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70" r:id="rId8"/>
    <p:sldId id="271" r:id="rId9"/>
    <p:sldId id="272" r:id="rId10"/>
    <p:sldId id="275" r:id="rId11"/>
    <p:sldId id="262" r:id="rId12"/>
    <p:sldId id="263" r:id="rId13"/>
    <p:sldId id="264" r:id="rId14"/>
    <p:sldId id="266" r:id="rId15"/>
    <p:sldId id="267" r:id="rId1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0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0001-4ED7-4BBC-8169-389EB6ED7537}" type="datetimeFigureOut">
              <a:rPr lang="el-GR" smtClean="0"/>
              <a:pPr/>
              <a:t>11/11/2014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BA39E-E707-4DE9-83BD-FE4400E84CB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0001-4ED7-4BBC-8169-389EB6ED7537}" type="datetimeFigureOut">
              <a:rPr lang="el-GR" smtClean="0"/>
              <a:pPr/>
              <a:t>11/11/2014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BA39E-E707-4DE9-83BD-FE4400E84CB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0001-4ED7-4BBC-8169-389EB6ED7537}" type="datetimeFigureOut">
              <a:rPr lang="el-GR" smtClean="0"/>
              <a:pPr/>
              <a:t>11/11/2014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BA39E-E707-4DE9-83BD-FE4400E84CB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0001-4ED7-4BBC-8169-389EB6ED7537}" type="datetimeFigureOut">
              <a:rPr lang="el-GR" smtClean="0"/>
              <a:pPr/>
              <a:t>11/11/2014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BA39E-E707-4DE9-83BD-FE4400E84CB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0001-4ED7-4BBC-8169-389EB6ED7537}" type="datetimeFigureOut">
              <a:rPr lang="el-GR" smtClean="0"/>
              <a:pPr/>
              <a:t>11/11/2014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BA39E-E707-4DE9-83BD-FE4400E84CB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0001-4ED7-4BBC-8169-389EB6ED7537}" type="datetimeFigureOut">
              <a:rPr lang="el-GR" smtClean="0"/>
              <a:pPr/>
              <a:t>11/11/2014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BA39E-E707-4DE9-83BD-FE4400E84CB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0001-4ED7-4BBC-8169-389EB6ED7537}" type="datetimeFigureOut">
              <a:rPr lang="el-GR" smtClean="0"/>
              <a:pPr/>
              <a:t>11/11/2014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BA39E-E707-4DE9-83BD-FE4400E84CB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0001-4ED7-4BBC-8169-389EB6ED7537}" type="datetimeFigureOut">
              <a:rPr lang="el-GR" smtClean="0"/>
              <a:pPr/>
              <a:t>11/11/2014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BA39E-E707-4DE9-83BD-FE4400E84CB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0001-4ED7-4BBC-8169-389EB6ED7537}" type="datetimeFigureOut">
              <a:rPr lang="el-GR" smtClean="0"/>
              <a:pPr/>
              <a:t>11/11/2014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BA39E-E707-4DE9-83BD-FE4400E84CB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0001-4ED7-4BBC-8169-389EB6ED7537}" type="datetimeFigureOut">
              <a:rPr lang="el-GR" smtClean="0"/>
              <a:pPr/>
              <a:t>11/11/2014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BA39E-E707-4DE9-83BD-FE4400E84CB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90001-4ED7-4BBC-8169-389EB6ED7537}" type="datetimeFigureOut">
              <a:rPr lang="el-GR" smtClean="0"/>
              <a:pPr/>
              <a:t>11/11/2014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2BA39E-E707-4DE9-83BD-FE4400E84CB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90001-4ED7-4BBC-8169-389EB6ED7537}" type="datetimeFigureOut">
              <a:rPr lang="el-GR" smtClean="0"/>
              <a:pPr/>
              <a:t>11/11/2014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BA39E-E707-4DE9-83BD-FE4400E84CBB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1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2389" y="0"/>
            <a:ext cx="431922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22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1850" y="0"/>
            <a:ext cx="46402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9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0930" y="0"/>
            <a:ext cx="588213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10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19331" y="0"/>
            <a:ext cx="370533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11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20383" y="0"/>
            <a:ext cx="570323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13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07634" y="0"/>
            <a:ext cx="492873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14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1420" y="0"/>
            <a:ext cx="41811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2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08396" y="0"/>
            <a:ext cx="452720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2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08396" y="0"/>
            <a:ext cx="4527207" cy="6858000"/>
          </a:xfrm>
          <a:prstGeom prst="rect">
            <a:avLst/>
          </a:prstGeom>
        </p:spPr>
      </p:pic>
      <p:pic>
        <p:nvPicPr>
          <p:cNvPr id="3" name="2 - Εικόνα" descr="IMG_0003_NE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11292" y="0"/>
            <a:ext cx="51214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6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70791" y="0"/>
            <a:ext cx="460241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7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7671" y="0"/>
            <a:ext cx="428865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8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29771" y="0"/>
            <a:ext cx="448445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19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5013" y="0"/>
            <a:ext cx="537397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20_NEW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5030" y="0"/>
            <a:ext cx="529393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21_N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4732" y="0"/>
            <a:ext cx="5334536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0</Words>
  <Application>Microsoft Office PowerPoint</Application>
  <PresentationFormat>Προβολή στην οθόνη (4:3)</PresentationFormat>
  <Paragraphs>0</Paragraphs>
  <Slides>15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15</vt:i4>
      </vt:variant>
    </vt:vector>
  </HeadingPairs>
  <TitlesOfParts>
    <vt:vector size="16" baseType="lpstr">
      <vt:lpstr>Θέμα του Office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Δημήτρης Παυλόπουλος</dc:creator>
  <cp:lastModifiedBy>user</cp:lastModifiedBy>
  <cp:revision>15</cp:revision>
  <dcterms:created xsi:type="dcterms:W3CDTF">2012-05-19T03:09:29Z</dcterms:created>
  <dcterms:modified xsi:type="dcterms:W3CDTF">2014-11-11T16:35:44Z</dcterms:modified>
</cp:coreProperties>
</file>