
<file path=[Content_Types].xml><?xml version="1.0" encoding="utf-8"?>
<Types xmlns="http://schemas.openxmlformats.org/package/2006/content-types">
  <Default Extension="rels" ContentType="application/vnd.openxmlformats-package.relationships+xml"/>
  <Default Extension="xml" ContentType="application/xml"/>
  <Default Extension="vml" ContentType="application/vnd.openxmlformats-officedocument.vmlDrawing"/>
  <Default Extension="fntdata" ContentType="application/x-fontdata"/>
  <Default Extension="bmp" ContentType="image/bmp"/>
  <Default Extension="jpeg" ContentType="image/jpeg"/>
  <Default Extension="png" ContentType="image/png"/>
  <Default Extension="gif" ContentType="image/gif"/>
  <Default Extension="tif" ContentType="image/tif"/>
  <Default Extension="emf" ContentType="image/x-emf"/>
  <Default Extension="wmf" ContentType="image/x-wmf"/>
  <Default Extension="pct" ContentType="image/pct"/>
  <Default Extension="pcx" ContentType="image/pcx"/>
  <Default Extension="tga" ContentType="image/tga"/>
  <Default Extension="avi" ContentType="video/avi"/>
  <Default Extension="wmv" ContentType="video/wmv"/>
  <Default Extension="mpg" ContentType="video/mpeg"/>
  <Default Extension="mpeg" ContentType="video/mpeg"/>
  <Default Extension="mp2" ContentType="video/mpeg"/>
  <Default Extension="mp4" ContentType="video/mpeg"/>
  <Default Extension="wma" ContentType="audio/x-ms-wma"/>
  <Default Extension="mid" ContentType="audio/unknown"/>
  <Default Extension="midi" ContentType="audio/unknown"/>
  <Default Extension="rmi" ContentType="audio/unknown"/>
  <Default Extension="mp3" ContentType="audio/unknown"/>
  <Default Extension="wav" ContentType="audio/wav"/>
  <Default Extension="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Types>
</file>

<file path=_rels/.rels><?xml version="1.0" encoding="UTF-8" standalone="yes" ?>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p="http://schemas.openxmlformats.org/presentationml/2006/main" xmlns:p14="http://schemas.microsoft.com/office/powerpoint/2010/main" xmlns:r="http://schemas.openxmlformats.org/officeDocument/2006/relationships" xmlns:a="http://schemas.openxmlformats.org/drawingml/2006/main">
  <p:sldMasterIdLst>
    <p:sldMasterId id="2147483648" r:id="rId5"/>
  </p:sldMasterIdLst>
  <p:sldIdLst>
    <p:sldId id="256" r:id="rId6"/>
    <p:sldId id="257" r:id="rId7"/>
  </p:sldIdLst>
  <p:sldSz cx="9144000" cy="6858000"/>
  <p:notesSz cx="6858000" cy="9144000"/>
  <p:defaultTextStyle>
    <a:lvl1pPr marL="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1pPr>
    <a:lvl2pPr marL="4572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2pPr>
    <a:lvl3pPr marL="9144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3pPr>
    <a:lvl4pPr marL="13716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4pPr>
    <a:lvl5pPr marL="18288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5pPr>
    <a:lvl6pPr marL="22860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9pPr>
  </p:defaultTextStyle>
</p:presentation>
</file>

<file path=ppt/presProps.xml><?xml version="1.0" encoding="utf-8"?>
<p:presentationPr xmlns:p="http://schemas.openxmlformats.org/presentationml/2006/main" xmlns:p14="http://schemas.microsoft.com/office/powerpoint/2010/main" xmlns:r="http://schemas.openxmlformats.org/officeDocument/2006/relationships" xmlns:a="http://schemas.openxmlformats.org/drawingml/2006/main">
  <p:showPr showNarration="1">
    <p:penClr>
      <a:srgbClr val="0000FF"/>
    </p:penClr>
  </p:showPr>
  <p:extLst>
    <p:ext uri="smNativeData">
      <pr:smAppRevision xmlns:pr="smNativeData" dt="1711088313" val="982" revOS="4"/>
      <pr:smFileRevision xmlns:pr="smNativeData" dt="1711088313" val="101"/>
      <pr:guideOptions xmlns:pr="smNativeData" dt="1711088313" snapToGrid="1" snapToBorders="1" snapToGuides="1"/>
    </p:ext>
  </p:extLst>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p14="http://schemas.microsoft.com/office/powerpoint/2010/main" xmlns:r="http://schemas.openxmlformats.org/officeDocument/2006/relationships" xmlns:a="http://schemas.openxmlformats.org/drawingml/2006/main">
  <p:slideViewPr>
    <p:cSldViewPr snapToObjects="1" showGuides="1">
      <p:cViewPr varScale="1">
        <p:scale>
          <a:sx n="77" d="100"/>
          <a:sy n="77" d="100"/>
        </p:scale>
        <p:origin x="1102" y="213"/>
      </p:cViewPr>
      <p:guideLst x="0" y="0">
        <p:guide orient="horz" pos="2160"/>
        <p:guide pos="2880"/>
      </p:guideLst>
    </p:cSldViewPr>
  </p:slideViewPr>
  <p:outlineViewPr>
    <p:cViewPr>
      <p:scale>
        <a:sx n="33" d="100"/>
        <a:sy n="33" d="100"/>
      </p:scale>
      <p:origin x="0" y="0"/>
    </p:cViewPr>
  </p:outlineViewPr>
  <p:sorterViewPr>
    <p:cViewPr>
      <p:scale>
        <a:sx n="20" d="100"/>
        <a:sy n="20" d="100"/>
      </p:scale>
      <p:origin x="0" y="0"/>
    </p:cViewPr>
  </p:sorterViewPr>
  <p:notesViewPr>
    <p:cSldViewPr snapToObjects="1" showGuides="1">
      <p:cViewPr>
        <p:scale>
          <a:sx n="77" d="100"/>
          <a:sy n="77" d="100"/>
        </p:scale>
        <p:origin x="1102" y="213"/>
      </p:cViewPr>
    </p:cSldViewPr>
  </p:notesViewPr>
  <p:gridSpacing cx="71755" cy="71755"/>
</p:viewPr>
</file>

<file path=ppt/_rels/presentation.xml.rels><?xml version="1.0" encoding="UTF-8" standalone="yes" ?>
<Relationships xmlns="http://schemas.openxmlformats.org/package/2006/relationships"><Relationship Id="rId1" Type="http://schemas.openxmlformats.org/officeDocument/2006/relationships/theme" Target="theme/theme1.xml"/><Relationship Id="rId2" Type="http://schemas.openxmlformats.org/officeDocument/2006/relationships/tableStyles" Target="tableStyles.xml"/><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s>
</file>

<file path=ppt/slideLayouts/_rels/slideLayout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p14="http://schemas.microsoft.com/office/powerpoint/2010/main" xmlns:r="http://schemas.openxmlformats.org/officeDocument/2006/relationships" xmlns:a="http://schemas.openxmlformats.org/drawingml/2006/main" type="title">
  <p:cSld name="Title slide">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7///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Gg0AAAg0AAAmFgAAAAAAACYAAAAIAAAAAYAAAAAAAAA="/>
              </a:ext>
            </a:extLst>
          </p:cNvSpPr>
          <p:nvPr>
            <p:ph type="ctrTitle"/>
          </p:nvPr>
        </p:nvSpPr>
        <p:spPr>
          <a:xfrm>
            <a:off x="685800" y="2129790"/>
            <a:ext cx="7772400" cy="1470660"/>
          </a:xfrm>
        </p:spPr>
        <p:txBody>
          <a:bodyPr/>
          <a:lstStyle/>
          <a:p>
            <a:pPr/>
            <a:r>
              <a:t>Click to edit Master title style</a:t>
            </a:r>
          </a:p>
        </p:txBody>
      </p:sp>
      <p:sp>
        <p:nvSpPr>
          <p:cNvPr id="3" name="SlideSubtitle1"/>
          <p:cNvSpPr>
            <a:spLocks noGrp="1" noChangeArrowheads="1"/>
            <a:extLst>
              <a:ext uri="smNativeData">
                <pr:smNativeData xmlns:pr="smNativeData" val="SMDATA_13_uSL9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wCAAA6BcAANAvAACwIgAAAAAAACYAAAAIAAAAAYAAAAAAAAA="/>
              </a:ext>
            </a:extLst>
          </p:cNvSpPr>
          <p:nvPr>
            <p:ph type="subTitle" idx="1"/>
          </p:nvPr>
        </p:nvSpPr>
        <p:spPr>
          <a:xfrm>
            <a:off x="1371600" y="3886200"/>
            <a:ext cx="6400800" cy="1752600"/>
          </a:xfrm>
        </p:spPr>
        <p:txBody>
          <a:bodyPr/>
          <a:lstStyle>
            <a:lvl1pPr marL="0" indent="0" algn="ctr">
              <a:buNone/>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r>
              <a:t>Click to edit Master subtitle style</a:t>
            </a:r>
          </a:p>
        </p:txBody>
      </p:sp>
      <p:sp>
        <p:nvSpPr>
          <p:cNvPr id="4" name="DateTime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P///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1AB821BF-F1F7-EDD7-B900-07826F4E4F52}" type="datetime1">
              <a:t/>
            </a:fld>
          </a:p>
        </p:txBody>
      </p:sp>
      <p:sp>
        <p:nvSpPr>
          <p:cNvPr id="5" name="Foot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X///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OX///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1AB827B8-F6F7-EDD1-B900-0084694E4F55}" type="slidenum">
              <a:t/>
            </a:fld>
          </a:p>
        </p:txBody>
      </p:sp>
    </p:spTree>
  </p:cSld>
  <p:clrMapOvr>
    <a:masterClrMapping/>
  </p:clrMapOvr>
</p:sldLayout>
</file>

<file path=ppt/slideLayouts/slideLayout10.xml><?xml version="1.0" encoding="utf-8"?>
<p:sldLayout xmlns:p="http://schemas.openxmlformats.org/presentationml/2006/main" xmlns:p14="http://schemas.microsoft.com/office/powerpoint/2010/main" xmlns:r="http://schemas.openxmlformats.org/officeDocument/2006/relationships" xmlns:a="http://schemas.openxmlformats.org/drawingml/2006/main" type="vertTx">
  <p:cSld name="Title and vertical tex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AAAAACYAAAAIAAAAAAAAAAAAAAA="/>
              </a:ext>
            </a:extLst>
          </p:cNvSpPr>
          <p:nvPr>
            <p:ph type="title"/>
          </p:nvPr>
        </p:nvSpPr>
        <p:spPr/>
        <p:txBody>
          <a:bodyPr/>
          <a:lstStyle/>
          <a:p>
            <a:pPr/>
            <a:r>
              <a:t>Click to edit Master title style</a:t>
            </a:r>
          </a:p>
        </p:txBody>
      </p:sp>
      <p:sp>
        <p:nvSpPr>
          <p:cNvPr id="3" name="SlideText1"/>
          <p:cNvSpPr>
            <a:spLocks noGrp="1" noChangeArrowheads="1"/>
            <a:extLst>
              <a:ext uri="smNativeData">
                <pr:smNativeData xmlns:pr="smNativeData" val="SMDATA_13_uSL9ZRMAAAAlAAAAZAAAAA8B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HA1AACwJQAAAAAAACYAAAAIAAAAAgAAAAAAAAA="/>
              </a:ext>
            </a:extLst>
          </p:cNvSpPr>
          <p:nvPr>
            <p:ph idx="1"/>
          </p:nvPr>
        </p:nvSpPr>
        <p:spPr/>
        <p:txBody>
          <a:bodyPr vert="vert" wrap="square"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1AB81ED9-97F7-EDE8-B900-61BD504E4F34}" type="datetime1">
              <a:t/>
            </a:fld>
          </a:p>
        </p:txBody>
      </p:sp>
      <p:sp>
        <p:nvSpPr>
          <p:cNvPr id="5" name="Foot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1AB85C16-58F7-EDAA-B900-AEFF124E4FFB}" type="slidenum">
              <a:t/>
            </a:fld>
          </a:p>
        </p:txBody>
      </p:sp>
    </p:spTree>
  </p:cSld>
  <p:clrMapOvr>
    <a:masterClrMapping/>
  </p:clrMapOvr>
</p:sldLayout>
</file>

<file path=ppt/slideLayouts/slideLayout11.xml><?xml version="1.0" encoding="utf-8"?>
<p:sldLayout xmlns:p="http://schemas.openxmlformats.org/presentationml/2006/main" xmlns:p14="http://schemas.microsoft.com/office/powerpoint/2010/main" xmlns:r="http://schemas.openxmlformats.org/officeDocument/2006/relationships" xmlns:a="http://schemas.openxmlformats.org/drawingml/2006/main" type="vertTitleAndTx">
  <p:cSld name="Vertical title and tex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uSL9ZRMAAAAlAAAAZAAAAA8BAAAAkAAAAEgAAACQAAAASAAAAAAAAAAC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IKAAAsAEAAHA1AACwJQAAAAAAACYAAAAIAAAAgwAAAAAAAAA="/>
              </a:ext>
            </a:extLst>
          </p:cNvSpPr>
          <p:nvPr>
            <p:ph type="title"/>
          </p:nvPr>
        </p:nvSpPr>
        <p:spPr>
          <a:xfrm>
            <a:off x="6629400" y="274320"/>
            <a:ext cx="2057400" cy="5852160"/>
          </a:xfrm>
        </p:spPr>
        <p:txBody>
          <a:bodyPr vert="vert" wrap="square" numCol="1" spcCol="215900" anchor="b">
            <a:prstTxWarp prst="textNoShape">
              <a:avLst/>
            </a:prstTxWarp>
          </a:bodyPr>
          <a:lstStyle/>
          <a:p>
            <a:pPr/>
            <a:r>
              <a:t>Click to edit Master title style</a:t>
            </a:r>
          </a:p>
        </p:txBody>
      </p:sp>
      <p:sp>
        <p:nvSpPr>
          <p:cNvPr id="3" name="SlideText1"/>
          <p:cNvSpPr>
            <a:spLocks noGrp="1" noChangeArrowheads="1"/>
            <a:extLst>
              <a:ext uri="smNativeData">
                <pr:smNativeData xmlns:pr="smNativeData" val="SMDATA_13_uSL9ZRMAAAAlAAAAZAAAAA8B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NgnAACwJQAAAAAAACYAAAAIAAAAAwAAAAAAAAA="/>
              </a:ext>
            </a:extLst>
          </p:cNvSpPr>
          <p:nvPr>
            <p:ph idx="1"/>
          </p:nvPr>
        </p:nvSpPr>
        <p:spPr>
          <a:xfrm>
            <a:off x="457200" y="274320"/>
            <a:ext cx="6019800" cy="5852160"/>
          </a:xfrm>
        </p:spPr>
        <p:txBody>
          <a:bodyPr vert="vert" wrap="square"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1AB83725-6BF7-EDC1-B900-9D94794E4FC8}" type="datetime1">
              <a:t/>
            </a:fld>
          </a:p>
        </p:txBody>
      </p:sp>
      <p:sp>
        <p:nvSpPr>
          <p:cNvPr id="5" name="Foot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1AB80F6F-21F7-EDF9-B900-D7AC414E4F82}" type="slidenum">
              <a:t/>
            </a:fld>
          </a:p>
        </p:txBody>
      </p:sp>
    </p:spTree>
  </p:cSld>
  <p:clrMapOvr>
    <a:masterClrMapping/>
  </p:clrMapOvr>
</p:sldLayout>
</file>

<file path=ppt/slideLayouts/slideLayout2.xml><?xml version="1.0" encoding="utf-8"?>
<p:sldLayout xmlns:p="http://schemas.openxmlformats.org/presentationml/2006/main" xmlns:p14="http://schemas.microsoft.com/office/powerpoint/2010/main" xmlns:r="http://schemas.openxmlformats.org/officeDocument/2006/relationships" xmlns:a="http://schemas.openxmlformats.org/drawingml/2006/main" type="tx">
  <p:cSld name="Title and conten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AAAAACYAAAAIAAAAAAAAAAAAAAA="/>
              </a:ext>
            </a:extLst>
          </p:cNvSpPr>
          <p:nvPr>
            <p:ph type="title"/>
          </p:nvPr>
        </p:nvSpPr>
        <p:spPr/>
        <p:txBody>
          <a:bodyPr/>
          <a:lstStyle/>
          <a:p>
            <a:pPr/>
            <a:r>
              <a:t>Click to edit Master title style</a:t>
            </a:r>
          </a:p>
        </p:txBody>
      </p:sp>
      <p:sp>
        <p:nvSpPr>
          <p:cNvPr id="3" name="SlideText1"/>
          <p:cNvSpPr>
            <a:spLocks noGrp="1" noChangeArrowheads="1"/>
            <a:extLst>
              <a:ext uri="smNativeData">
                <pr:smNativeData xmlns:pr="smNativeData" val="SMDATA_13_uSL9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HA1AACwJQAAAAAAACYAAAAIAAAAAAAAAAAAAAA="/>
              </a:ext>
            </a:extLst>
          </p:cNvSpPr>
          <p:nvPr>
            <p:ph idx="1"/>
          </p:nvPr>
        </p:nvSpPr>
        <p:spPr/>
        <p:txBody>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1AB8572B-65F7-EDA1-B900-93F4194E4FC6}" type="datetime1">
              <a:t/>
            </a:fld>
          </a:p>
        </p:txBody>
      </p:sp>
      <p:sp>
        <p:nvSpPr>
          <p:cNvPr id="5" name="Foot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H///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X///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1AB86260-2EF7-ED94-B900-D8C12C4E4F8D}" type="slidenum">
              <a:t/>
            </a:fld>
          </a:p>
        </p:txBody>
      </p:sp>
    </p:spTree>
  </p:cSld>
  <p:clrMapOvr>
    <a:masterClrMapping/>
  </p:clrMapOvr>
</p:sldLayout>
</file>

<file path=ppt/slideLayouts/slideLayout3.xml><?xml version="1.0" encoding="utf-8"?>
<p:sldLayout xmlns:p="http://schemas.openxmlformats.org/presentationml/2006/main" xmlns:p14="http://schemas.microsoft.com/office/powerpoint/2010/main" xmlns:r="http://schemas.openxmlformats.org/officeDocument/2006/relationships" xmlns:a="http://schemas.openxmlformats.org/drawingml/2006/main" type="secHead">
  <p:cSld name="Section header">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uSL9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yBAAAHBsAAEI0AAB9IwAAAAAAACYAAAAIAAAAgYAAAAAAAAA="/>
              </a:ext>
            </a:extLst>
          </p:cNvSpPr>
          <p:nvPr>
            <p:ph type="title"/>
          </p:nvPr>
        </p:nvSpPr>
        <p:spPr>
          <a:xfrm>
            <a:off x="722630" y="4406900"/>
            <a:ext cx="7772400" cy="1362075"/>
          </a:xfrm>
        </p:spPr>
        <p:txBody>
          <a:bodyPr vert="horz" wrap="square" numCol="1" spcCol="215900" anchor="t">
            <a:prstTxWarp prst="textNoShape">
              <a:avLst/>
            </a:prstTxWarp>
          </a:bodyPr>
          <a:lstStyle>
            <a:lvl1pPr algn="l">
              <a:defRPr sz="4000" b="1" cap="all"/>
            </a:lvl1pPr>
          </a:lstStyle>
          <a:p>
            <a:pPr>
              <a:defRPr cap="all"/>
            </a:pPr>
            <a:r>
              <a:t>Click to edit Master title style</a:t>
            </a:r>
          </a:p>
        </p:txBody>
      </p:sp>
      <p:sp>
        <p:nvSpPr>
          <p:cNvPr id="3" name="SlideText1"/>
          <p:cNvSpPr>
            <a:spLocks noGrp="1" noChangeArrowheads="1"/>
            <a:extLst>
              <a:ext uri="smNativeData">
                <pr:smNativeData xmlns:pr="smNativeData" val="SMDATA_13_uSL9ZR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yBAAA4REAAEI0AAAcGwAAAAAAACYAAAAIAAAAgYAAAAAAAAA="/>
              </a:ext>
            </a:extLst>
          </p:cNvSpPr>
          <p:nvPr>
            <p:ph idx="1"/>
          </p:nvPr>
        </p:nvSpPr>
        <p:spPr>
          <a:xfrm>
            <a:off x="722630" y="2906395"/>
            <a:ext cx="7772400" cy="1500505"/>
          </a:xfrm>
        </p:spPr>
        <p:txBody>
          <a:bodyPr vert="horz" wrap="square" numCol="1" spcCol="215900" anchor="b">
            <a:prstTxWarp prst="textNoShape">
              <a:avLst/>
            </a:prstTxWarp>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a:r>
              <a:t>Click to edit Master text styles</a:t>
            </a:r>
          </a:p>
        </p:txBody>
      </p:sp>
      <p:sp>
        <p:nvSpPr>
          <p:cNvPr id="4" name="DateTime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I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1AB81CE3-ADF7-EDEA-B900-5BBF524E4F0E}" type="datetime1">
              <a:t/>
            </a:fld>
          </a:p>
        </p:txBody>
      </p:sp>
      <p:sp>
        <p:nvSpPr>
          <p:cNvPr id="5" name="Foot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O7///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1AB83117-59F7-EDC7-B900-AF927F4E4FFA}" type="slidenum">
              <a:t/>
            </a:fld>
          </a:p>
        </p:txBody>
      </p:sp>
    </p:spTree>
  </p:cSld>
  <p:clrMapOvr>
    <a:masterClrMapping/>
  </p:clrMapOvr>
</p:sldLayout>
</file>

<file path=ppt/slideLayouts/slideLayout4.xml><?xml version="1.0" encoding="utf-8"?>
<p:sldLayout xmlns:p="http://schemas.openxmlformats.org/presentationml/2006/main" xmlns:p14="http://schemas.microsoft.com/office/powerpoint/2010/main" xmlns:r="http://schemas.openxmlformats.org/officeDocument/2006/relationships" xmlns:a="http://schemas.openxmlformats.org/drawingml/2006/main" type="twoColTx">
  <p:cSld name="Title and two content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T///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AAAAACYAAAAIAAAAAAAAAAAAAAA="/>
              </a:ext>
            </a:extLst>
          </p:cNvSpPr>
          <p:nvPr>
            <p:ph type="title"/>
          </p:nvPr>
        </p:nvSpPr>
        <p:spPr/>
        <p:txBody>
          <a:bodyPr/>
          <a:lstStyle/>
          <a:p>
            <a:pPr/>
            <a:r>
              <a:t>Click to edit Master title style</a:t>
            </a:r>
          </a:p>
        </p:txBody>
      </p:sp>
      <p:sp>
        <p:nvSpPr>
          <p:cNvPr id="3" name="SlideText2"/>
          <p:cNvSpPr>
            <a:spLocks noGrp="1" noChangeArrowheads="1"/>
            <a:extLst>
              <a:ext uri="smNativeData">
                <pr:smNativeData xmlns:pr="smNativeData" val="SMDATA_13_uSL9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KgbAACwJQAAAAAAACYAAAAIAAAAAYAAAAAAAAA="/>
              </a:ext>
            </a:extLst>
          </p:cNvSpPr>
          <p:nvPr>
            <p:ph sz="half" idx="1"/>
          </p:nvPr>
        </p:nvSpPr>
        <p:spPr>
          <a:xfrm>
            <a:off x="457200" y="1600200"/>
            <a:ext cx="4038600" cy="4526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a:r>
              <a:t>Click to edit Master text styles</a:t>
            </a:r>
          </a:p>
          <a:p>
            <a:pPr lvl="1"/>
            <a:r>
              <a:t>Second level</a:t>
            </a:r>
          </a:p>
          <a:p>
            <a:pPr lvl="2"/>
            <a:r>
              <a:t>Third level</a:t>
            </a:r>
          </a:p>
          <a:p>
            <a:pPr lvl="3"/>
            <a:r>
              <a:t>Fourth level</a:t>
            </a:r>
          </a:p>
          <a:p>
            <a:pPr lvl="4"/>
            <a:r>
              <a:t>Fifth level</a:t>
            </a:r>
          </a:p>
        </p:txBody>
      </p:sp>
      <p:sp>
        <p:nvSpPr>
          <p:cNvPr id="4" name="SlideText1"/>
          <p:cNvSpPr>
            <a:spLocks noGrp="1" noChangeArrowheads="1"/>
            <a:extLst>
              <a:ext uri="smNativeData">
                <pr:smNativeData xmlns:pr="smNativeData" val="SMDATA_13_uSL9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YHAAA2AkAAHA1AACwJQAAAAAAACYAAAAIAAAAAYAAAAAAAAA="/>
              </a:ext>
            </a:extLst>
          </p:cNvSpPr>
          <p:nvPr>
            <p:ph sz="half" idx="2"/>
          </p:nvPr>
        </p:nvSpPr>
        <p:spPr>
          <a:xfrm>
            <a:off x="4648200" y="1600200"/>
            <a:ext cx="4038600" cy="4526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a:r>
              <a:t>Click to edit Master text styles</a:t>
            </a:r>
          </a:p>
          <a:p>
            <a:pPr lvl="1"/>
            <a:r>
              <a:t>Second level</a:t>
            </a:r>
          </a:p>
          <a:p>
            <a:pPr lvl="2"/>
            <a:r>
              <a:t>Third level</a:t>
            </a:r>
          </a:p>
          <a:p>
            <a:pPr lvl="3"/>
            <a:r>
              <a:t>Fourth level</a:t>
            </a:r>
          </a:p>
          <a:p>
            <a:pPr lvl="4"/>
            <a:r>
              <a:t>Fifth level</a:t>
            </a:r>
          </a:p>
        </p:txBody>
      </p:sp>
      <p:sp>
        <p:nvSpPr>
          <p:cNvPr id="5" name="DateTime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1AB837AD-E3F7-EDC1-B900-1594794E4F40}" type="datetime1">
              <a:t/>
            </a:fld>
          </a:p>
        </p:txBody>
      </p:sp>
      <p:sp>
        <p:nvSpPr>
          <p:cNvPr id="6" name="Foot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7" name="SlideNumb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1AB85C46-08F7-EDAA-B900-FEFF124E4FAB}" type="slidenum">
              <a:t/>
            </a:fld>
          </a:p>
        </p:txBody>
      </p:sp>
    </p:spTree>
  </p:cSld>
  <p:clrMapOvr>
    <a:masterClrMapping/>
  </p:clrMapOvr>
</p:sldLayout>
</file>

<file path=ppt/slideLayouts/slideLayout5.xml><?xml version="1.0" encoding="utf-8"?>
<p:sldLayout xmlns:p="http://schemas.openxmlformats.org/presentationml/2006/main" xmlns:p14="http://schemas.microsoft.com/office/powerpoint/2010/main" xmlns:r="http://schemas.openxmlformats.org/officeDocument/2006/relationships" xmlns:a="http://schemas.openxmlformats.org/drawingml/2006/main" type="twoTxTwoObj">
  <p:cSld name="Compariso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AAAAACYAAAAIAAAAAAAAAAAAAAA="/>
              </a:ext>
            </a:extLst>
          </p:cNvSpPr>
          <p:nvPr>
            <p:ph type="title"/>
          </p:nvPr>
        </p:nvSpPr>
        <p:spPr/>
        <p:txBody>
          <a:bodyPr/>
          <a:lstStyle/>
          <a:p>
            <a:pPr/>
            <a:r>
              <a:t>Click to edit Master title style</a:t>
            </a:r>
          </a:p>
        </p:txBody>
      </p:sp>
      <p:sp>
        <p:nvSpPr>
          <p:cNvPr id="3" name="SlideText3"/>
          <p:cNvSpPr>
            <a:spLocks noGrp="1" noChangeArrowheads="1"/>
            <a:extLst>
              <a:ext uri="smNativeData">
                <pr:smNativeData xmlns:pr="smNativeData" val="SMDATA_13_uSL9ZR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cQkAAKobAABhDQAAAAAAACYAAAAIAAAAgYAAAAAAAAA="/>
              </a:ext>
            </a:extLst>
          </p:cNvSpPr>
          <p:nvPr>
            <p:ph idx="1"/>
          </p:nvPr>
        </p:nvSpPr>
        <p:spPr>
          <a:xfrm>
            <a:off x="457200" y="1534795"/>
            <a:ext cx="4039870" cy="640080"/>
          </a:xfrm>
        </p:spPr>
        <p:txBody>
          <a:bodyPr vert="horz" wrap="square" numCol="1" spcCol="215900" anchor="b">
            <a:prstTxWarp prst="textNoShape">
              <a:avLst/>
            </a:prstTxWarp>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a:r>
              <a:t>Click to edit Master text styles</a:t>
            </a:r>
          </a:p>
        </p:txBody>
      </p:sp>
      <p:sp>
        <p:nvSpPr>
          <p:cNvPr id="4" name="SlideText1"/>
          <p:cNvSpPr>
            <a:spLocks noGrp="1" noChangeArrowheads="1"/>
            <a:extLst>
              <a:ext uri="smNativeData">
                <pr:smNativeData xmlns:pr="smNativeData" val="SMDATA_13_uSL9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0AAKobAACwJQAAAAAAACYAAAAIAAAAAYAAAAAAAAA="/>
              </a:ext>
            </a:extLst>
          </p:cNvSpPr>
          <p:nvPr>
            <p:ph sz="half" idx="2"/>
          </p:nvPr>
        </p:nvSpPr>
        <p:spPr>
          <a:xfrm>
            <a:off x="457200" y="2174875"/>
            <a:ext cx="4039870" cy="39516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a:r>
              <a:t>Click to edit Master text styles</a:t>
            </a:r>
          </a:p>
          <a:p>
            <a:pPr lvl="1"/>
            <a:r>
              <a:t>Second level</a:t>
            </a:r>
          </a:p>
          <a:p>
            <a:pPr lvl="2"/>
            <a:r>
              <a:t>Third level</a:t>
            </a:r>
          </a:p>
          <a:p>
            <a:pPr lvl="3"/>
            <a:r>
              <a:t>Fourth level</a:t>
            </a:r>
          </a:p>
          <a:p>
            <a:pPr lvl="4"/>
            <a:r>
              <a:t>Fifth level</a:t>
            </a:r>
          </a:p>
        </p:txBody>
      </p:sp>
      <p:sp>
        <p:nvSpPr>
          <p:cNvPr id="5" name="SlideText2"/>
          <p:cNvSpPr>
            <a:spLocks noGrp="1" noChangeArrowheads="1"/>
            <a:extLst>
              <a:ext uri="smNativeData">
                <pr:smNativeData xmlns:pr="smNativeData" val="SMDATA_13_uSL9ZR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WHAAAcQkAAHA1AABhDQAAAAAAACYAAAAIAAAAgYAAAAAAAAA="/>
              </a:ext>
            </a:extLst>
          </p:cNvSpPr>
          <p:nvPr>
            <p:ph idx="3"/>
          </p:nvPr>
        </p:nvSpPr>
        <p:spPr>
          <a:xfrm>
            <a:off x="4646930" y="1534795"/>
            <a:ext cx="4039870" cy="640080"/>
          </a:xfrm>
        </p:spPr>
        <p:txBody>
          <a:bodyPr vert="horz" wrap="square" numCol="1" spcCol="215900" anchor="b">
            <a:prstTxWarp prst="textNoShape">
              <a:avLst/>
            </a:prstTxWarp>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a:r>
              <a:t>Click to edit Master text styles</a:t>
            </a:r>
          </a:p>
        </p:txBody>
      </p:sp>
      <p:sp>
        <p:nvSpPr>
          <p:cNvPr id="6" name="SlideText4"/>
          <p:cNvSpPr>
            <a:spLocks noGrp="1" noChangeArrowheads="1"/>
            <a:extLst>
              <a:ext uri="smNativeData">
                <pr:smNativeData xmlns:pr="smNativeData" val="SMDATA_13_uSL9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b///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WHAAAYQ0AAHA1AACwJQAAAAAAACYAAAAIAAAAAYAAAAAAAAA="/>
              </a:ext>
            </a:extLst>
          </p:cNvSpPr>
          <p:nvPr>
            <p:ph sz="half" idx="4"/>
          </p:nvPr>
        </p:nvSpPr>
        <p:spPr>
          <a:xfrm>
            <a:off x="4646930" y="2174875"/>
            <a:ext cx="4039870" cy="39516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a:r>
              <a:t>Click to edit Master text styles</a:t>
            </a:r>
          </a:p>
          <a:p>
            <a:pPr lvl="1"/>
            <a:r>
              <a:t>Second level</a:t>
            </a:r>
          </a:p>
          <a:p>
            <a:pPr lvl="2"/>
            <a:r>
              <a:t>Third level</a:t>
            </a:r>
          </a:p>
          <a:p>
            <a:pPr lvl="3"/>
            <a:r>
              <a:t>Fourth level</a:t>
            </a:r>
          </a:p>
          <a:p>
            <a:pPr lvl="4"/>
            <a:r>
              <a:t>Fifth level</a:t>
            </a:r>
          </a:p>
        </p:txBody>
      </p:sp>
      <p:sp>
        <p:nvSpPr>
          <p:cNvPr id="7" name="DateTime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r///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1AB80A85-CBF7-EDFC-B900-3DA9444E4F68}" type="datetime1">
              <a:t/>
            </a:fld>
          </a:p>
        </p:txBody>
      </p:sp>
      <p:sp>
        <p:nvSpPr>
          <p:cNvPr id="8" name="Foot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r///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9" name="SlideNumb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Oj///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1AB86F85-CBF7-ED99-B900-3DCC214E4F68}" type="slidenum">
              <a:t/>
            </a:fld>
          </a:p>
        </p:txBody>
      </p:sp>
    </p:spTree>
  </p:cSld>
  <p:clrMapOvr>
    <a:masterClrMapping/>
  </p:clrMapOvr>
</p:sldLayout>
</file>

<file path=ppt/slideLayouts/slideLayout6.xml><?xml version="1.0" encoding="utf-8"?>
<p:sldLayout xmlns:p="http://schemas.openxmlformats.org/presentationml/2006/main" xmlns:p14="http://schemas.microsoft.com/office/powerpoint/2010/main" xmlns:r="http://schemas.openxmlformats.org/officeDocument/2006/relationships" xmlns:a="http://schemas.openxmlformats.org/drawingml/2006/main" type="titleOnly">
  <p:cSld name="Title only">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AAAAACYAAAAIAAAAAAAAAAAAAAA="/>
              </a:ext>
            </a:extLst>
          </p:cNvSpPr>
          <p:nvPr>
            <p:ph type="title"/>
          </p:nvPr>
        </p:nvSpPr>
        <p:spPr/>
        <p:txBody>
          <a:bodyPr/>
          <a:lstStyle/>
          <a:p>
            <a:pPr/>
            <a:r>
              <a:t>Click to edit Master title style</a:t>
            </a:r>
          </a:p>
        </p:txBody>
      </p:sp>
      <p:sp>
        <p:nvSpPr>
          <p:cNvPr id="3" name="DateTime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UAAg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1AB82E66-28F7-EDD8-B900-DE8D604E4F8B}" type="datetime1">
              <a:t/>
            </a:fld>
          </a:p>
        </p:txBody>
      </p:sp>
      <p:sp>
        <p:nvSpPr>
          <p:cNvPr id="4" name="Foot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5" name="SlideNumb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w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1AB814D9-97F7-EDE2-B900-61B75A4E4F34}" type="slidenum">
              <a:t/>
            </a:fld>
          </a:p>
        </p:txBody>
      </p:sp>
    </p:spTree>
  </p:cSld>
  <p:clrMapOvr>
    <a:masterClrMapping/>
  </p:clrMapOvr>
</p:sldLayout>
</file>

<file path=ppt/slideLayouts/slideLayout7.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cSld name="Blank">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7///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1AB86DE7-A9F7-ED9B-B900-5FCE234E4F0A}" type="datetime1">
              <a:t/>
            </a:fld>
          </a:p>
        </p:txBody>
      </p:sp>
      <p:sp>
        <p:nvSpPr>
          <p:cNvPr id="3" name="Foot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w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4" name="SlideNumb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1AB82889-C7F7-EDDE-B900-318B664E4F64}" type="slidenum">
              <a:t/>
            </a:fld>
          </a:p>
        </p:txBody>
      </p:sp>
    </p:spTree>
  </p:cSld>
  <p:clrMapOvr>
    <a:masterClrMapping/>
  </p:clrMapOvr>
</p:sldLayout>
</file>

<file path=ppt/slideLayouts/slideLayout8.xml><?xml version="1.0" encoding="utf-8"?>
<p:sldLayout xmlns:p="http://schemas.openxmlformats.org/presentationml/2006/main" xmlns:p14="http://schemas.microsoft.com/office/powerpoint/2010/main" xmlns:r="http://schemas.openxmlformats.org/officeDocument/2006/relationships" xmlns:a="http://schemas.openxmlformats.org/drawingml/2006/main" type="objTx">
  <p:cSld name="Content with captio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uSL9ZR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rgEAAFIVAADUCAAAAAAAACYAAAAIAAAAgYAAAAAAAAA="/>
              </a:ext>
            </a:extLst>
          </p:cNvSpPr>
          <p:nvPr>
            <p:ph type="title"/>
          </p:nvPr>
        </p:nvSpPr>
        <p:spPr>
          <a:xfrm>
            <a:off x="457200" y="273050"/>
            <a:ext cx="3008630" cy="1162050"/>
          </a:xfrm>
        </p:spPr>
        <p:txBody>
          <a:bodyPr vert="horz" wrap="square" numCol="1" spcCol="215900" anchor="b">
            <a:prstTxWarp prst="textNoShape">
              <a:avLst/>
            </a:prstTxWarp>
          </a:bodyPr>
          <a:lstStyle>
            <a:lvl1pPr algn="l">
              <a:defRPr sz="2000" b="1"/>
            </a:lvl1pPr>
          </a:lstStyle>
          <a:p>
            <a:pPr/>
            <a:r>
              <a:t>Click to edit Master title style</a:t>
            </a:r>
          </a:p>
        </p:txBody>
      </p:sp>
      <p:sp>
        <p:nvSpPr>
          <p:cNvPr id="3" name="SlideText2"/>
          <p:cNvSpPr>
            <a:spLocks noGrp="1" noChangeArrowheads="1"/>
            <a:extLst>
              <a:ext uri="smNativeData">
                <pr:smNativeData xmlns:pr="smNativeData" val="SMDATA_13_uSL9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FQAArgEAAHA1AACwJQAAAAAAACYAAAAIAAAAAYAAAAAAAAA="/>
              </a:ext>
            </a:extLst>
          </p:cNvSpPr>
          <p:nvPr>
            <p:ph idx="1"/>
          </p:nvPr>
        </p:nvSpPr>
        <p:spPr>
          <a:xfrm>
            <a:off x="3575050" y="273050"/>
            <a:ext cx="5111750" cy="58534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a:r>
              <a:t>Click to edit Master text styles</a:t>
            </a:r>
          </a:p>
          <a:p>
            <a:pPr lvl="1"/>
            <a:r>
              <a:t>Second level</a:t>
            </a:r>
          </a:p>
          <a:p>
            <a:pPr lvl="2"/>
            <a:r>
              <a:t>Third level</a:t>
            </a:r>
          </a:p>
          <a:p>
            <a:pPr lvl="3"/>
            <a:r>
              <a:t>Fourth level</a:t>
            </a:r>
          </a:p>
          <a:p>
            <a:pPr lvl="4"/>
            <a:r>
              <a:t>Fifth level</a:t>
            </a:r>
          </a:p>
        </p:txBody>
      </p:sp>
      <p:sp>
        <p:nvSpPr>
          <p:cNvPr id="4" name="SlideText1"/>
          <p:cNvSpPr>
            <a:spLocks noGrp="1" noChangeArrowheads="1"/>
            <a:extLst>
              <a:ext uri="smNativeData">
                <pr:smNativeData xmlns:pr="smNativeData" val="SMDATA_13_uSL9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1AgAAFIVAACwJQAAAAAAACYAAAAIAAAAAYAAAAAAAAA="/>
              </a:ext>
            </a:extLst>
          </p:cNvSpPr>
          <p:nvPr>
            <p:ph sz="half" idx="2"/>
          </p:nvPr>
        </p:nvSpPr>
        <p:spPr>
          <a:xfrm>
            <a:off x="457200" y="1435100"/>
            <a:ext cx="3008630" cy="46913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r>
              <a:t>Click to edit Master text styles</a:t>
            </a:r>
          </a:p>
        </p:txBody>
      </p:sp>
      <p:sp>
        <p:nvSpPr>
          <p:cNvPr id="5" name="DateTime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w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1AB842E3-ADF7-EDB4-B900-5BE10C4E4F0E}" type="datetime1">
              <a:t/>
            </a:fld>
          </a:p>
        </p:txBody>
      </p:sp>
      <p:sp>
        <p:nvSpPr>
          <p:cNvPr id="6" name="Foot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7" name="SlideNumb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7///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1AB81B9A-D4F7-EDED-B900-22B8554E4F77}" type="slidenum">
              <a:t/>
            </a:fld>
          </a:p>
        </p:txBody>
      </p:sp>
    </p:spTree>
  </p:cSld>
  <p:clrMapOvr>
    <a:masterClrMapping/>
  </p:clrMapOvr>
</p:sldLayout>
</file>

<file path=ppt/slideLayouts/slideLayout9.xml><?xml version="1.0" encoding="utf-8"?>
<p:sldLayout xmlns:p="http://schemas.openxmlformats.org/presentationml/2006/main" xmlns:p14="http://schemas.microsoft.com/office/powerpoint/2010/main" xmlns:r="http://schemas.openxmlformats.org/officeDocument/2006/relationships" xmlns:a="http://schemas.openxmlformats.org/drawingml/2006/main" type="picTx">
  <p:cSld name="Picture with captio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uSL9ZR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3///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GCwAAiB0AAMYsAAAEIQAAAAAAACYAAAAIAAAAgYAAAAAAAAA="/>
              </a:ext>
            </a:extLst>
          </p:cNvSpPr>
          <p:nvPr>
            <p:ph type="title"/>
          </p:nvPr>
        </p:nvSpPr>
        <p:spPr>
          <a:xfrm>
            <a:off x="1791970" y="4800600"/>
            <a:ext cx="5486400" cy="566420"/>
          </a:xfrm>
        </p:spPr>
        <p:txBody>
          <a:bodyPr vert="horz" wrap="square" numCol="1" spcCol="215900" anchor="b">
            <a:prstTxWarp prst="textNoShape">
              <a:avLst/>
            </a:prstTxWarp>
          </a:bodyPr>
          <a:lstStyle>
            <a:lvl1pPr algn="l">
              <a:defRPr sz="2000" b="1"/>
            </a:lvl1pPr>
          </a:lstStyle>
          <a:p>
            <a:pPr/>
            <a:r>
              <a:t>Click to edit Master title style</a:t>
            </a:r>
          </a:p>
        </p:txBody>
      </p:sp>
      <p:sp>
        <p:nvSpPr>
          <p:cNvPr id="3" name="SlideText2"/>
          <p:cNvSpPr>
            <a:spLocks noGrp="1" noChangeArrowheads="1"/>
            <a:extLst>
              <a:ext uri="smNativeData">
                <pr:smNativeData xmlns:pr="smNativeData" val="SMDATA_13_uSL9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IAAQ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GCwAAxgMAAMYsAAAWHQAAAAAAACYAAAAIAAAAAYAAAAAAAAA="/>
              </a:ext>
            </a:extLst>
          </p:cNvSpPr>
          <p:nvPr>
            <p:ph idx="1"/>
          </p:nvPr>
        </p:nvSpPr>
        <p:spPr>
          <a:xfrm>
            <a:off x="1791970" y="61341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r>
              <a:t>Click to edit Master text styles</a:t>
            </a:r>
          </a:p>
        </p:txBody>
      </p:sp>
      <p:sp>
        <p:nvSpPr>
          <p:cNvPr id="4" name="SlideText1"/>
          <p:cNvSpPr>
            <a:spLocks noGrp="1" noChangeArrowheads="1"/>
            <a:extLst>
              <a:ext uri="smNativeData">
                <pr:smNativeData xmlns:pr="smNativeData" val="SMDATA_13_uSL9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GCwAABCEAAMYsAAD4JQAAAAAAACYAAAAIAAAAAYAAAAAAAAA="/>
              </a:ext>
            </a:extLst>
          </p:cNvSpPr>
          <p:nvPr>
            <p:ph sz="half" idx="2"/>
          </p:nvPr>
        </p:nvSpPr>
        <p:spPr>
          <a:xfrm>
            <a:off x="1791970" y="5367020"/>
            <a:ext cx="5486400" cy="805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r>
              <a:t>Click to edit Master text styles</a:t>
            </a:r>
          </a:p>
        </p:txBody>
      </p:sp>
      <p:sp>
        <p:nvSpPr>
          <p:cNvPr id="5" name="DateTime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w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1AB82C7C-32F7-EDDA-B900-C48F624E4F91}" type="datetime1">
              <a:t/>
            </a:fld>
          </a:p>
        </p:txBody>
      </p:sp>
      <p:sp>
        <p:nvSpPr>
          <p:cNvPr id="6" name="Foot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7" name="SlideNumb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1AB81BB7-F9F7-EDED-B900-0FB8554E4F5A}" type="slidenum">
              <a:t/>
            </a:fld>
          </a:p>
        </p:txBody>
      </p:sp>
    </p:spTree>
  </p:cSld>
  <p:clrMapOvr>
    <a:masterClrMapping/>
  </p:clrMapOvr>
</p:sldLayout>
</file>

<file path=ppt/slideMasters/_rels/slideMaster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p="http://schemas.openxmlformats.org/presentationml/2006/main" xmlns:p14="http://schemas.microsoft.com/office/powerpoint/2010/main" xmlns:r="http://schemas.openxmlformats.org/officeDocument/2006/relationships" xmlns:a="http://schemas.openxmlformats.org/drawingml/2006/main">
  <p:cSld name="Default design">
    <p:bg>
      <p:bgPr>
        <a:solidFill>
          <a:schemeClr val="bg1"/>
        </a:solid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3///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AAAAACYAAAAIAAAA//////////8="/>
              </a:ext>
            </a:extLst>
          </p:cNvSpPr>
          <p:nvPr>
            <p:ph type="title"/>
          </p:nvPr>
        </p:nvSpPr>
        <p:spPr>
          <a:xfrm>
            <a:off x="457200" y="274320"/>
            <a:ext cx="8229600" cy="1143000"/>
          </a:xfrm>
          <a:prstGeom prst="rect">
            <a:avLst/>
          </a:prstGeom>
          <a:noFill/>
          <a:ln>
            <a:noFill/>
          </a:ln>
          <a:effectLst/>
        </p:spPr>
        <p:txBody>
          <a:bodyPr vert="horz" wrap="square" numCol="1" spcCol="215900" anchor="ctr">
            <a:prstTxWarp prst="textNoShape">
              <a:avLst/>
            </a:prstTxWarp>
          </a:bodyPr>
          <a:lstStyle/>
          <a:p>
            <a:pPr/>
            <a:r>
              <a:t>Click to edit Master title style</a:t>
            </a:r>
          </a:p>
        </p:txBody>
      </p:sp>
      <p:sp>
        <p:nvSpPr>
          <p:cNvPr id="3" name="SlideText1"/>
          <p:cNvSpPr>
            <a:spLocks noGrp="1" noChangeArrowheads="1"/>
            <a:extLst>
              <a:ext uri="smNativeData">
                <pr:smNativeData xmlns:pr="smNativeData" val="SMDATA_13_uSL9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HA1AACwJQAAAAAAACYAAAAIAAAA//////////8="/>
              </a:ext>
            </a:extLst>
          </p:cNvSpPr>
          <p:nvPr>
            <p:ph type="body" idx="1"/>
          </p:nvPr>
        </p:nvSpPr>
        <p:spPr>
          <a:xfrm>
            <a:off x="457200" y="1600200"/>
            <a:ext cx="8229600" cy="4526280"/>
          </a:xfrm>
          <a:prstGeom prst="rect">
            <a:avLst/>
          </a:prstGeom>
          <a:noFill/>
          <a:ln>
            <a:noFill/>
          </a:ln>
          <a:effectLst/>
        </p:spPr>
        <p:txBody>
          <a:bodyPr vert="horz" wrap="square"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8="/>
              </a:ext>
            </a:extLst>
          </p:cNvSpPr>
          <p:nvPr>
            <p:ph type="dt" sz="quarter" idx="2"/>
          </p:nvPr>
        </p:nvSpPr>
        <p:spPr>
          <a:xfrm>
            <a:off x="457200" y="6356985"/>
            <a:ext cx="2133600" cy="364490"/>
          </a:xfrm>
          <a:prstGeom prst="rect">
            <a:avLst/>
          </a:prstGeom>
          <a:noFill/>
          <a:ln>
            <a:noFill/>
          </a:ln>
          <a:effectLst/>
        </p:spPr>
        <p:txBody>
          <a:bodyPr vert="horz" wrap="square" numCol="1" spcCol="215900" anchor="ctr">
            <a:prstTxWarp prst="textNoShape">
              <a:avLst/>
            </a:prstTxWarp>
          </a:bodyPr>
          <a:lstStyle>
            <a:lvl1pPr algn="l">
              <a:defRPr sz="1200"/>
            </a:lvl1pPr>
          </a:lstStyle>
          <a:p>
            <a:pPr/>
            <a:fld id="{1AB83792-DCF7-EDC1-B900-2A94794E4F7F}" type="datetime1">
              <a:t/>
            </a:fld>
          </a:p>
        </p:txBody>
      </p:sp>
      <p:sp>
        <p:nvSpPr>
          <p:cNvPr id="5" name="Foot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8="/>
              </a:ext>
            </a:extLst>
          </p:cNvSpPr>
          <p:nvPr>
            <p:ph type="ftr" sz="quarter" idx="3"/>
          </p:nvPr>
        </p:nvSpPr>
        <p:spPr>
          <a:xfrm>
            <a:off x="3124200" y="6356985"/>
            <a:ext cx="2895600" cy="364490"/>
          </a:xfrm>
          <a:prstGeom prst="rect">
            <a:avLst/>
          </a:prstGeom>
          <a:noFill/>
          <a:ln>
            <a:noFill/>
          </a:ln>
          <a:effectLst/>
        </p:spPr>
        <p:txBody>
          <a:bodyPr vert="horz" wrap="square" numCol="1" spcCol="215900" anchor="ctr">
            <a:prstTxWarp prst="textNoShape">
              <a:avLst/>
            </a:prstTxWarp>
          </a:bodyPr>
          <a:lstStyle>
            <a:lvl1pPr algn="ctr">
              <a:defRPr sz="1200"/>
            </a:lvl1pPr>
          </a:lstStyle>
          <a:p>
            <a:pPr/>
            <a:r>
              <a:t/>
            </a:r>
          </a:p>
        </p:txBody>
      </p:sp>
      <p:sp>
        <p:nvSpPr>
          <p:cNvPr id="6" name="SlideNumberArea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8="/>
              </a:ext>
            </a:extLst>
          </p:cNvSpPr>
          <p:nvPr>
            <p:ph type="sldNum" sz="quarter" idx="4"/>
          </p:nvPr>
        </p:nvSpPr>
        <p:spPr>
          <a:xfrm>
            <a:off x="6553200" y="6356985"/>
            <a:ext cx="2133600" cy="364490"/>
          </a:xfrm>
          <a:prstGeom prst="rect">
            <a:avLst/>
          </a:prstGeom>
          <a:noFill/>
          <a:ln>
            <a:noFill/>
          </a:ln>
          <a:effectLst/>
        </p:spPr>
        <p:txBody>
          <a:bodyPr vert="horz" wrap="square" numCol="1" spcCol="215900" anchor="ctr">
            <a:prstTxWarp prst="textNoShape">
              <a:avLst/>
            </a:prstTxWarp>
          </a:bodyPr>
          <a:lstStyle>
            <a:lvl1pPr algn="r">
              <a:defRPr sz="1200"/>
            </a:lvl1pPr>
          </a:lstStyle>
          <a:p>
            <a:pPr/>
            <a:fld id="{1AB80C4D-03F7-EDFA-B900-F5AF424E4FA0}" type="slidenum">
              <a:t/>
            </a:fl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marR="0" indent="0" algn="ctr" defTabSz="457200">
        <a:lnSpc>
          <a:spcPct val="100000"/>
        </a:lnSpc>
        <a:spcBef>
          <a:spcPts val="0"/>
        </a:spcBef>
        <a:spcAft>
          <a:spcPts val="0"/>
        </a:spcAft>
        <a:buNone/>
        <a:tabLst/>
        <a:defRPr sz="4400" b="0" i="0" u="none" strike="noStrike" kern="1" spc="0" baseline="0">
          <a:solidFill>
            <a:schemeClr val="tx2"/>
          </a:solidFill>
          <a:effectLst/>
          <a:latin typeface="Calibri" pitchFamily="2" charset="0"/>
          <a:ea typeface="SimSun" pitchFamily="0" charset="0"/>
          <a:cs typeface="Times New Roman" pitchFamily="1" charset="0"/>
        </a:defRPr>
      </a:lvl1pPr>
    </p:titleStyle>
    <p:bodyStyle>
      <a:lvl1pPr marL="342900" marR="0" indent="-342900" algn="l" defTabSz="457200">
        <a:lnSpc>
          <a:spcPct val="100000"/>
        </a:lnSpc>
        <a:spcBef>
          <a:spcPts val="0"/>
        </a:spcBef>
        <a:spcAft>
          <a:spcPts val="0"/>
        </a:spcAft>
        <a:buClrTx/>
        <a:buSzTx/>
        <a:buFontTx/>
        <a:buChar char="•"/>
        <a:tabLst/>
        <a:defRPr sz="3200" b="0" i="0" u="none" strike="noStrike" kern="1" spc="0" baseline="0">
          <a:solidFill>
            <a:schemeClr val="tx1"/>
          </a:solidFill>
          <a:effectLst/>
          <a:latin typeface="Calibri" pitchFamily="2" charset="0"/>
          <a:ea typeface="SimSun" pitchFamily="0" charset="0"/>
          <a:cs typeface="Times New Roman" pitchFamily="1" charset="0"/>
        </a:defRPr>
      </a:lvl1pPr>
      <a:lvl2pPr marL="742950" marR="0" indent="-285750" algn="l" defTabSz="457200">
        <a:lnSpc>
          <a:spcPct val="100000"/>
        </a:lnSpc>
        <a:spcBef>
          <a:spcPts val="0"/>
        </a:spcBef>
        <a:spcAft>
          <a:spcPts val="0"/>
        </a:spcAft>
        <a:buClrTx/>
        <a:buSzTx/>
        <a:buFontTx/>
        <a:buChar char="–"/>
        <a:tabLst/>
        <a:defRPr sz="2800" b="0" i="0" u="none" strike="noStrike" kern="1" spc="0" baseline="0">
          <a:solidFill>
            <a:schemeClr val="tx1"/>
          </a:solidFill>
          <a:effectLst/>
          <a:latin typeface="Calibri" pitchFamily="2" charset="0"/>
          <a:ea typeface="SimSun" pitchFamily="0" charset="0"/>
          <a:cs typeface="Times New Roman" pitchFamily="1" charset="0"/>
        </a:defRPr>
      </a:lvl2pPr>
      <a:lvl3pPr marL="1143000" marR="0" indent="-228600" algn="l" defTabSz="457200">
        <a:lnSpc>
          <a:spcPct val="100000"/>
        </a:lnSpc>
        <a:spcBef>
          <a:spcPts val="0"/>
        </a:spcBef>
        <a:spcAft>
          <a:spcPts val="0"/>
        </a:spcAft>
        <a:buClrTx/>
        <a:buSzTx/>
        <a:buFontTx/>
        <a:buChar char="•"/>
        <a:tabLst/>
        <a:defRPr sz="2400" b="0" i="0" u="none" strike="noStrike" kern="1" spc="0" baseline="0">
          <a:solidFill>
            <a:schemeClr val="tx1"/>
          </a:solidFill>
          <a:effectLst/>
          <a:latin typeface="Calibri" pitchFamily="2" charset="0"/>
          <a:ea typeface="SimSun" pitchFamily="0" charset="0"/>
          <a:cs typeface="Times New Roman" pitchFamily="1" charset="0"/>
        </a:defRPr>
      </a:lvl3pPr>
      <a:lvl4pPr marL="16002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4pPr>
      <a:lvl5pPr marL="20574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5pPr>
      <a:lvl6pPr marL="25146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6pPr>
      <a:lvl7pPr marL="29718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7pPr>
      <a:lvl8pPr marL="34290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8pPr>
      <a:lvl9pPr marL="38862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9pPr>
    </p:bodyStyle>
    <p:otherStyle>
      <a:lvl1pPr marL="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1pPr>
      <a:lvl2pPr marL="4572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2pPr>
      <a:lvl3pPr marL="9144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3pPr>
      <a:lvl4pPr marL="13716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4pPr>
      <a:lvl5pPr marL="18288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5pPr>
      <a:lvl6pPr marL="22860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9pPr>
    </p:otherStyle>
  </p:txStyles>
</p:sldMaster>
</file>

<file path=ppt/slides/_rels/slide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solidFill>
          <a:schemeClr val="bg2">
            <a:tint val="25000"/>
          </a:schemeClr>
        </a:solid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uSL9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IAwAAGwEAAFgzAADUCAAAAAAAACYAAAAIAAAAAQAAAAAAAAA="/>
              </a:ext>
            </a:extLst>
          </p:cNvSpPr>
          <p:nvPr>
            <p:ph type="ctrTitle"/>
          </p:nvPr>
        </p:nvSpPr>
        <p:spPr>
          <a:xfrm>
            <a:off x="574040" y="179705"/>
            <a:ext cx="7772400" cy="1255395"/>
          </a:xfrm>
        </p:spPr>
        <p:txBody>
          <a:bodyPr/>
          <a:lstStyle/>
          <a:p>
            <a:pPr/>
            <a:r>
              <a:t>Method of Forced Choice</a:t>
            </a:r>
          </a:p>
        </p:txBody>
      </p:sp>
      <p:sp>
        <p:nvSpPr>
          <p:cNvPr id="3" name="SlideSubtitle1"/>
          <p:cNvSpPr>
            <a:spLocks noGrp="1" noChangeArrowheads="1"/>
            <a:extLst>
              <a:ext uri="smNativeData">
                <pr:smNativeData xmlns:pr="smNativeData" val="SMDATA_13_uSL9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xAwAAmAoAAJMdAAD9IQAAAAAAACYAAAAIAAAAAQAAAAAAAAA="/>
              </a:ext>
            </a:extLst>
          </p:cNvSpPr>
          <p:nvPr>
            <p:ph type="subTitle" idx="1"/>
          </p:nvPr>
        </p:nvSpPr>
        <p:spPr>
          <a:xfrm>
            <a:off x="559435" y="1722120"/>
            <a:ext cx="4248150" cy="3803015"/>
          </a:xfrm>
        </p:spPr>
        <p:txBody>
          <a:bodyPr/>
          <a:lstStyle/>
          <a:p>
            <a:pPr algn="l"/>
          </a:p>
          <a:p>
            <a:pPr algn="l">
              <a:defRPr sz="2000"/>
            </a:pPr>
            <a:r>
              <a:t>In psychophysics, the forced-choice method is a technique used to measure perceptual thresholds or sensitivity to stimuli. It is particularly useful for studying sensory perception in various modalities such as vision, hearing, touch, and taste</a:t>
            </a:r>
          </a:p>
        </p:txBody>
      </p:sp>
      <p:pic>
        <p:nvPicPr>
          <p:cNvPr id="4" name="Picture1"/>
          <p:cNvPicPr>
            <a:picLocks noChangeAspect="1"/>
            <a:extLst>
              <a:ext uri="smNativeData">
                <pr:smNativeData xmlns:pr="smNativeData" val="SMDATA_15_uSL9ZR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u+DjBf///wEAAAAAAAAAAAAAAAAAAAAAAAAAAAAAAAAAAAAAAAAAAAAAAAJ/f38AgICAA8zMzADAwP8Af39/AAAAAAAAAAAAAAAAAP///wAAAAAAIQAAABgAAAAUAAAAyB8AANQIAACWMwAAWSkAAAAAAAAmAAAACAAAAP//////////"/>
              </a:ext>
            </a:extLst>
          </p:cNvPicPr>
          <p:nvPr/>
        </p:nvPicPr>
        <p:blipFill>
          <a:blip r:embed="rId2"/>
          <a:stretch>
            <a:fillRect/>
          </a:stretch>
        </p:blipFill>
        <p:spPr>
          <a:xfrm>
            <a:off x="5166360" y="1435100"/>
            <a:ext cx="3219450" cy="5286375"/>
          </a:xfrm>
          <a:prstGeom prst="rect">
            <a:avLst/>
          </a:prstGeom>
          <a:noFill/>
          <a:ln>
            <a:noFill/>
          </a:ln>
          <a:effectLst/>
        </p:spPr>
      </p:pic>
    </p:spTree>
  </p:cSld>
  <p:clrMapOvr>
    <a:masterClrMapping/>
  </p:clrMapOvr>
  <p:timing>
    <p:tnLst>
      <p:par>
        <p:cTn id="1" dur="indefinite" restart="never" nodeType="tmRoot"/>
      </p:par>
    </p:tnLst>
  </p:timing>
</p:sld>
</file>

<file path=ppt/slides/slide2.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solidFill>
          <a:schemeClr val="bg2">
            <a:tint val="25000"/>
          </a:schemeClr>
        </a:solidFill>
        <a:effectLst/>
      </p:bgPr>
    </p:bg>
    <p:spTree>
      <p:nvGrpSpPr>
        <p:cNvPr id="1" name=""/>
        <p:cNvGrpSpPr/>
        <p:nvPr/>
      </p:nvGrpSpPr>
      <p:grpSpPr>
        <a:xfrm>
          <a:off x="0" y="0"/>
          <a:ext cx="0" cy="0"/>
          <a:chOff x="0" y="0"/>
          <a:chExt cx="0" cy="0"/>
        </a:xfrm>
      </p:grpSpPr>
      <p:sp>
        <p:nvSpPr>
          <p:cNvPr id="2" name="Textbox1"/>
          <p:cNvSpPr txBox="1">
            <a:extLst>
              <a:ext uri="smNativeData">
                <pr:smNativeData xmlns:pr="smNativeData" val="SMDATA_13_uSL9ZR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EAc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IAwAApgIAAFIyAADbKQAAAAAAACYAAAAIAAAA//////////8="/>
              </a:ext>
            </a:extLst>
          </p:cNvSpPr>
          <p:nvPr/>
        </p:nvSpPr>
        <p:spPr>
          <a:xfrm>
            <a:off x="574040" y="430530"/>
            <a:ext cx="7606030" cy="6373495"/>
          </a:xfrm>
          <a:prstGeom prst="rect">
            <a:avLst/>
          </a:prstGeom>
          <a:noFill/>
          <a:ln>
            <a:noFill/>
          </a:ln>
          <a:effectLst/>
        </p:spPr>
        <p:txBody>
          <a:bodyPr vert="horz" wrap="square" numCol="1" spcCol="215900" anchor="t"/>
          <a:lstStyle/>
          <a:p>
            <a:pPr/>
            <a:r>
              <a:t>Typical Steps:</a:t>
            </a:r>
          </a:p>
          <a:p>
            <a:pPr/>
          </a:p>
          <a:p>
            <a:pPr>
              <a:buFont typeface="Wingdings" pitchFamily="2" charset="2"/>
              <a:buChar char=""/>
            </a:pPr>
            <a:r>
              <a:t>Stimulus Presentation: The experimenter presents the participant with a series of sensory stimuli.</a:t>
            </a:r>
          </a:p>
          <a:p>
            <a:pPr>
              <a:buFont typeface="Wingdings" pitchFamily="2" charset="2"/>
              <a:buChar char=""/>
            </a:pPr>
            <a:r>
              <a:t>Forced Choice: After each presentation of the stimulus pair, the participant is required to make a judgment or response indicating which stimulus in the pair they perceived. Importantly, the participant is forced to choose one of the stimuli, even if they are unsure or perceive the stimuli as being identical.</a:t>
            </a:r>
          </a:p>
          <a:p>
            <a:pPr>
              <a:buFont typeface="Wingdings" pitchFamily="2" charset="2"/>
              <a:buChar char=""/>
            </a:pPr>
            <a:r>
              <a:t>Response Format: The response format in forced-choice tasks can vary depending on the experimental design. Common response formats include:</a:t>
            </a:r>
          </a:p>
          <a:p>
            <a:pPr>
              <a:buNone/>
            </a:pPr>
            <a:r>
              <a:t>-Two-alternative forced choice (2AFC): Participants choose between two alternative stimuli presented simultaneously.</a:t>
            </a:r>
          </a:p>
          <a:p>
            <a:pPr>
              <a:buNone/>
            </a:pPr>
            <a:r>
              <a:t>-Three-alternative forced choice (3AFC): Participants choose between three alternative stimuli.</a:t>
            </a:r>
          </a:p>
          <a:p>
            <a:pPr>
              <a:buNone/>
            </a:pPr>
            <a:r>
              <a:t>-n-alternative forced choice (nAFC): Participants choose between multiple alternative stimuli.</a:t>
            </a:r>
          </a:p>
          <a:p>
            <a:pPr>
              <a:buFont typeface="Wingdings" pitchFamily="2" charset="2"/>
              <a:buChar char=""/>
            </a:pPr>
            <a:r>
              <a:t>Method of Adjustment: In some forced-choice tasks, the stimulus parameters (e.g., intensity, duration) may be adjusted dynamically based on the participant's responses</a:t>
            </a:r>
          </a:p>
          <a:p>
            <a:pPr>
              <a:buFont typeface="Wingdings" pitchFamily="2" charset="2"/>
              <a:buChar char=""/>
            </a:pPr>
            <a:r>
              <a:t>Threshold Estimation</a:t>
            </a:r>
          </a:p>
          <a:p>
            <a:pPr>
              <a:buFont typeface="Wingdings" pitchFamily="2" charset="2"/>
              <a:buChar char=""/>
            </a:pPr>
            <a:r>
              <a:t>Analysis: Statistical analysis techniques, such as signal detection theory or psychometric curve fitting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12">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Calibri"/>
        <a:ea typeface="SimSun"/>
        <a:cs typeface="Times New Roman"/>
      </a:majorFont>
      <a:minorFont>
        <a:latin typeface="Calibri"/>
        <a:ea typeface="SimSu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000000"/>
        </a:dk2>
        <a:lt2>
          <a:srgbClr val="969696"/>
        </a:lt2>
        <a:accent1>
          <a:srgbClr val="FBDF53"/>
        </a:accent1>
        <a:accent2>
          <a:srgbClr val="FF9966"/>
        </a:accent2>
        <a:accent3>
          <a:srgbClr val="DF7986"/>
        </a:accent3>
        <a:accent4>
          <a:srgbClr val="BF59A6"/>
        </a:accent4>
        <a:accent5>
          <a:srgbClr val="9F39C6"/>
        </a:accent5>
        <a:accent6>
          <a:srgbClr val="7F19E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000000"/>
        </a:dk2>
        <a:lt2>
          <a:srgbClr val="808080"/>
        </a:lt2>
        <a:accent1>
          <a:srgbClr val="99CCFF"/>
        </a:accent1>
        <a:accent2>
          <a:srgbClr val="CCCCFF"/>
        </a:accent2>
        <a:accent3>
          <a:srgbClr val="ACACDF"/>
        </a:accent3>
        <a:accent4>
          <a:srgbClr val="9C9CBF"/>
        </a:accent4>
        <a:accent5>
          <a:srgbClr val="7C7C9F"/>
        </a:accent5>
        <a:accent6>
          <a:srgbClr val="5C5C7F"/>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DEF6F1"/>
        </a:lt1>
        <a:dk2>
          <a:srgbClr val="000000"/>
        </a:dk2>
        <a:lt2>
          <a:srgbClr val="969696"/>
        </a:lt2>
        <a:accent1>
          <a:srgbClr val="FFFFFF"/>
        </a:accent1>
        <a:accent2>
          <a:srgbClr val="8DC6FF"/>
        </a:accent2>
        <a:accent3>
          <a:srgbClr val="6DA6DF"/>
        </a:accent3>
        <a:accent4>
          <a:srgbClr val="4D86BF"/>
        </a:accent4>
        <a:accent5>
          <a:srgbClr val="2D669F"/>
        </a:accent5>
        <a:accent6>
          <a:srgbClr val="0D467F"/>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FFFFD9"/>
        </a:lt1>
        <a:dk2>
          <a:srgbClr val="000000"/>
        </a:dk2>
        <a:lt2>
          <a:srgbClr val="777777"/>
        </a:lt2>
        <a:accent1>
          <a:srgbClr val="FFFFF7"/>
        </a:accent1>
        <a:accent2>
          <a:srgbClr val="33CCCC"/>
        </a:accent2>
        <a:accent3>
          <a:srgbClr val="53ACAC"/>
        </a:accent3>
        <a:accent4>
          <a:srgbClr val="738C8C"/>
        </a:accent4>
        <a:accent5>
          <a:srgbClr val="936C6C"/>
        </a:accent5>
        <a:accent6>
          <a:srgbClr val="B34C4C"/>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5">
        <a:dk1>
          <a:srgbClr val="FFFFFF"/>
        </a:dk1>
        <a:lt1>
          <a:srgbClr val="008080"/>
        </a:lt1>
        <a:dk2>
          <a:srgbClr val="FFFF99"/>
        </a:dk2>
        <a:lt2>
          <a:srgbClr val="005A58"/>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Presentation 6">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7">
        <a:dk1>
          <a:srgbClr val="FFFFFF"/>
        </a:dk1>
        <a:lt1>
          <a:srgbClr val="000099"/>
        </a:lt1>
        <a:dk2>
          <a:srgbClr val="CCFFFF"/>
        </a:dk2>
        <a:lt2>
          <a:srgbClr val="003366"/>
        </a:lt2>
        <a:accent1>
          <a:srgbClr val="3366CC"/>
        </a:accent1>
        <a:accent2>
          <a:srgbClr val="00B000"/>
        </a:accent2>
        <a:accent3>
          <a:srgbClr val="209020"/>
        </a:accent3>
        <a:accent4>
          <a:srgbClr val="407040"/>
        </a:accent4>
        <a:accent5>
          <a:srgbClr val="605060"/>
        </a:accent5>
        <a:accent6>
          <a:srgbClr val="80308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Presentation 8">
        <a:dk1>
          <a:srgbClr val="FFFFFF"/>
        </a:dk1>
        <a:lt1>
          <a:srgbClr val="000000"/>
        </a:lt1>
        <a:dk2>
          <a:srgbClr val="E3EBF1"/>
        </a:dk2>
        <a:lt2>
          <a:srgbClr val="336699"/>
        </a:lt2>
        <a:accent1>
          <a:srgbClr val="003399"/>
        </a:accent1>
        <a:accent2>
          <a:srgbClr val="468A4B"/>
        </a:accent2>
        <a:accent3>
          <a:srgbClr val="666A6B"/>
        </a:accent3>
        <a:accent4>
          <a:srgbClr val="864A8B"/>
        </a:accent4>
        <a:accent5>
          <a:srgbClr val="A62AAB"/>
        </a:accent5>
        <a:accent6>
          <a:srgbClr val="C60ACB"/>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Presentation 9">
        <a:dk1>
          <a:srgbClr val="FFFFFF"/>
        </a:dk1>
        <a:lt1>
          <a:srgbClr val="686B5D"/>
        </a:lt1>
        <a:dk2>
          <a:srgbClr val="D1D1CB"/>
        </a:dk2>
        <a:lt2>
          <a:srgbClr val="777777"/>
        </a:lt2>
        <a:accent1>
          <a:srgbClr val="909082"/>
        </a:accent1>
        <a:accent2>
          <a:srgbClr val="809EA8"/>
        </a:accent2>
        <a:accent3>
          <a:srgbClr val="A07E88"/>
        </a:accent3>
        <a:accent4>
          <a:srgbClr val="C05E68"/>
        </a:accent4>
        <a:accent5>
          <a:srgbClr val="E03E48"/>
        </a:accent5>
        <a:accent6>
          <a:srgbClr val="FF1E2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Presentation 10">
        <a:dk1>
          <a:srgbClr val="FFFFFF"/>
        </a:dk1>
        <a:lt1>
          <a:srgbClr val="666699"/>
        </a:lt1>
        <a:dk2>
          <a:srgbClr val="FFFFFF"/>
        </a:dk2>
        <a:lt2>
          <a:srgbClr val="3E3E5C"/>
        </a:lt2>
        <a:accent1>
          <a:srgbClr val="60597B"/>
        </a:accent1>
        <a:accent2>
          <a:srgbClr val="6666FF"/>
        </a:accent2>
        <a:accent3>
          <a:srgbClr val="8686DF"/>
        </a:accent3>
        <a:accent4>
          <a:srgbClr val="A6A6BF"/>
        </a:accent4>
        <a:accent5>
          <a:srgbClr val="C6C69F"/>
        </a:accent5>
        <a:accent6>
          <a:srgbClr val="E6E67F"/>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Presentation 11">
        <a:dk1>
          <a:srgbClr val="FFFFFF"/>
        </a:dk1>
        <a:lt1>
          <a:srgbClr val="523E26"/>
        </a:lt1>
        <a:dk2>
          <a:srgbClr val="DFC08D"/>
        </a:dk2>
        <a:lt2>
          <a:srgbClr val="2D2015"/>
        </a:lt2>
        <a:accent1>
          <a:srgbClr val="8C7B70"/>
        </a:accent1>
        <a:accent2>
          <a:srgbClr val="8F5F2F"/>
        </a:accent2>
        <a:accent3>
          <a:srgbClr val="8F7F4F"/>
        </a:accent3>
        <a:accent4>
          <a:srgbClr val="6F9F6F"/>
        </a:accent4>
        <a:accent5>
          <a:srgbClr val="4FBF8F"/>
        </a:accent5>
        <a:accent6>
          <a:srgbClr val="2FDFAF"/>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Presentation 12">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Stam</cp:lastModifiedBy>
  <cp:revision>0</cp:revision>
  <dcterms:created xsi:type="dcterms:W3CDTF">2024-03-22T06:03:38Z</dcterms:created>
  <dcterms:modified xsi:type="dcterms:W3CDTF">2024-03-22T06:18:33Z</dcterms:modified>
</cp:coreProperties>
</file>