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e18665b307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e18665b307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e18665b30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e18665b30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e18665b30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e18665b30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e18665b307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e18665b307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e18665b307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e18665b307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g"/><Relationship Id="rId4" Type="http://schemas.openxmlformats.org/officeDocument/2006/relationships/image" Target="../media/image4.jpg"/><Relationship Id="rId5" Type="http://schemas.openxmlformats.org/officeDocument/2006/relationships/image" Target="../media/image7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6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Novel Colours</a:t>
            </a:r>
            <a:endParaRPr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Το χρώμα κατασκευάζεται από τον εγκέφαλο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br>
              <a:rPr lang="en-GB"/>
            </a:br>
            <a:br>
              <a:rPr lang="en-GB"/>
            </a:b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66475" y="2206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77"/>
              <a:t>Νovel Colours:</a:t>
            </a:r>
            <a:r>
              <a:rPr b="1" lang="en-GB"/>
              <a:t> </a:t>
            </a:r>
            <a:r>
              <a:rPr b="1" lang="en-GB" sz="2022"/>
              <a:t>Μη τυπικές χρωματικές εμπειρίες. </a:t>
            </a:r>
            <a:br>
              <a:rPr b="1" lang="en-GB" sz="2022"/>
            </a:br>
            <a:r>
              <a:rPr b="1" lang="en-GB" sz="2022"/>
              <a:t>αδύνατες με μια ρεαλιστική κατανόηση του χρώματος</a:t>
            </a:r>
            <a:r>
              <a:rPr lang="en-GB" sz="2133"/>
              <a:t>. </a:t>
            </a:r>
            <a:endParaRPr sz="2133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-GB" sz="2355"/>
            </a:br>
            <a:r>
              <a:rPr lang="en-GB" sz="2355"/>
              <a:t>      </a:t>
            </a:r>
            <a:br>
              <a:rPr lang="en-GB" sz="2355"/>
            </a:br>
            <a:r>
              <a:rPr lang="en-GB" sz="2355"/>
              <a:t>            Περιπτωση 1: Τετραχρωμία</a:t>
            </a:r>
            <a:endParaRPr sz="2355"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257600" y="2057950"/>
            <a:ext cx="6561900" cy="308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-GB"/>
              <a:t>Πολυμορφισμοί στα X χρωμοσώματα μετακινούν την ευαισθησία σε κάποιο κωνίο. </a:t>
            </a:r>
            <a:br>
              <a:rPr lang="en-GB"/>
            </a:br>
            <a:r>
              <a:rPr lang="en-GB"/>
              <a:t>Σε γυναίκες με εταιρόζυγα αλληλόμορφα θα εκφραστούν και οι δύο τύποι κωνίων που ίσως σημαίνει τετραχρωμική όραση</a:t>
            </a:r>
            <a:br>
              <a:rPr lang="en-GB"/>
            </a:br>
            <a:br>
              <a:rPr lang="en-GB"/>
            </a:br>
            <a:br>
              <a:rPr lang="en-GB"/>
            </a:br>
            <a:r>
              <a:rPr lang="en-GB"/>
              <a:t>Λειτουργικές τριχρωμίες παρατηρήθηκαν ήδη στο διχρωματικό π</a:t>
            </a:r>
            <a:r>
              <a:rPr lang="en-GB"/>
              <a:t>λατυρρινο</a:t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57224" y="3608375"/>
            <a:ext cx="2046150" cy="1535126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26938" y="1997303"/>
            <a:ext cx="2841475" cy="1755284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26953" y="0"/>
            <a:ext cx="2417051" cy="1997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130925" y="504100"/>
            <a:ext cx="5480700" cy="437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-GB"/>
              <a:t>Οι Jordan et al μέτρησαν τους χρόνους αντίδρασης και τα λάθη συμμετεχόντων όσο διέκριναν ανάμεσα σε μίξεις κόκκινου/πράσινου και μονοχρωματικού πορτοκαλί με ένα ανωμαλόμετρο</a:t>
            </a:r>
            <a:br>
              <a:rPr lang="en-GB"/>
            </a:br>
            <a:br>
              <a:rPr lang="en-GB"/>
            </a:br>
            <a:br>
              <a:rPr lang="en-GB"/>
            </a:br>
            <a:r>
              <a:rPr lang="en-GB"/>
              <a:t>Μια γυναίκα συμπεριφέρεται τετραχρωματικά, </a:t>
            </a:r>
            <a:br>
              <a:rPr lang="en-GB"/>
            </a:br>
            <a:r>
              <a:rPr lang="en-GB"/>
              <a:t>είχε άμεσες και σωστές απαντήσεις.</a:t>
            </a:r>
            <a:br>
              <a:rPr lang="en-GB"/>
            </a:b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23750" y="-1"/>
            <a:ext cx="2688225" cy="1628751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1997" y="3012997"/>
            <a:ext cx="2385300" cy="213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910698" y="925974"/>
            <a:ext cx="2046252" cy="1081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859799" y="2012003"/>
            <a:ext cx="2046250" cy="29790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220"/>
              <a:t>Περίπτωση 2: Χιμαιρικά χρώματα</a:t>
            </a:r>
            <a:endParaRPr sz="2220"/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1700"/>
              <a:t>Δημιουργούνται σε συνδιασμό του χρώματος της επιφάνειας και ενός afterimage</a:t>
            </a:r>
            <a:br>
              <a:rPr lang="en-GB" sz="1700"/>
            </a:br>
            <a:br>
              <a:rPr lang="en-GB" sz="1700"/>
            </a:br>
            <a:r>
              <a:rPr lang="en-GB" sz="1700"/>
              <a:t>Aν κοιτάξει κανείς κίτρινο και μετά ένα βαθύ μάυρο, θα δει το βαθύ μάυρο με μια ξεκάθαρη μπλέ απόχρωση</a:t>
            </a:r>
            <a:br>
              <a:rPr lang="en-GB" sz="1700"/>
            </a:br>
            <a:r>
              <a:rPr lang="en-GB" sz="1700"/>
              <a:t>Αν κοιτάξει κανείς κίτρινο και μετά ένα φωτεινό άσπρο, θα δεί ένα φωτεινό μπλέ που μοιάζει αυτόφωτο σαν ένα μπλε LED. </a:t>
            </a:r>
            <a:br>
              <a:rPr lang="en-GB" sz="1700"/>
            </a:br>
            <a:r>
              <a:rPr lang="en-GB" sz="1700"/>
              <a:t>Αν κοιτάξει κανείς κίτρινο και μετά το πιο saturated μπλέ, θα δεί ένα μπλέ ακόμα πιο saturated απ ότι είναι δυνατό σε μια επιφάνεια. </a:t>
            </a:r>
            <a:endParaRPr sz="17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320"/>
              <a:t>Βιβλιογραφία</a:t>
            </a:r>
            <a:endParaRPr sz="2320"/>
          </a:p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/>
              <a:t>Jordan, G., Deeb, S. S., Bosten, J. M., &amp; Mollon, J. D. (2010). The dimensionality of color vision in carriers of anomalous trichromacy. Journal of Vision, 10(8):12, 1–19, http://www.journalofvision.org/content/10/8/12, doi:10.1167/10.8.12.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1400"/>
              <a:t>Jordan, Gabriele &amp; Mollon, John. (2019). Tetrachromacy: the mysterious case of extra-ordinary color vision. Current Opinion in Behavioral Sciences. 30. 130-134. 10.1016/j.cobeha.2019.08.002. </a:t>
            </a:r>
            <a:br>
              <a:rPr lang="en-GB" sz="1400"/>
            </a:br>
            <a:br>
              <a:rPr lang="en-GB" sz="1400"/>
            </a:br>
            <a:r>
              <a:rPr lang="en-GB" sz="1400"/>
              <a:t>Macpherson, F. (2021) Novel colour experiences and their implications. In: Brown, D. and Macpherson, F. (eds.) The Routledge Handbook of Philosophy of Colour. Series: Routledge handbooks in philosophy. Routledge: Abingdon, Oxon ; New York, NY, pp. 175-209. ISBN 9780415743037 (doi: 10.4324/9781351048521-15) </a:t>
            </a:r>
            <a:endParaRPr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