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0"/>
  </p:notesMasterIdLst>
  <p:sldIdLst>
    <p:sldId id="264" r:id="rId2"/>
    <p:sldId id="265" r:id="rId3"/>
    <p:sldId id="266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74" r:id="rId12"/>
    <p:sldId id="275" r:id="rId13"/>
    <p:sldId id="276" r:id="rId14"/>
    <p:sldId id="277" r:id="rId15"/>
    <p:sldId id="278" r:id="rId16"/>
    <p:sldId id="279" r:id="rId17"/>
    <p:sldId id="280" r:id="rId18"/>
    <p:sldId id="281" r:id="rId19"/>
    <p:sldId id="282" r:id="rId20"/>
    <p:sldId id="283" r:id="rId21"/>
    <p:sldId id="284" r:id="rId22"/>
    <p:sldId id="285" r:id="rId23"/>
    <p:sldId id="286" r:id="rId24"/>
    <p:sldId id="287" r:id="rId25"/>
    <p:sldId id="288" r:id="rId26"/>
    <p:sldId id="289" r:id="rId27"/>
    <p:sldId id="290" r:id="rId28"/>
    <p:sldId id="291" r:id="rId29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918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74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CEA75B7-BB20-F84F-9B1B-DE54715BFE15}" type="datetimeFigureOut">
              <a:rPr lang="en-GR" smtClean="0"/>
              <a:t>19/5/21</a:t>
            </a:fld>
            <a:endParaRPr lang="en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B2FCF2-215B-DF41-9EB5-92FCD825558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193010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0B2FCF2-215B-DF41-9EB5-92FCD825558D}" type="slidenum">
              <a:rPr lang="en-GR" smtClean="0"/>
              <a:t>24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25110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C94589-BF6F-7C4B-9F8C-A222E0D58E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694263E-1F04-6A42-AAAF-F3BB7778AC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61B005-A04D-B94D-B03B-E68C5EEFF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5D4B01-181A-AB49-978C-8A6F1EE1B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FAF753-A50C-3745-A222-7DBB6668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4959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69FD6-4938-5443-93B1-63469C826E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FF4B3B-A3A4-1147-9143-98CE70315E6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741F78-FB3F-864B-B8F8-4433D2A70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FBB0D4-DB9D-4548-9663-566D760153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E26926-BF30-0741-908A-F1A4505BC5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23770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1107AE-4028-7742-A738-678E737D98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2047F3-81F8-2B46-8853-48D0ADFEF4A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A9E974-FFD4-BA45-925F-DADC8EE5C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86BE5D-E6D9-7D44-B8C3-BB8E0AEAC7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B06F70-EF91-0949-9F0A-F15D5165A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33792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872281-C531-244D-B344-0D17B75E1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C2AF7D-37A6-6C4D-BF48-BAFB4E922C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0C0643-6DB1-3444-B705-9D7A23434E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9D8AD5-1468-E344-9A41-D43DFFDFF3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5D0B84-7C0F-7B41-BEEA-428930C9A2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470907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CA75F-A9C6-8049-9CF0-3DF583F74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EDF96F-EFC7-4447-91D1-FC26108F9A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A1CFBC-607A-694B-A780-00B0A62CB4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4512C0-4F86-E34F-9F7E-FD8C341391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6C2CE-F21F-544F-8E30-AA0ED4AA04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1264421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23B17B-5D4F-2E47-9178-DA031491C3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CF1EB-3FA2-3C4F-B53A-3AE7EF1A4F5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631491-DCEC-1F49-A026-55AEE8956C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ABDD7E-69F6-3A46-A731-B7A124750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03EFAA-94B1-4A4D-A719-E115532C8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D58E4A-2873-714D-A4BB-371D7B8B00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6213261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8BF1EF-21CA-7E4F-8062-9E46A8D0A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BF216-B2AE-6D40-9A58-E4685F9C89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4A9061-9EAA-914F-92F8-DF3B56634C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C4FB45D-33F0-704E-9500-5237A6367E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5B5D125-581A-6446-862E-FE58251D2DE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0315771-8536-8244-BBE8-257EAABDC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7A05F9C-44AD-134A-B61B-BE70834DCC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8E1B0A1-23DB-D846-9B74-E00ED4DE8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099468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C33E5A-B17E-034E-B825-7F2232A858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AE5A4B2-6446-124B-AADE-0CB7DEB2F9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C91B42-8E4E-E344-8F78-9D7171AC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F7CAA5-4845-9447-85F6-44281C5E9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721726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63DC70A-6D3F-CE42-A300-9A52700E79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35CF4CB-B1CE-2241-A7E0-1A7FF557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BB5A2C-59FC-C04C-A1ED-59D6497982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7732347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AEE3E4-753B-3D40-8F17-404FD35DB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ED60-B526-C142-86BA-AC9BE51E3A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CE1E99-5ABA-D64E-A7E1-5734ECD07A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5BD110-8E4E-2240-B22F-3B5707D54A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CF7E0C-4402-514C-8145-64C9F4AB3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41FD09-0355-1B40-BC78-109618D3A6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691891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B5407-0941-F242-AA98-058166C92E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A53874A-3A7A-874F-BF85-38CA1C1CDF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2A12FFB-0AA8-0548-994D-1DC166283A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1E4F95-9E78-FC43-A671-BB7B6CDC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5291CD-235D-B142-99E0-1566245872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90166F-9645-4147-8D49-9F2761F0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538439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662E6D6-C49F-9E49-A265-1DA3D8741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B5F669-765E-A247-B2D6-1739559F0F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73BE69-D0DD-DA42-A4DE-AF9155D945E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3F709C-C7C3-2B47-A4E4-447211D73217}" type="datetimeFigureOut">
              <a:rPr lang="en-GR" smtClean="0"/>
              <a:t>19/5/21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550316-D26F-A04A-9479-55FBD25568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FF295-DB4C-C04E-B008-34F36DFE758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E95D2B-3970-0341-8B2D-01F7ED3A8AED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21222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21671E-CC6F-E148-A8D9-D8CE44EB0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0F5F8-E2DE-FD47-BB13-1E1A73DA8D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78884"/>
            <a:ext cx="12002610" cy="650467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(ΙΙ)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χρονικὴ</a:t>
            </a:r>
            <a:r>
              <a:rPr lang="en-US" sz="3200" dirty="0"/>
              <a:t> </a:t>
            </a:r>
            <a:r>
              <a:rPr lang="en-US" sz="3200" dirty="0" err="1"/>
              <a:t>ἐγγύτητ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χῆς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Δώδεκ</a:t>
            </a:r>
            <a:r>
              <a:rPr lang="en-US" sz="3200" i="1" dirty="0"/>
              <a:t>α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οστόλων</a:t>
            </a:r>
            <a:r>
              <a:rPr lang="en-US" sz="3200" dirty="0"/>
              <a:t> </a:t>
            </a:r>
            <a:r>
              <a:rPr lang="en-US" sz="3200" dirty="0" err="1"/>
              <a:t>εὑρίσκετ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Ἰουστίνου</a:t>
            </a:r>
            <a:r>
              <a:rPr lang="en-US" sz="3200" dirty="0"/>
              <a:t>, </a:t>
            </a:r>
            <a:r>
              <a:rPr lang="en-US" sz="3200" dirty="0" err="1"/>
              <a:t>φιλοσόφου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μάρτυρος</a:t>
            </a:r>
            <a:r>
              <a:rPr lang="en-US" sz="3200" dirty="0"/>
              <a:t> (†165 </a:t>
            </a:r>
            <a:r>
              <a:rPr lang="en-US" sz="3200" dirty="0" err="1"/>
              <a:t>μ.Χ</a:t>
            </a:r>
            <a:r>
              <a:rPr lang="en-US" sz="3200" dirty="0"/>
              <a:t>.).</a:t>
            </a:r>
          </a:p>
          <a:p>
            <a:r>
              <a:rPr lang="en-US" sz="3200" dirty="0"/>
              <a:t>(</a:t>
            </a:r>
            <a:r>
              <a:rPr lang="en-US" sz="3200" dirty="0" err="1"/>
              <a:t>i</a:t>
            </a:r>
            <a:r>
              <a:rPr lang="en-US" sz="3200" dirty="0"/>
              <a:t>)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Ἰουστῖνος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τ᾿ἀρχάς</a:t>
            </a:r>
            <a:r>
              <a:rPr lang="en-US" sz="3200" dirty="0"/>
              <a:t>,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ερίοδο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ἐκείνων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ρόκειτο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: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λε</a:t>
            </a:r>
            <a:r>
              <a:rPr lang="en-US" sz="3200" dirty="0"/>
              <a:t>π</a:t>
            </a:r>
            <a:r>
              <a:rPr lang="en-US" sz="3200" dirty="0" err="1"/>
              <a:t>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α,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μελλοντικοὶ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νοὶ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δήλων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ίστη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όσχοντ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ἀκολουθήσουν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νικὸ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ζωῆς</a:t>
            </a:r>
            <a:r>
              <a:rPr lang="en-US" sz="3200" dirty="0"/>
              <a:t>.</a:t>
            </a:r>
          </a:p>
          <a:p>
            <a:pPr marL="0" indent="0">
              <a:buNone/>
            </a:pPr>
            <a:r>
              <a:rPr lang="en-US" sz="3200" dirty="0"/>
              <a:t>     * </a:t>
            </a:r>
            <a:r>
              <a:rPr lang="en-US" sz="3200" dirty="0" err="1"/>
              <a:t>Τότε</a:t>
            </a:r>
            <a:r>
              <a:rPr lang="en-US" sz="3200" dirty="0"/>
              <a:t>, </a:t>
            </a:r>
            <a:r>
              <a:rPr lang="en-US" sz="3200" dirty="0" err="1"/>
              <a:t>ἀκρι</a:t>
            </a:r>
            <a:r>
              <a:rPr lang="en-US" sz="3200" dirty="0"/>
              <a:t>β</a:t>
            </a:r>
            <a:r>
              <a:rPr lang="en-US" sz="3200" dirty="0" err="1"/>
              <a:t>ῶς</a:t>
            </a:r>
            <a:r>
              <a:rPr lang="en-US" sz="3200" dirty="0"/>
              <a:t>, </a:t>
            </a:r>
            <a:r>
              <a:rPr lang="en-US" sz="3200" dirty="0" err="1"/>
              <a:t>διδάσκοντ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ἐκζητοῦν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ἄφεση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ἁμ</a:t>
            </a:r>
            <a:r>
              <a:rPr lang="en-US" sz="3200" dirty="0"/>
              <a:t>α</a:t>
            </a:r>
            <a:r>
              <a:rPr lang="en-US" sz="3200" dirty="0" err="1"/>
              <a:t>ρτιῶν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ροτρέ</a:t>
            </a:r>
            <a:r>
              <a:rPr lang="en-US" sz="3200" dirty="0"/>
              <a:t>π</a:t>
            </a:r>
            <a:r>
              <a:rPr lang="en-US" sz="3200" dirty="0" err="1"/>
              <a:t>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νηστεύσουν</a:t>
            </a:r>
            <a:r>
              <a:rPr lang="en-US" sz="3200" dirty="0"/>
              <a:t>, </a:t>
            </a:r>
            <a:r>
              <a:rPr lang="en-US" sz="3200" dirty="0" err="1"/>
              <a:t>συνοδευόμενοι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ροσευχὴ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βαπ</a:t>
            </a:r>
            <a:r>
              <a:rPr lang="en-US" sz="3200" dirty="0" err="1"/>
              <a:t>τισμένους</a:t>
            </a:r>
            <a:r>
              <a:rPr lang="en-GR" sz="3200" dirty="0"/>
              <a:t>.</a:t>
            </a:r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συγκεκριμένο</a:t>
            </a:r>
            <a:r>
              <a:rPr lang="en-US" sz="3200" dirty="0"/>
              <a:t> </a:t>
            </a:r>
            <a:r>
              <a:rPr lang="en-US" sz="3200" dirty="0" err="1"/>
              <a:t>κείμενο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α,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τελικὲς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665494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23B10-1F5F-AF4C-93A4-B820B0E97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7E2CDC-C089-684F-B1F3-2350F7FAD1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78884"/>
            <a:ext cx="12002610" cy="64957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τηχουμένου</a:t>
            </a:r>
            <a:r>
              <a:rPr lang="en-US" sz="3200" dirty="0"/>
              <a:t> (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δεύτερη</a:t>
            </a:r>
            <a:r>
              <a:rPr lang="en-US" sz="3200" dirty="0"/>
              <a:t> π</a:t>
            </a:r>
            <a:r>
              <a:rPr lang="en-US" sz="3200" dirty="0" err="1"/>
              <a:t>ερί</a:t>
            </a:r>
            <a:r>
              <a:rPr lang="en-US" sz="3200" dirty="0"/>
              <a:t>π</a:t>
            </a:r>
            <a:r>
              <a:rPr lang="en-US" sz="3200" dirty="0" err="1"/>
              <a:t>τωση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τηχούμενοι</a:t>
            </a:r>
            <a:r>
              <a:rPr lang="en-US" sz="3200" dirty="0"/>
              <a:t> </a:t>
            </a:r>
            <a:r>
              <a:rPr lang="en-US" sz="3200" dirty="0" err="1"/>
              <a:t>ἐκδιώκοντ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τάξεις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μελλόντων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)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/>
              <a:t>(iii) </a:t>
            </a:r>
            <a:r>
              <a:rPr lang="en-US" sz="3200" dirty="0" err="1"/>
              <a:t>Ὅτ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ἔφθ</a:t>
            </a:r>
            <a:r>
              <a:rPr lang="en-US" sz="3200" dirty="0"/>
              <a:t>α</a:t>
            </a:r>
            <a:r>
              <a:rPr lang="en-US" sz="3200" dirty="0" err="1"/>
              <a:t>νε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Πέμ</a:t>
            </a:r>
            <a:r>
              <a:rPr lang="en-US" sz="3200" dirty="0"/>
              <a:t>π</a:t>
            </a:r>
            <a:r>
              <a:rPr lang="en-US" sz="3200" dirty="0" err="1"/>
              <a:t>τη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ρόκειτο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l-GR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τηχούμενοι</a:t>
            </a:r>
            <a:r>
              <a:rPr lang="en-US" sz="3200" dirty="0"/>
              <a:t> </a:t>
            </a:r>
            <a:r>
              <a:rPr lang="en-US" sz="3200" dirty="0" err="1"/>
              <a:t>συμ</a:t>
            </a:r>
            <a:r>
              <a:rPr lang="en-US" sz="3200" dirty="0"/>
              <a:t>π</a:t>
            </a:r>
            <a:r>
              <a:rPr lang="en-US" sz="3200" dirty="0" err="1"/>
              <a:t>λήρων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ιμέλει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ροσω</a:t>
            </a:r>
            <a:r>
              <a:rPr lang="en-US" sz="3200" dirty="0"/>
              <a:t>π</a:t>
            </a:r>
            <a:r>
              <a:rPr lang="en-US" sz="3200" dirty="0" err="1"/>
              <a:t>ικῆς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ριότητ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σκευὴ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συγκεκριμένης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λε</a:t>
            </a:r>
            <a:r>
              <a:rPr lang="en-US" sz="3200" dirty="0"/>
              <a:t>π</a:t>
            </a:r>
            <a:r>
              <a:rPr lang="en-US" sz="3200" dirty="0" err="1"/>
              <a:t>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, </a:t>
            </a:r>
            <a:r>
              <a:rPr lang="en-US" sz="3200" dirty="0" err="1"/>
              <a:t>ἐνῶ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Σά</a:t>
            </a:r>
            <a:r>
              <a:rPr lang="en-US" sz="3200" dirty="0"/>
              <a:t>ββα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συνάζοντ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ίσκο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λοῦσε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</a:t>
            </a:r>
            <a:r>
              <a:rPr lang="en-US" sz="3200" dirty="0" err="1"/>
              <a:t>ροσευχηθοῦν</a:t>
            </a:r>
            <a:r>
              <a:rPr lang="en-US" sz="3200" dirty="0"/>
              <a:t> </a:t>
            </a:r>
            <a:r>
              <a:rPr lang="en-US" sz="3200" dirty="0" err="1"/>
              <a:t>γονυ</a:t>
            </a:r>
            <a:r>
              <a:rPr lang="en-US" sz="3200" dirty="0"/>
              <a:t>π</a:t>
            </a:r>
            <a:r>
              <a:rPr lang="en-US" sz="3200" dirty="0" err="1"/>
              <a:t>ετεῖς</a:t>
            </a:r>
            <a:r>
              <a:rPr lang="en-US" sz="3200" dirty="0"/>
              <a:t>, </a:t>
            </a:r>
            <a:r>
              <a:rPr lang="en-US" sz="3200" dirty="0" err="1"/>
              <a:t>ἔθετε</a:t>
            </a:r>
            <a:r>
              <a:rPr lang="en-US" sz="3200" dirty="0"/>
              <a:t> </a:t>
            </a:r>
            <a:r>
              <a:rPr lang="en-US" sz="3200" dirty="0" err="1"/>
              <a:t>τὰς</a:t>
            </a:r>
            <a:r>
              <a:rPr lang="en-US" sz="3200" dirty="0"/>
              <a:t> </a:t>
            </a:r>
            <a:r>
              <a:rPr lang="en-US" sz="3200" dirty="0" err="1"/>
              <a:t>χεῖρ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π᾿α</a:t>
            </a:r>
            <a:r>
              <a:rPr lang="en-US" sz="3200" dirty="0" err="1"/>
              <a:t>ὐτῶν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ἐξόρκιζε</a:t>
            </a:r>
            <a:r>
              <a:rPr lang="en-US" sz="3200" dirty="0"/>
              <a:t> </a:t>
            </a:r>
            <a:r>
              <a:rPr lang="en-US" sz="3200" dirty="0" err="1"/>
              <a:t>κάθε</a:t>
            </a:r>
            <a:r>
              <a:rPr lang="en-US" sz="3200" dirty="0"/>
              <a:t> «</a:t>
            </a:r>
            <a:r>
              <a:rPr lang="en-US" sz="3200" dirty="0" err="1"/>
              <a:t>ἀκάθ</a:t>
            </a:r>
            <a:r>
              <a:rPr lang="en-US" sz="3200" dirty="0"/>
              <a:t>α</a:t>
            </a:r>
            <a:r>
              <a:rPr lang="en-US" sz="3200" dirty="0" err="1"/>
              <a:t>ρτο</a:t>
            </a:r>
            <a:r>
              <a:rPr lang="en-US" sz="3200" dirty="0"/>
              <a:t> π</a:t>
            </a:r>
            <a:r>
              <a:rPr lang="en-US" sz="3200" dirty="0" err="1"/>
              <a:t>νεῦμ</a:t>
            </a:r>
            <a:r>
              <a:rPr lang="en-US" sz="3200" dirty="0"/>
              <a:t>α»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οχωρήσει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μὴν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νέλθει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3197013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AE0189-BF6E-934C-A7C1-93B2963B50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7" y="0"/>
            <a:ext cx="11265024" cy="621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3E760E-40F5-0A41-9B78-1028294114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" y="221941"/>
            <a:ext cx="11967099" cy="6525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Ἀκολούθως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ἀφοῦ</a:t>
            </a:r>
            <a:r>
              <a:rPr lang="en-US" sz="3200" dirty="0"/>
              <a:t> </a:t>
            </a:r>
            <a:r>
              <a:rPr lang="en-US" sz="3200" dirty="0" err="1"/>
              <a:t>ἔχριε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ὦτ</a:t>
            </a:r>
            <a:r>
              <a:rPr lang="en-US" sz="3200" dirty="0"/>
              <a:t>α,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μέτω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ρίν</a:t>
            </a:r>
            <a:r>
              <a:rPr lang="en-US" sz="3200" dirty="0"/>
              <a:t>α, </a:t>
            </a:r>
            <a:r>
              <a:rPr lang="en-US" sz="3200" dirty="0" err="1"/>
              <a:t>τοὺς</a:t>
            </a:r>
            <a:r>
              <a:rPr lang="en-US" sz="3200" dirty="0"/>
              <a:t> π</a:t>
            </a:r>
            <a:r>
              <a:rPr lang="en-US" sz="3200" dirty="0" err="1"/>
              <a:t>ροέτρε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διέλθουν</a:t>
            </a:r>
            <a:r>
              <a:rPr lang="en-US" sz="3200" dirty="0"/>
              <a:t> </a:t>
            </a:r>
            <a:r>
              <a:rPr lang="en-US" sz="3200" dirty="0" err="1"/>
              <a:t>ὁλόκληρη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νύκτ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π</a:t>
            </a:r>
            <a:r>
              <a:rPr lang="en-US" sz="3200" dirty="0" err="1"/>
              <a:t>ροσευχή</a:t>
            </a:r>
            <a:r>
              <a:rPr lang="en-US" sz="3200" dirty="0"/>
              <a:t>,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στοῦν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λίτερο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τισμά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όμενη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χρίση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σημείου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Στ</a:t>
            </a:r>
            <a:r>
              <a:rPr lang="en-US" sz="3200" dirty="0"/>
              <a:t>α</a:t>
            </a:r>
            <a:r>
              <a:rPr lang="en-US" sz="3200" dirty="0" err="1"/>
              <a:t>υροῦ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ροηγούμενη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τισμά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ἐξελίχθηκε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ἰδι</a:t>
            </a:r>
            <a:r>
              <a:rPr lang="en-US" sz="3200" dirty="0"/>
              <a:t>α</a:t>
            </a:r>
            <a:r>
              <a:rPr lang="en-US" sz="3200" dirty="0" err="1"/>
              <a:t>ίτερο</a:t>
            </a:r>
            <a:r>
              <a:rPr lang="en-US" sz="3200" dirty="0"/>
              <a:t> </a:t>
            </a:r>
            <a:r>
              <a:rPr lang="en-US" sz="3200" dirty="0" err="1"/>
              <a:t>τελετουργικό</a:t>
            </a:r>
            <a:r>
              <a:rPr lang="en-US" sz="3200" dirty="0"/>
              <a:t>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ρτυρεῖ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Αὐγουστῖνος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α</a:t>
            </a:r>
            <a:r>
              <a:rPr lang="en-US" sz="3200" dirty="0" err="1"/>
              <a:t>ὐτό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τηχούμενος</a:t>
            </a:r>
            <a:r>
              <a:rPr lang="en-US" sz="3200" dirty="0"/>
              <a:t> π</a:t>
            </a:r>
            <a:r>
              <a:rPr lang="en-US" sz="3200" dirty="0" err="1"/>
              <a:t>ροσέρχετ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ροηγουμένη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τός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ίσκο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οῖος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ρωτάει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π</a:t>
            </a:r>
            <a:r>
              <a:rPr lang="en-US" sz="3200" dirty="0" err="1"/>
              <a:t>ιστεύει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Χριστό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9124217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FA8422-03EB-064B-A4B0-42E8EE0EB4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0A8903-C5A5-AB4E-A6BF-77B8D63A7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4" y="159798"/>
            <a:ext cx="11958222" cy="657835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άντηση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ίσκο</a:t>
            </a:r>
            <a:r>
              <a:rPr lang="en-US" sz="3200" dirty="0"/>
              <a:t>π</a:t>
            </a:r>
            <a:r>
              <a:rPr lang="en-US" sz="3200" dirty="0" err="1"/>
              <a:t>ος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χρίει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μέτω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σημείου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Στ</a:t>
            </a:r>
            <a:r>
              <a:rPr lang="en-US" sz="3200" dirty="0"/>
              <a:t>α</a:t>
            </a:r>
            <a:r>
              <a:rPr lang="en-US" sz="3200" dirty="0" err="1"/>
              <a:t>υροῦ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τηχούμενος</a:t>
            </a:r>
            <a:r>
              <a:rPr lang="en-US" sz="3200" dirty="0"/>
              <a:t> «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φο</a:t>
            </a:r>
            <a:r>
              <a:rPr lang="en-US" sz="3200" dirty="0"/>
              <a:t>β</a:t>
            </a:r>
            <a:r>
              <a:rPr lang="en-US" sz="3200" dirty="0" err="1"/>
              <a:t>ᾶτ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π</a:t>
            </a:r>
            <a:r>
              <a:rPr lang="en-US" sz="3200" dirty="0" err="1"/>
              <a:t>λέον</a:t>
            </a:r>
            <a:r>
              <a:rPr lang="en-US" sz="3200" dirty="0"/>
              <a:t>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δείξει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σημάδι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μέτω</a:t>
            </a:r>
            <a:r>
              <a:rPr lang="en-US" sz="3200" dirty="0"/>
              <a:t>π</a:t>
            </a:r>
            <a:r>
              <a:rPr lang="en-US" sz="3200" dirty="0" err="1"/>
              <a:t>ό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ισημο</a:t>
            </a:r>
            <a:r>
              <a:rPr lang="en-US" sz="3200" dirty="0"/>
              <a:t>π</a:t>
            </a:r>
            <a:r>
              <a:rPr lang="en-US" sz="3200" dirty="0" err="1"/>
              <a:t>οιεῖ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κυρι</a:t>
            </a:r>
            <a:r>
              <a:rPr lang="en-US" sz="3200" dirty="0"/>
              <a:t>α</a:t>
            </a:r>
            <a:r>
              <a:rPr lang="en-US" sz="3200" dirty="0" err="1"/>
              <a:t>ρχί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Χριστοῦ</a:t>
            </a:r>
            <a:r>
              <a:rPr lang="en-US" sz="3200" dirty="0"/>
              <a:t> π</a:t>
            </a:r>
            <a:r>
              <a:rPr lang="en-US" sz="3200" dirty="0" err="1"/>
              <a:t>άνω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μελλοντικὸ</a:t>
            </a:r>
            <a:r>
              <a:rPr lang="en-US" sz="3200" dirty="0"/>
              <a:t> π</a:t>
            </a:r>
            <a:r>
              <a:rPr lang="en-US" sz="3200" dirty="0" err="1"/>
              <a:t>ιστό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σημάδι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μέτω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γνωρίζει</a:t>
            </a:r>
            <a:r>
              <a:rPr lang="en-US" sz="3200" dirty="0"/>
              <a:t> π</a:t>
            </a:r>
            <a:r>
              <a:rPr lang="en-US" sz="3200" dirty="0" err="1"/>
              <a:t>λέον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μέλη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σημειώνει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Αὐγουστῖνος</a:t>
            </a:r>
            <a:r>
              <a:rPr lang="en-US" sz="3200" dirty="0"/>
              <a:t>,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χρίσεως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μετώ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στ</a:t>
            </a:r>
            <a:r>
              <a:rPr lang="en-US" sz="3200" dirty="0"/>
              <a:t>α</a:t>
            </a:r>
            <a:r>
              <a:rPr lang="en-US" sz="3200" dirty="0" err="1"/>
              <a:t>υροειδῶς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διὰ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ιθέσεως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χειρῶν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τηχούμενος</a:t>
            </a:r>
            <a:r>
              <a:rPr lang="en-US" sz="3200" dirty="0"/>
              <a:t> «π</a:t>
            </a:r>
            <a:r>
              <a:rPr lang="en-US" sz="3200" dirty="0" err="1"/>
              <a:t>ροσεγγίζει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α,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οιον</a:t>
            </a:r>
            <a:r>
              <a:rPr lang="en-US" sz="3200" dirty="0"/>
              <a:t> </a:t>
            </a:r>
            <a:r>
              <a:rPr lang="en-US" sz="3200" dirty="0" err="1"/>
              <a:t>ἁγι</a:t>
            </a:r>
            <a:r>
              <a:rPr lang="en-US" sz="3200" dirty="0"/>
              <a:t>α</a:t>
            </a:r>
            <a:r>
              <a:rPr lang="en-US" sz="3200" dirty="0" err="1"/>
              <a:t>σμό</a:t>
            </a:r>
            <a:r>
              <a:rPr lang="en-US" sz="3200" dirty="0"/>
              <a:t>, </a:t>
            </a:r>
            <a:r>
              <a:rPr lang="en-US" sz="3200" dirty="0" err="1"/>
              <a:t>ἄν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άνει</a:t>
            </a:r>
            <a:r>
              <a:rPr lang="en-US" sz="3200" dirty="0"/>
              <a:t> </a:t>
            </a:r>
            <a:r>
              <a:rPr lang="en-US" sz="3200" dirty="0" err="1"/>
              <a:t>ἀκόμ</a:t>
            </a:r>
            <a:r>
              <a:rPr lang="en-US" sz="3200" dirty="0"/>
              <a:t>α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Σῶμ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»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2054889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A02EC3-CF78-734B-BB9F-DFAD26E28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00D139-B321-4B4F-BE1F-07C27847AB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7" y="133164"/>
            <a:ext cx="11940466" cy="6649375"/>
          </a:xfrm>
        </p:spPr>
        <p:txBody>
          <a:bodyPr>
            <a:normAutofit/>
          </a:bodyPr>
          <a:lstStyle/>
          <a:p>
            <a:r>
              <a:rPr lang="en-US" sz="3200" dirty="0"/>
              <a:t>(iv) </a:t>
            </a:r>
            <a:r>
              <a:rPr lang="en-US" sz="3200" dirty="0" err="1"/>
              <a:t>Ὁ</a:t>
            </a:r>
            <a:r>
              <a:rPr lang="en-US" sz="3200" dirty="0"/>
              <a:t> 4ος α</a:t>
            </a:r>
            <a:r>
              <a:rPr lang="en-US" sz="3200" dirty="0" err="1"/>
              <a:t>ἰ</a:t>
            </a:r>
            <a:r>
              <a:rPr lang="en-US" sz="3200" dirty="0"/>
              <a:t>.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οροῦσε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κτηριστεῖ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χρυσὸς</a:t>
            </a:r>
            <a:r>
              <a:rPr lang="en-US" sz="3200" dirty="0"/>
              <a:t> α</a:t>
            </a:r>
            <a:r>
              <a:rPr lang="en-US" sz="3200" dirty="0" err="1"/>
              <a:t>ἰών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ειδὴ</a:t>
            </a:r>
            <a:r>
              <a:rPr lang="en-US" sz="3200" dirty="0"/>
              <a:t> </a:t>
            </a:r>
            <a:r>
              <a:rPr lang="en-US" sz="3200" dirty="0" err="1"/>
              <a:t>ἐμφ</a:t>
            </a:r>
            <a:r>
              <a:rPr lang="en-US" sz="3200" dirty="0"/>
              <a:t>α</a:t>
            </a:r>
            <a:r>
              <a:rPr lang="en-US" sz="3200" dirty="0" err="1"/>
              <a:t>νίζοντ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ολλοὶ</a:t>
            </a:r>
            <a:r>
              <a:rPr lang="en-US" sz="3200" dirty="0"/>
              <a:t> </a:t>
            </a:r>
            <a:r>
              <a:rPr lang="en-US" sz="3200" dirty="0" err="1"/>
              <a:t>ἐνήλικες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οψήφιοι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Αὐτὸς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λόγος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ἐκτενοῦς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φορᾶς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τικῶν</a:t>
            </a:r>
            <a:r>
              <a:rPr lang="en-US" sz="3200" dirty="0"/>
              <a:t> π</a:t>
            </a:r>
            <a:r>
              <a:rPr lang="en-US" sz="3200" dirty="0" err="1"/>
              <a:t>ηγῶν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οχῆς</a:t>
            </a:r>
            <a:r>
              <a:rPr lang="en-US" sz="3200" dirty="0"/>
              <a:t> </a:t>
            </a:r>
            <a:r>
              <a:rPr lang="en-US" sz="3200" dirty="0" err="1"/>
              <a:t>ἐκείνης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π</a:t>
            </a:r>
            <a:r>
              <a:rPr lang="en-US" sz="3200" dirty="0" err="1"/>
              <a:t>εριόδου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μον</a:t>
            </a:r>
            <a:r>
              <a:rPr lang="en-US" sz="3200" dirty="0"/>
              <a:t>α</a:t>
            </a:r>
            <a:r>
              <a:rPr lang="en-US" sz="3200" dirty="0" err="1"/>
              <a:t>δικὸ</a:t>
            </a:r>
            <a:r>
              <a:rPr lang="en-US" sz="3200" dirty="0"/>
              <a:t> </a:t>
            </a:r>
            <a:r>
              <a:rPr lang="en-US" sz="3200" dirty="0" err="1"/>
              <a:t>εὐχολόγιο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</a:t>
            </a:r>
            <a:r>
              <a:rPr lang="en-US" sz="3200" dirty="0"/>
              <a:t>. (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Σερ</a:t>
            </a:r>
            <a:r>
              <a:rPr lang="en-US" sz="3200" dirty="0"/>
              <a:t>απ</a:t>
            </a:r>
            <a:r>
              <a:rPr lang="en-US" sz="3200" dirty="0" err="1"/>
              <a:t>ίωνος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ισκό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Θμούεως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Αἰγύ</a:t>
            </a:r>
            <a:r>
              <a:rPr lang="en-US" sz="3200" dirty="0"/>
              <a:t>π</a:t>
            </a:r>
            <a:r>
              <a:rPr lang="en-US" sz="3200" dirty="0" err="1"/>
              <a:t>του</a:t>
            </a:r>
            <a:r>
              <a:rPr lang="en-US" sz="3200" dirty="0"/>
              <a:t>)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i="1" dirty="0" err="1"/>
              <a:t>Εὐχὴ</a:t>
            </a:r>
            <a:r>
              <a:rPr lang="en-US" sz="3200" i="1" dirty="0"/>
              <a:t> </a:t>
            </a:r>
            <a:r>
              <a:rPr lang="en-US" sz="3200" i="1" dirty="0" err="1"/>
              <a:t>ὑ</a:t>
            </a:r>
            <a:r>
              <a:rPr lang="en-US" sz="3200" i="1" dirty="0"/>
              <a:t>π</a:t>
            </a:r>
            <a:r>
              <a:rPr lang="en-US" sz="3200" i="1" dirty="0" err="1"/>
              <a:t>ὲρ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Β</a:t>
            </a:r>
            <a:r>
              <a:rPr lang="en-US" sz="3200" i="1" dirty="0"/>
              <a:t>απ</a:t>
            </a:r>
            <a:r>
              <a:rPr lang="en-US" sz="3200" i="1" dirty="0" err="1"/>
              <a:t>τιζομένων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εὑρίσκετ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ἐντετ</a:t>
            </a:r>
            <a:r>
              <a:rPr lang="en-US" sz="3200" dirty="0"/>
              <a:t>α</a:t>
            </a:r>
            <a:r>
              <a:rPr lang="en-US" sz="3200" dirty="0" err="1"/>
              <a:t>γμένη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Ἀκολουθί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</a:t>
            </a:r>
            <a:r>
              <a:rPr lang="en-US" sz="3200" dirty="0"/>
              <a:t>π</a:t>
            </a:r>
            <a:r>
              <a:rPr lang="en-US" sz="3200" dirty="0" err="1"/>
              <a:t>τει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τέληγε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εὐχή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π</a:t>
            </a:r>
            <a:r>
              <a:rPr lang="en-US" sz="3200" dirty="0" err="1"/>
              <a:t>ροφ</a:t>
            </a:r>
            <a:r>
              <a:rPr lang="en-US" sz="3200" dirty="0"/>
              <a:t>α</a:t>
            </a:r>
            <a:r>
              <a:rPr lang="en-US" sz="3200" dirty="0" err="1"/>
              <a:t>νῶς</a:t>
            </a:r>
            <a:r>
              <a:rPr lang="en-US" sz="3200" dirty="0"/>
              <a:t> </a:t>
            </a:r>
            <a:r>
              <a:rPr lang="en-US" sz="3200" dirty="0" err="1"/>
              <a:t>ἀνέ</a:t>
            </a:r>
            <a:r>
              <a:rPr lang="en-US" sz="3200" dirty="0"/>
              <a:t>π</a:t>
            </a:r>
            <a:r>
              <a:rPr lang="en-US" sz="3200" dirty="0" err="1"/>
              <a:t>εμ</a:t>
            </a:r>
            <a:r>
              <a:rPr lang="en-US" sz="3200" dirty="0"/>
              <a:t>π</a:t>
            </a:r>
            <a:r>
              <a:rPr lang="en-US" sz="3200" dirty="0" err="1"/>
              <a:t>ε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ίσκο</a:t>
            </a:r>
            <a:r>
              <a:rPr lang="en-US" sz="3200" dirty="0"/>
              <a:t>π</a:t>
            </a:r>
            <a:r>
              <a:rPr lang="en-US" sz="3200" dirty="0" err="1"/>
              <a:t>ος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1138337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4BEBCC-9517-3642-87EE-BB4EF4D879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8777" y="0"/>
            <a:ext cx="11265024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41626C-B484-D84E-9FB9-14D8515F90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8776" y="168676"/>
            <a:ext cx="11913833" cy="660498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ρώτη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ντικὴ</a:t>
            </a:r>
            <a:r>
              <a:rPr lang="en-US" sz="3200" dirty="0"/>
              <a:t> π</a:t>
            </a:r>
            <a:r>
              <a:rPr lang="en-US" sz="3200" dirty="0" err="1"/>
              <a:t>ηγὴ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4ο α</a:t>
            </a:r>
            <a:r>
              <a:rPr lang="en-US" sz="3200" dirty="0" err="1"/>
              <a:t>ἰ</a:t>
            </a:r>
            <a:r>
              <a:rPr lang="en-US" sz="3200" dirty="0"/>
              <a:t>.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εἰκοσιτέσσερεις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Κυρίλλου</a:t>
            </a:r>
            <a:r>
              <a:rPr lang="en-US" sz="3200" dirty="0"/>
              <a:t> </a:t>
            </a:r>
            <a:r>
              <a:rPr lang="en-US" sz="3200" dirty="0" err="1"/>
              <a:t>Ἱεροσολύμων</a:t>
            </a:r>
            <a:r>
              <a:rPr lang="en-US" sz="3200" dirty="0"/>
              <a:t> (†386)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Κύριλλος</a:t>
            </a:r>
            <a:r>
              <a:rPr lang="en-US" sz="3200" dirty="0"/>
              <a:t> </a:t>
            </a:r>
            <a:r>
              <a:rPr lang="en-US" sz="3200" dirty="0" err="1"/>
              <a:t>Ἱεροσολύμων</a:t>
            </a:r>
            <a:r>
              <a:rPr lang="en-US" sz="3200" dirty="0"/>
              <a:t> </a:t>
            </a:r>
            <a:r>
              <a:rPr lang="en-US" sz="3200" dirty="0" err="1"/>
              <a:t>ἐξεφώνησε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μὲν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ρτυρίου</a:t>
            </a:r>
            <a:r>
              <a:rPr lang="en-US" sz="3200" dirty="0"/>
              <a:t> (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β</a:t>
            </a:r>
            <a:r>
              <a:rPr lang="en-US" sz="3200" dirty="0" err="1"/>
              <a:t>ρισκότ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Γολγοθᾶ</a:t>
            </a:r>
            <a:r>
              <a:rPr lang="en-US" sz="3200" dirty="0"/>
              <a:t>)</a:t>
            </a:r>
            <a:r>
              <a:rPr lang="el-GR" sz="3200" dirty="0"/>
              <a:t>,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στάσεως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Οἱ</a:t>
            </a:r>
            <a:r>
              <a:rPr lang="en-US" sz="3200" dirty="0"/>
              <a:t> βα</a:t>
            </a:r>
            <a:r>
              <a:rPr lang="en-US" sz="3200" dirty="0" err="1"/>
              <a:t>σικὲς</a:t>
            </a:r>
            <a:r>
              <a:rPr lang="en-US" sz="3200" dirty="0"/>
              <a:t> </a:t>
            </a:r>
            <a:r>
              <a:rPr lang="en-US" sz="3200" dirty="0" err="1"/>
              <a:t>θεολογικὲς</a:t>
            </a:r>
            <a:r>
              <a:rPr lang="en-US" sz="3200" dirty="0"/>
              <a:t> </a:t>
            </a:r>
            <a:r>
              <a:rPr lang="en-US" sz="3200" dirty="0" err="1"/>
              <a:t>θέσεις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 </a:t>
            </a:r>
            <a:r>
              <a:rPr lang="en-US" sz="3200" dirty="0" err="1"/>
              <a:t>ἀφοροῦν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ιότητ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ἀξί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νόνες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ζωῆς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, </a:t>
            </a:r>
            <a:r>
              <a:rPr lang="en-US" sz="3200" dirty="0" err="1"/>
              <a:t>κυρίως</a:t>
            </a:r>
            <a:r>
              <a:rPr lang="en-US" sz="3200" dirty="0"/>
              <a:t>,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δόγμ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τελευτ</a:t>
            </a:r>
            <a:r>
              <a:rPr lang="en-US" sz="3200" dirty="0"/>
              <a:t>α</a:t>
            </a:r>
            <a:r>
              <a:rPr lang="en-US" sz="3200" dirty="0" err="1"/>
              <a:t>ῖο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</a:t>
            </a:r>
            <a:r>
              <a:rPr lang="en-US" sz="3200" dirty="0"/>
              <a:t>π</a:t>
            </a:r>
            <a:r>
              <a:rPr lang="en-US" sz="3200" dirty="0" err="1"/>
              <a:t>τει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μέσ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π</a:t>
            </a:r>
            <a:r>
              <a:rPr lang="en-US" sz="3200" dirty="0" err="1"/>
              <a:t>ροετοίμ</a:t>
            </a:r>
            <a:r>
              <a:rPr lang="en-US" sz="3200" dirty="0"/>
              <a:t>α</a:t>
            </a:r>
            <a:r>
              <a:rPr lang="en-US" sz="3200" dirty="0" err="1"/>
              <a:t>ζε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μέλλοντες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τοχύρωνε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ἀλήθει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π᾿</a:t>
            </a:r>
            <a:r>
              <a:rPr lang="en-US" sz="3200" dirty="0" err="1"/>
              <a:t>ὠφελείᾳ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βαπ</a:t>
            </a:r>
            <a:r>
              <a:rPr lang="en-US" sz="3200" dirty="0" err="1"/>
              <a:t>τισμένων</a:t>
            </a:r>
            <a:r>
              <a:rPr lang="en-US" sz="3200" dirty="0"/>
              <a:t>.    </a:t>
            </a:r>
            <a:endParaRPr lang="en-GR" sz="3200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9670300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F7C2A0-479A-CA49-A3FC-70E474E63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653" y="0"/>
            <a:ext cx="11256147" cy="976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A25F61-7621-694E-9C64-D1CF5F44B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653" y="168676"/>
            <a:ext cx="11896079" cy="6338656"/>
          </a:xfrm>
        </p:spPr>
        <p:txBody>
          <a:bodyPr>
            <a:noAutofit/>
          </a:bodyPr>
          <a:lstStyle/>
          <a:p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ληροφορίες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Κυρίλλου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τηχητικῆς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Ἱεροσόλυμ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ιώνει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i="1" dirty="0" err="1"/>
              <a:t>Ὁδοι</a:t>
            </a:r>
            <a:r>
              <a:rPr lang="en-US" sz="3200" i="1" dirty="0"/>
              <a:t>π</a:t>
            </a:r>
            <a:r>
              <a:rPr lang="en-US" sz="3200" i="1" dirty="0" err="1"/>
              <a:t>ορικὸ</a:t>
            </a:r>
            <a:r>
              <a:rPr lang="en-US" sz="3200" i="1" dirty="0"/>
              <a:t> </a:t>
            </a:r>
            <a:r>
              <a:rPr lang="en-US" sz="3200" i="1" dirty="0" err="1"/>
              <a:t>τῆς</a:t>
            </a:r>
            <a:r>
              <a:rPr lang="en-US" sz="3200" i="1" dirty="0"/>
              <a:t> </a:t>
            </a:r>
            <a:r>
              <a:rPr lang="en-US" sz="3200" i="1" dirty="0" err="1"/>
              <a:t>Αἰθερί</a:t>
            </a:r>
            <a:r>
              <a:rPr lang="en-US" sz="3200" i="1" dirty="0"/>
              <a:t>α</a:t>
            </a:r>
            <a:r>
              <a:rPr lang="en-US" sz="3200" i="1" dirty="0" err="1"/>
              <a:t>ς</a:t>
            </a:r>
            <a:r>
              <a:rPr lang="en-US" sz="3200" dirty="0"/>
              <a:t> (</a:t>
            </a:r>
            <a:r>
              <a:rPr lang="en-US" sz="3200" dirty="0" err="1"/>
              <a:t>τέλη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</a:t>
            </a:r>
            <a:r>
              <a:rPr lang="en-US" sz="3200" dirty="0"/>
              <a:t>.).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i="1" dirty="0" err="1"/>
              <a:t>Ὁδοι</a:t>
            </a:r>
            <a:r>
              <a:rPr lang="en-US" sz="3200" i="1" dirty="0"/>
              <a:t>π</a:t>
            </a:r>
            <a:r>
              <a:rPr lang="en-US" sz="3200" i="1" dirty="0" err="1"/>
              <a:t>ορικὸ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ιώνετ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τ᾿ἀρχάς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διενέργει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Πάσχ</a:t>
            </a:r>
            <a:r>
              <a:rPr lang="en-US" sz="3200" dirty="0"/>
              <a:t>α π</a:t>
            </a:r>
            <a:r>
              <a:rPr lang="en-US" sz="3200" dirty="0" err="1"/>
              <a:t>εριόδου</a:t>
            </a:r>
            <a:r>
              <a:rPr lang="en-US" sz="3200" dirty="0"/>
              <a:t>, </a:t>
            </a:r>
            <a:r>
              <a:rPr lang="en-US" sz="3200" dirty="0" err="1"/>
              <a:t>ἐφόσον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</a:t>
            </a:r>
            <a:r>
              <a:rPr lang="el-GR" sz="3200" dirty="0"/>
              <a:t>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ευθυνότ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᾿α</a:t>
            </a:r>
            <a:r>
              <a:rPr lang="en-US" sz="3200" dirty="0" err="1"/>
              <a:t>ὐτοὺς</a:t>
            </a:r>
            <a:r>
              <a:rPr lang="en-US" sz="3200" dirty="0"/>
              <a:t> </a:t>
            </a:r>
            <a:r>
              <a:rPr lang="en-US" sz="3200" i="1" dirty="0"/>
              <a:t>qui </a:t>
            </a:r>
            <a:r>
              <a:rPr lang="en-US" sz="3200" i="1" dirty="0" err="1"/>
              <a:t>baptidiantur</a:t>
            </a:r>
            <a:r>
              <a:rPr lang="en-US" sz="3200" i="1" dirty="0"/>
              <a:t> per </a:t>
            </a:r>
            <a:r>
              <a:rPr lang="en-US" sz="3200" i="1" dirty="0" err="1"/>
              <a:t>pascha</a:t>
            </a:r>
            <a:r>
              <a:rPr lang="en-US" sz="3200" dirty="0"/>
              <a:t> (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βαπ</a:t>
            </a:r>
            <a:r>
              <a:rPr lang="en-US" sz="3200" dirty="0" err="1"/>
              <a:t>τίζοντ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Πάσχ</a:t>
            </a:r>
            <a:r>
              <a:rPr lang="en-US" sz="3200" dirty="0"/>
              <a:t>α)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Ἀκολούθως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Αἰθερί</a:t>
            </a:r>
            <a:r>
              <a:rPr lang="en-US" sz="3200" dirty="0"/>
              <a:t>α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θέτει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σχετικὰ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θημερινὴ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Μ.Τεσσ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κοστῆς</a:t>
            </a:r>
            <a:r>
              <a:rPr lang="el-GR" sz="3200" dirty="0"/>
              <a:t>: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τηχούμενοι</a:t>
            </a:r>
            <a:r>
              <a:rPr lang="en-US" sz="3200" dirty="0"/>
              <a:t>,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τέλος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ρωϊνῆς</a:t>
            </a:r>
            <a:r>
              <a:rPr lang="en-US" sz="3200" dirty="0"/>
              <a:t> </a:t>
            </a:r>
            <a:r>
              <a:rPr lang="en-US" sz="3200" dirty="0" err="1"/>
              <a:t>ἀκολουθί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«</a:t>
            </a:r>
            <a:r>
              <a:rPr lang="en-US" sz="3200" dirty="0" err="1"/>
              <a:t>Ἀνάστ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», </a:t>
            </a:r>
            <a:r>
              <a:rPr lang="en-US" sz="3200" dirty="0" err="1"/>
              <a:t>ἐξορκίζοντ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«</a:t>
            </a:r>
            <a:r>
              <a:rPr lang="en-US" sz="3200" dirty="0" err="1"/>
              <a:t>κληρικοὺς</a:t>
            </a:r>
            <a:r>
              <a:rPr lang="en-US" sz="3200" dirty="0"/>
              <a:t>». </a:t>
            </a:r>
            <a:r>
              <a:rPr lang="en-US" sz="3200" dirty="0" err="1"/>
              <a:t>Ἀκολούθως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αβα</a:t>
            </a:r>
            <a:r>
              <a:rPr lang="en-US" sz="3200" dirty="0" err="1"/>
              <a:t>ίνουν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«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ρτύριο</a:t>
            </a:r>
            <a:r>
              <a:rPr lang="en-US" sz="3200" dirty="0"/>
              <a:t>»,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θημερινὰ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π</a:t>
            </a:r>
            <a:r>
              <a:rPr lang="en-US" sz="3200" dirty="0" err="1"/>
              <a:t>οιεῖτ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τήχηση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πα</a:t>
            </a:r>
            <a:r>
              <a:rPr lang="en-US" sz="3200" dirty="0" err="1"/>
              <a:t>ρουσί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δόχων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ὅσων</a:t>
            </a:r>
            <a:r>
              <a:rPr lang="en-US" sz="3200" dirty="0"/>
              <a:t> π</a:t>
            </a:r>
            <a:r>
              <a:rPr lang="en-US" sz="3200" dirty="0" err="1"/>
              <a:t>ιστῶν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ιθυμοῦν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πα</a:t>
            </a:r>
            <a:r>
              <a:rPr lang="en-US" sz="3200" dirty="0" err="1"/>
              <a:t>ρευρίσκοντ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.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φῶν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ἀληθειῶν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918308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DC65EB-C911-8C46-B86E-E4C416FDD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1"/>
            <a:ext cx="11291657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B7B078-9BFA-EE49-BF53-561D400459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204187"/>
            <a:ext cx="11931588" cy="648957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/>
              <a:t>π</a:t>
            </a:r>
            <a:r>
              <a:rPr lang="en-US" sz="3200" dirty="0" err="1"/>
              <a:t>ίστεως</a:t>
            </a:r>
            <a:r>
              <a:rPr lang="en-US" sz="3200" dirty="0"/>
              <a:t>.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τέλος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έμ</a:t>
            </a:r>
            <a:r>
              <a:rPr lang="en-US" sz="3200" dirty="0"/>
              <a:t>π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ἀρχίζει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«πα</a:t>
            </a:r>
            <a:r>
              <a:rPr lang="en-US" sz="3200" dirty="0" err="1"/>
              <a:t>ράδοση</a:t>
            </a:r>
            <a:r>
              <a:rPr lang="en-US" sz="3200" dirty="0"/>
              <a:t>»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Συμ</a:t>
            </a:r>
            <a:r>
              <a:rPr lang="en-US" sz="3200" dirty="0"/>
              <a:t>β</a:t>
            </a:r>
            <a:r>
              <a:rPr lang="en-US" sz="3200" dirty="0" err="1"/>
              <a:t>όλου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.</a:t>
            </a:r>
            <a:r>
              <a:rPr lang="el-GR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θημερινὴ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τήχηση</a:t>
            </a:r>
            <a:r>
              <a:rPr lang="en-US" sz="3200" dirty="0"/>
              <a:t> </a:t>
            </a:r>
            <a:r>
              <a:rPr lang="en-US" sz="3200" dirty="0" err="1"/>
              <a:t>ὁλοκληρώνετ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τρίτη</a:t>
            </a:r>
            <a:r>
              <a:rPr lang="en-US" sz="3200" dirty="0"/>
              <a:t> </a:t>
            </a:r>
            <a:r>
              <a:rPr lang="en-US" sz="3200" dirty="0" err="1"/>
              <a:t>ὥρ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ἡμέρ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«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στάσεως</a:t>
            </a:r>
            <a:r>
              <a:rPr lang="en-US" sz="3200" dirty="0"/>
              <a:t>»,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εὐλογί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ισκό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.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Αἰθερί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θημερινὴ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ἕως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ἔν</a:t>
            </a:r>
            <a:r>
              <a:rPr lang="en-US" sz="3200" dirty="0"/>
              <a:t>α</a:t>
            </a:r>
            <a:r>
              <a:rPr lang="en-US" sz="3200" dirty="0" err="1"/>
              <a:t>ρξη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Μ.Ἑβ</a:t>
            </a:r>
            <a:r>
              <a:rPr lang="en-US" sz="3200" dirty="0" err="1"/>
              <a:t>δομάδ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Τότε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σίες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ουν</a:t>
            </a:r>
            <a:r>
              <a:rPr lang="en-US" sz="3200" dirty="0"/>
              <a:t> </a:t>
            </a:r>
            <a:r>
              <a:rPr lang="en-US" sz="3200" dirty="0" err="1"/>
              <a:t>ἐντονώτερη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τηχουμένους</a:t>
            </a:r>
            <a:r>
              <a:rPr lang="el-GR" sz="3200" dirty="0"/>
              <a:t>: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ίσκο</a:t>
            </a:r>
            <a:r>
              <a:rPr lang="en-US" sz="3200" dirty="0"/>
              <a:t>π</a:t>
            </a:r>
            <a:r>
              <a:rPr lang="en-US" sz="3200" dirty="0" err="1"/>
              <a:t>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λεῖ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ρτυρίου</a:t>
            </a:r>
            <a:r>
              <a:rPr lang="en-US" sz="3200" dirty="0"/>
              <a:t> </a:t>
            </a:r>
            <a:r>
              <a:rPr lang="en-US" sz="3200" dirty="0" err="1"/>
              <a:t>κάθε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</a:t>
            </a:r>
            <a:r>
              <a:rPr lang="en-US" sz="3200" dirty="0"/>
              <a:t> </a:t>
            </a:r>
            <a:r>
              <a:rPr lang="en-US" sz="3200" dirty="0" err="1"/>
              <a:t>χωριστά</a:t>
            </a:r>
            <a:r>
              <a:rPr lang="en-US" sz="3200" dirty="0"/>
              <a:t>, </a:t>
            </a:r>
            <a:r>
              <a:rPr lang="en-US" sz="3200" dirty="0" err="1"/>
              <a:t>συνοδευόμενο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ἀνάδοχο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ισημότητ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οδέχετ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γγελί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Συμ</a:t>
            </a:r>
            <a:r>
              <a:rPr lang="en-US" sz="3200" dirty="0"/>
              <a:t>β</a:t>
            </a:r>
            <a:r>
              <a:rPr lang="en-US" sz="3200" dirty="0" err="1"/>
              <a:t>όλου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θέν</a:t>
            </a:r>
            <a:r>
              <a:rPr lang="en-US" sz="3200" dirty="0"/>
              <a:t>α. </a:t>
            </a:r>
            <a:r>
              <a:rPr lang="en-US" sz="3200" dirty="0" err="1"/>
              <a:t>Ἀκολούθως</a:t>
            </a:r>
            <a:r>
              <a:rPr lang="en-US" sz="3200" dirty="0"/>
              <a:t>,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ενθυμίζει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 </a:t>
            </a:r>
            <a:r>
              <a:rPr lang="en-US" sz="3200" dirty="0" err="1"/>
              <a:t>ὅλ</a:t>
            </a:r>
            <a:r>
              <a:rPr lang="en-US" sz="3200" dirty="0"/>
              <a:t>α </a:t>
            </a:r>
            <a:r>
              <a:rPr lang="en-US" sz="3200" dirty="0" err="1"/>
              <a:t>ὅσ</a:t>
            </a:r>
            <a:r>
              <a:rPr lang="en-US" sz="3200" dirty="0"/>
              <a:t>α </a:t>
            </a:r>
            <a:r>
              <a:rPr lang="en-US" sz="3200" dirty="0" err="1"/>
              <a:t>διδάχθηκ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ερίοδο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Μ.Τεσσ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κοστῆς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γγέλλει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τισμά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χθοῦν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σχετικὰ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συγκεκριμένο</a:t>
            </a:r>
            <a:r>
              <a:rPr lang="en-US" sz="3200" dirty="0"/>
              <a:t> </a:t>
            </a:r>
            <a:r>
              <a:rPr lang="en-US" sz="3200" dirty="0" err="1"/>
              <a:t>Μυστήριο</a:t>
            </a:r>
            <a:r>
              <a:rPr lang="el-GR" sz="3200" dirty="0"/>
              <a:t>.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εἰσάγει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912624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E229ED-5A29-7B4D-BE0B-F9781E138D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1"/>
            <a:ext cx="11353800" cy="71020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391BD1-E6FA-AB45-82FD-E6501026B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2" y="204186"/>
            <a:ext cx="11851689" cy="655172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γμ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π</a:t>
            </a:r>
            <a:r>
              <a:rPr lang="en-US" sz="3200" dirty="0" err="1"/>
              <a:t>οιηθοῦν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απα</a:t>
            </a:r>
            <a:r>
              <a:rPr lang="en-US" sz="3200" dirty="0" err="1"/>
              <a:t>σχάλι</a:t>
            </a:r>
            <a:r>
              <a:rPr lang="en-US" sz="3200" dirty="0"/>
              <a:t>α </a:t>
            </a:r>
            <a:r>
              <a:rPr lang="en-US" sz="3200" dirty="0" err="1"/>
              <a:t>ἑ</a:t>
            </a:r>
            <a:r>
              <a:rPr lang="en-US" sz="3200" dirty="0"/>
              <a:t>β</a:t>
            </a:r>
            <a:r>
              <a:rPr lang="en-US" sz="3200" dirty="0" err="1"/>
              <a:t>δομάδ</a:t>
            </a:r>
            <a:r>
              <a:rPr lang="en-US" sz="3200" dirty="0"/>
              <a:t>α.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Αἰθερί</a:t>
            </a:r>
            <a:r>
              <a:rPr lang="en-US" sz="3200" dirty="0"/>
              <a:t>α, </a:t>
            </a:r>
            <a:r>
              <a:rPr lang="en-US" sz="3200" dirty="0" err="1"/>
              <a:t>τέλος</a:t>
            </a:r>
            <a:r>
              <a:rPr lang="en-US" sz="3200" dirty="0"/>
              <a:t>,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«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ὀγδοάδ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Πάσχ</a:t>
            </a:r>
            <a:r>
              <a:rPr lang="en-US" sz="3200" dirty="0"/>
              <a:t>α»</a:t>
            </a:r>
            <a:r>
              <a:rPr lang="el-GR" sz="3200" dirty="0"/>
              <a:t>: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νεόφυτοι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ὅσοι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ιστῶν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ιθυμοῦν</a:t>
            </a:r>
            <a:r>
              <a:rPr lang="en-US" sz="3200" dirty="0"/>
              <a:t> πα</a:t>
            </a:r>
            <a:r>
              <a:rPr lang="en-US" sz="3200" dirty="0" err="1"/>
              <a:t>ρίστ</a:t>
            </a:r>
            <a:r>
              <a:rPr lang="en-US" sz="3200" dirty="0"/>
              <a:t>α</a:t>
            </a:r>
            <a:r>
              <a:rPr lang="en-US" sz="3200" dirty="0" err="1"/>
              <a:t>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ισκό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ἑρμηνεί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άνει</a:t>
            </a:r>
            <a:r>
              <a:rPr lang="en-US" sz="3200" dirty="0"/>
              <a:t> </a:t>
            </a:r>
            <a:r>
              <a:rPr lang="en-US" sz="3200" dirty="0" err="1"/>
              <a:t>χώρ</a:t>
            </a:r>
            <a:r>
              <a:rPr lang="en-US" sz="3200" dirty="0"/>
              <a:t>α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στάσεως</a:t>
            </a:r>
            <a:r>
              <a:rPr lang="en-US" sz="3200" dirty="0"/>
              <a:t>.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όρτες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οῦ</a:t>
            </a:r>
            <a:r>
              <a:rPr lang="en-US" sz="3200" dirty="0"/>
              <a:t> </a:t>
            </a:r>
            <a:r>
              <a:rPr lang="en-US" sz="3200" dirty="0" err="1"/>
              <a:t>κλείνουν</a:t>
            </a:r>
            <a:r>
              <a:rPr lang="en-US" sz="3200" dirty="0"/>
              <a:t>,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ομονωθεῖ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οιος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ιστός</a:t>
            </a:r>
            <a:r>
              <a:rPr lang="en-US" sz="3200" dirty="0"/>
              <a:t>,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δὲ</a:t>
            </a:r>
            <a:r>
              <a:rPr lang="en-US" sz="3200" dirty="0"/>
              <a:t> </a:t>
            </a:r>
            <a:r>
              <a:rPr lang="en-US" sz="3200" dirty="0" err="1"/>
              <a:t>ἀξιοσημείωτη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Αἰθερί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νεόφυτοι</a:t>
            </a:r>
            <a:r>
              <a:rPr lang="en-US" sz="3200" dirty="0"/>
              <a:t> «</a:t>
            </a:r>
            <a:r>
              <a:rPr lang="en-US" sz="3200" dirty="0" err="1"/>
              <a:t>κρ</a:t>
            </a:r>
            <a:r>
              <a:rPr lang="en-US" sz="3200" dirty="0"/>
              <a:t>α</a:t>
            </a:r>
            <a:r>
              <a:rPr lang="en-US" sz="3200" dirty="0" err="1"/>
              <a:t>υγάζουν</a:t>
            </a:r>
            <a:r>
              <a:rPr lang="en-US" sz="3200" dirty="0"/>
              <a:t>»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εὐ</a:t>
            </a:r>
            <a:r>
              <a:rPr lang="en-US" sz="3200" dirty="0"/>
              <a:t>α</a:t>
            </a:r>
            <a:r>
              <a:rPr lang="en-US" sz="3200" dirty="0" err="1"/>
              <a:t>ισθησί</a:t>
            </a:r>
            <a:r>
              <a:rPr lang="en-US" sz="3200" dirty="0"/>
              <a:t>α,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</a:t>
            </a:r>
            <a:r>
              <a:rPr lang="en-US" sz="3200" dirty="0"/>
              <a:t>α</a:t>
            </a:r>
            <a:r>
              <a:rPr lang="en-US" sz="3200" dirty="0" err="1"/>
              <a:t>λύ</a:t>
            </a:r>
            <a:r>
              <a:rPr lang="en-US" sz="3200" dirty="0"/>
              <a:t>π</a:t>
            </a:r>
            <a:r>
              <a:rPr lang="en-US" sz="3200" dirty="0" err="1"/>
              <a:t>τετ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β</a:t>
            </a:r>
            <a:r>
              <a:rPr lang="en-US" sz="3200" dirty="0" err="1"/>
              <a:t>άθος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Μυστηρίων</a:t>
            </a:r>
            <a:r>
              <a:rPr lang="el-GR" sz="3200" dirty="0"/>
              <a:t>.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κείμενο</a:t>
            </a:r>
            <a:r>
              <a:rPr lang="en-US" sz="3200" dirty="0"/>
              <a:t> </a:t>
            </a:r>
            <a:r>
              <a:rPr lang="en-US" sz="3200" dirty="0" err="1"/>
              <a:t>μᾶς</a:t>
            </a:r>
            <a:r>
              <a:rPr lang="en-US" sz="3200" dirty="0"/>
              <a:t> π</a:t>
            </a:r>
            <a:r>
              <a:rPr lang="en-US" sz="3200" dirty="0" err="1"/>
              <a:t>ληροφορεῖ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ῆρχε</a:t>
            </a:r>
            <a:r>
              <a:rPr lang="en-US" sz="3200" dirty="0"/>
              <a:t> </a:t>
            </a:r>
            <a:r>
              <a:rPr lang="en-US" sz="3200" dirty="0" err="1"/>
              <a:t>ἱερέ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οῖος</a:t>
            </a:r>
            <a:r>
              <a:rPr lang="en-US" sz="3200" dirty="0"/>
              <a:t> </a:t>
            </a:r>
            <a:r>
              <a:rPr lang="en-US" sz="3200" dirty="0" err="1"/>
              <a:t>μετέφρ</a:t>
            </a:r>
            <a:r>
              <a:rPr lang="en-US" sz="3200" dirty="0"/>
              <a:t>α</a:t>
            </a:r>
            <a:r>
              <a:rPr lang="en-US" sz="3200" dirty="0" err="1"/>
              <a:t>ζε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ισκό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ἑλληνικὰ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συρι</a:t>
            </a:r>
            <a:r>
              <a:rPr lang="en-US" sz="3200" dirty="0"/>
              <a:t>α</a:t>
            </a:r>
            <a:r>
              <a:rPr lang="en-US" sz="3200" dirty="0" err="1"/>
              <a:t>κά</a:t>
            </a:r>
            <a:r>
              <a:rPr lang="en-US" sz="3200" dirty="0"/>
              <a:t>, </a:t>
            </a:r>
            <a:r>
              <a:rPr lang="en-US" sz="3200" dirty="0" err="1"/>
              <a:t>διότι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οιοι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νεοφύτων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ἐγνώριζ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ἑλληνικά</a:t>
            </a:r>
            <a:r>
              <a:rPr lang="en-US" sz="3200" dirty="0"/>
              <a:t>.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ἴδιο</a:t>
            </a:r>
            <a:r>
              <a:rPr lang="en-US" sz="3200" dirty="0"/>
              <a:t> </a:t>
            </a:r>
            <a:r>
              <a:rPr lang="en-US" sz="3200" dirty="0" err="1"/>
              <a:t>ἴσχυε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ὅσους</a:t>
            </a:r>
            <a:r>
              <a:rPr lang="en-US" sz="3200" dirty="0"/>
              <a:t> </a:t>
            </a:r>
            <a:r>
              <a:rPr lang="en-US" sz="3200" dirty="0" err="1"/>
              <a:t>ἐγνώριζ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τινικά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752039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049472-5A35-C04A-83D9-FB39F0B203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5" y="1"/>
            <a:ext cx="11291656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CB184-6AC5-084E-A376-AE89ACB23D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920" y="159798"/>
            <a:ext cx="11896078" cy="6507332"/>
          </a:xfrm>
        </p:spPr>
        <p:txBody>
          <a:bodyPr>
            <a:normAutofit/>
          </a:bodyPr>
          <a:lstStyle/>
          <a:p>
            <a:r>
              <a:rPr lang="en-US" sz="3200" dirty="0" err="1"/>
              <a:t>Συγγενὴς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λειτουργικὴ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Ἱεροσολύμων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Ἀντιόχει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ἄσκησε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ιρροή</a:t>
            </a:r>
            <a:r>
              <a:rPr lang="en-US" sz="3200" dirty="0"/>
              <a:t>,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σχετικὰ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τρεί</a:t>
            </a:r>
            <a:r>
              <a:rPr lang="en-US" sz="3200" dirty="0"/>
              <a:t>α,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ἄλλες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τολικὲς</a:t>
            </a:r>
            <a:r>
              <a:rPr lang="en-US" sz="3200" dirty="0"/>
              <a:t> </a:t>
            </a:r>
            <a:r>
              <a:rPr lang="en-US" sz="3200" dirty="0" err="1"/>
              <a:t>Ἐκκλησίες</a:t>
            </a:r>
            <a:r>
              <a:rPr lang="el-GR" sz="3200" dirty="0"/>
              <a:t>.</a:t>
            </a:r>
            <a:endParaRPr lang="en-GR" sz="3200" dirty="0"/>
          </a:p>
          <a:p>
            <a:r>
              <a:rPr lang="en-US" sz="3200" dirty="0" err="1"/>
              <a:t>Ἐκ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ντικότερων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ρτυριῶν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π</a:t>
            </a:r>
            <a:r>
              <a:rPr lang="en-US" sz="3200" dirty="0" err="1"/>
              <a:t>ράξεως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Ἀντιόχει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θεωροῦντ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Ἰ.Χρυσόστομου</a:t>
            </a:r>
            <a:r>
              <a:rPr lang="el-GR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ἐκφωνήθηκ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θητεί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π</a:t>
            </a:r>
            <a:r>
              <a:rPr lang="en-US" sz="3200" dirty="0" err="1"/>
              <a:t>ρεσ</a:t>
            </a:r>
            <a:r>
              <a:rPr lang="en-US" sz="3200" dirty="0"/>
              <a:t>β</a:t>
            </a:r>
            <a:r>
              <a:rPr lang="en-US" sz="3200" dirty="0" err="1"/>
              <a:t>υτέρου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Ἀντιόχει</a:t>
            </a:r>
            <a:r>
              <a:rPr lang="en-US" sz="3200" dirty="0"/>
              <a:t>α (386-398μ.Χ.)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Πρόκειτ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δώδεκ</a:t>
            </a:r>
            <a:r>
              <a:rPr lang="en-US" sz="3200" dirty="0"/>
              <a:t>α (</a:t>
            </a:r>
            <a:r>
              <a:rPr lang="en-US" sz="3200" dirty="0" err="1"/>
              <a:t>συνολικῶς</a:t>
            </a:r>
            <a:r>
              <a:rPr lang="en-US" sz="3200" dirty="0"/>
              <a:t>)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τηχήσεων</a:t>
            </a:r>
            <a:r>
              <a:rPr lang="en-US" sz="3200" dirty="0"/>
              <a:t>, </a:t>
            </a:r>
            <a:r>
              <a:rPr lang="en-US" sz="3200" dirty="0" err="1"/>
              <a:t>ἐκ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οίων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έντε</a:t>
            </a:r>
            <a:r>
              <a:rPr lang="en-US" sz="3200" dirty="0"/>
              <a:t> </a:t>
            </a:r>
            <a:r>
              <a:rPr lang="en-US" sz="3200" dirty="0" err="1"/>
              <a:t>Μυστ</a:t>
            </a:r>
            <a:r>
              <a:rPr lang="en-US" sz="3200" dirty="0"/>
              <a:t>α</a:t>
            </a:r>
            <a:r>
              <a:rPr lang="en-US" sz="3200" dirty="0" err="1"/>
              <a:t>γωγικές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ζητώντ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ληροφορίες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συγκεκριμένο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Χρυσοστόμου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</a:t>
            </a:r>
            <a:r>
              <a:rPr lang="en-US" sz="3200" dirty="0"/>
              <a:t>α</a:t>
            </a:r>
            <a:r>
              <a:rPr lang="en-US" sz="3200" dirty="0" err="1"/>
              <a:t>ίνουμε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ἰδι</a:t>
            </a:r>
            <a:r>
              <a:rPr lang="en-US" sz="3200" dirty="0"/>
              <a:t>α</a:t>
            </a:r>
            <a:r>
              <a:rPr lang="en-US" sz="3200" dirty="0" err="1"/>
              <a:t>ίτερη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ρόλο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«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δόχου</a:t>
            </a:r>
            <a:r>
              <a:rPr lang="en-US" sz="3200" dirty="0"/>
              <a:t>»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2807087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9B12-3B74-8949-A9DE-0C7FDBDA7B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532" y="1"/>
            <a:ext cx="11247268" cy="13449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53B579-5597-F94A-B29C-9754E21A8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532" y="213064"/>
            <a:ext cx="11940466" cy="6507332"/>
          </a:xfrm>
        </p:spPr>
        <p:txBody>
          <a:bodyPr>
            <a:normAutofit/>
          </a:bodyPr>
          <a:lstStyle/>
          <a:p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Χρυσοστόμου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«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δεχόμενοι</a:t>
            </a:r>
            <a:r>
              <a:rPr lang="en-US" sz="3200" dirty="0"/>
              <a:t>»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ιδείξουν</a:t>
            </a:r>
            <a:r>
              <a:rPr lang="en-US" sz="3200" dirty="0"/>
              <a:t> «π</a:t>
            </a:r>
            <a:r>
              <a:rPr lang="en-US" sz="3200" dirty="0" err="1"/>
              <a:t>ολλὴ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π</a:t>
            </a:r>
            <a:r>
              <a:rPr lang="en-US" sz="3200" dirty="0" err="1"/>
              <a:t>ουδὴ</a:t>
            </a:r>
            <a:r>
              <a:rPr lang="en-US" sz="3200" dirty="0"/>
              <a:t>»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τηχητικὸ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δεκτῶν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λά</a:t>
            </a:r>
            <a:r>
              <a:rPr lang="en-US" sz="3200" dirty="0"/>
              <a:t>β</a:t>
            </a:r>
            <a:r>
              <a:rPr lang="en-US" sz="3200" dirty="0" err="1"/>
              <a:t>ουν</a:t>
            </a:r>
            <a:r>
              <a:rPr lang="en-US" sz="3200" dirty="0"/>
              <a:t> «π</a:t>
            </a:r>
            <a:r>
              <a:rPr lang="en-US" sz="3200" dirty="0" err="1"/>
              <a:t>λούσι</a:t>
            </a:r>
            <a:r>
              <a:rPr lang="en-US" sz="3200" dirty="0"/>
              <a:t>α </a:t>
            </a:r>
            <a:r>
              <a:rPr lang="en-US" sz="3200" dirty="0" err="1"/>
              <a:t>ἀμοι</a:t>
            </a:r>
            <a:r>
              <a:rPr lang="en-US" sz="3200" dirty="0"/>
              <a:t>β</a:t>
            </a:r>
            <a:r>
              <a:rPr lang="en-US" sz="3200" dirty="0" err="1"/>
              <a:t>ὴ</a:t>
            </a:r>
            <a:r>
              <a:rPr lang="en-US" sz="3200" dirty="0"/>
              <a:t>»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Θεό</a:t>
            </a:r>
            <a:r>
              <a:rPr lang="en-US" sz="3200" dirty="0"/>
              <a:t>,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ἀντίθεση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ὅσους</a:t>
            </a:r>
            <a:r>
              <a:rPr lang="en-US" sz="3200" dirty="0"/>
              <a:t> «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θυμοῦν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Χρυσόστομος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οιεῖ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δόχου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ὅρο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«</a:t>
            </a:r>
            <a:r>
              <a:rPr lang="en-US" sz="3200" dirty="0" err="1"/>
              <a:t>ἐγγυητῆ</a:t>
            </a:r>
            <a:r>
              <a:rPr lang="en-US" sz="3200" dirty="0"/>
              <a:t>», </a:t>
            </a:r>
            <a:r>
              <a:rPr lang="en-US" sz="3200" dirty="0" err="1"/>
              <a:t>τονίζοντ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εὐθύνη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ολὺ</a:t>
            </a:r>
            <a:r>
              <a:rPr lang="en-US" sz="3200" dirty="0"/>
              <a:t> </a:t>
            </a:r>
            <a:r>
              <a:rPr lang="en-US" sz="3200" dirty="0" err="1"/>
              <a:t>μεγ</a:t>
            </a:r>
            <a:r>
              <a:rPr lang="en-US" sz="3200" dirty="0"/>
              <a:t>α</a:t>
            </a:r>
            <a:r>
              <a:rPr lang="en-US" sz="3200" dirty="0" err="1"/>
              <a:t>λύτερη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σχέση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ἐκεῖνον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ἐγγυᾶτ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χρημ</a:t>
            </a:r>
            <a:r>
              <a:rPr lang="en-US" sz="3200" dirty="0"/>
              <a:t>α</a:t>
            </a:r>
            <a:r>
              <a:rPr lang="en-US" sz="3200" dirty="0" err="1"/>
              <a:t>τικὰ</a:t>
            </a:r>
            <a:r>
              <a:rPr lang="en-US" sz="3200" dirty="0"/>
              <a:t> π</a:t>
            </a:r>
            <a:r>
              <a:rPr lang="en-US" sz="3200" dirty="0" err="1"/>
              <a:t>οσά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τονιστεῖ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ἀνάγκη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δόχους</a:t>
            </a:r>
            <a:r>
              <a:rPr lang="en-US" sz="3200" dirty="0"/>
              <a:t> </a:t>
            </a:r>
            <a:r>
              <a:rPr lang="en-US" sz="3200" dirty="0" err="1"/>
              <a:t>ἔγινε</a:t>
            </a:r>
            <a:r>
              <a:rPr lang="en-US" sz="3200" dirty="0"/>
              <a:t> </a:t>
            </a:r>
            <a:r>
              <a:rPr lang="en-US" sz="3200" dirty="0" err="1"/>
              <a:t>ἰδι</a:t>
            </a:r>
            <a:r>
              <a:rPr lang="en-US" sz="3200" dirty="0"/>
              <a:t>α</a:t>
            </a:r>
            <a:r>
              <a:rPr lang="en-US" sz="3200" dirty="0" err="1"/>
              <a:t>ίτερ</a:t>
            </a:r>
            <a:r>
              <a:rPr lang="en-US" sz="3200" dirty="0"/>
              <a:t>α α</a:t>
            </a:r>
            <a:r>
              <a:rPr lang="en-US" sz="3200" dirty="0" err="1"/>
              <a:t>ἰσθητὴ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ἀρχὲς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</a:t>
            </a:r>
            <a:r>
              <a:rPr lang="en-US" sz="3200" dirty="0"/>
              <a:t>.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ὀφείλετ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ότομη</a:t>
            </a:r>
            <a:r>
              <a:rPr lang="en-US" sz="3200" dirty="0"/>
              <a:t> α</a:t>
            </a:r>
            <a:r>
              <a:rPr lang="en-US" sz="3200" dirty="0" err="1"/>
              <a:t>ὔξηση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ἀριθμοῦ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ων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π</a:t>
            </a:r>
            <a:r>
              <a:rPr lang="en-US" sz="3200" dirty="0" err="1"/>
              <a:t>ροσέρχοντ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μεγάλες</a:t>
            </a:r>
            <a:r>
              <a:rPr lang="en-US" sz="3200" dirty="0"/>
              <a:t> π</a:t>
            </a:r>
            <a:r>
              <a:rPr lang="en-US" sz="3200" dirty="0" err="1"/>
              <a:t>όλεις</a:t>
            </a:r>
            <a:r>
              <a:rPr lang="en-US" sz="3200" dirty="0"/>
              <a:t>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Ἀντιόχει</a:t>
            </a:r>
            <a:r>
              <a:rPr lang="en-US" sz="3200" dirty="0"/>
              <a:t>α,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ἀδύν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γνωρίζουν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π</a:t>
            </a:r>
            <a:r>
              <a:rPr lang="en-US" sz="3200" dirty="0" err="1"/>
              <a:t>ρόσω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κτήρ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θέσεις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οψηφίων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718332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1808DD-B0AC-4F4E-9ACD-3F683D488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0" y="-2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420DE2-EB26-DA41-96C1-009FABDC94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91437"/>
            <a:ext cx="11967099" cy="660987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οσχέσεις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μελλόντων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συμμετοχὴ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νηστεί</a:t>
            </a:r>
            <a:r>
              <a:rPr lang="en-US" sz="3200" dirty="0"/>
              <a:t>α </a:t>
            </a:r>
            <a:r>
              <a:rPr lang="en-US" sz="3200" dirty="0" err="1"/>
              <a:t>ὅλων</a:t>
            </a:r>
            <a:r>
              <a:rPr lang="en-US" sz="3200" dirty="0"/>
              <a:t> </a:t>
            </a:r>
            <a:r>
              <a:rPr lang="en-US" sz="3200" dirty="0" err="1"/>
              <a:t>ὅσοι</a:t>
            </a:r>
            <a:r>
              <a:rPr lang="en-US" sz="3200" dirty="0"/>
              <a:t>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ἤδη</a:t>
            </a:r>
            <a:r>
              <a:rPr lang="en-US" sz="3200" dirty="0"/>
              <a:t> </a:t>
            </a:r>
            <a:r>
              <a:rPr lang="en-US" sz="3200" dirty="0" err="1"/>
              <a:t>μέλη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δή</a:t>
            </a:r>
            <a:r>
              <a:rPr lang="en-US" sz="3200" dirty="0"/>
              <a:t>,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Ἰουστίνου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ἐμ</a:t>
            </a:r>
            <a:r>
              <a:rPr lang="en-US" sz="3200" dirty="0"/>
              <a:t>π</a:t>
            </a:r>
            <a:r>
              <a:rPr lang="en-US" sz="3200" dirty="0" err="1"/>
              <a:t>λουτίζοντ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π</a:t>
            </a:r>
            <a:r>
              <a:rPr lang="en-US" sz="3200" dirty="0" err="1"/>
              <a:t>ερ</a:t>
            </a:r>
            <a:r>
              <a:rPr lang="en-US" sz="3200" dirty="0"/>
              <a:t>α</a:t>
            </a:r>
            <a:r>
              <a:rPr lang="en-US" sz="3200" dirty="0" err="1"/>
              <a:t>ιτέρω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χῆς</a:t>
            </a:r>
            <a:r>
              <a:rPr lang="en-US" sz="3200" dirty="0"/>
              <a:t>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/>
              <a:t>• (ii)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ινούργιο</a:t>
            </a:r>
            <a:r>
              <a:rPr lang="en-US" sz="3200" dirty="0"/>
              <a:t> </a:t>
            </a:r>
            <a:r>
              <a:rPr lang="en-US" sz="3200" dirty="0" err="1"/>
              <a:t>στοιχεῖο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/>
              <a:t>Α΄Ἀπ</a:t>
            </a:r>
            <a:r>
              <a:rPr lang="en-US" sz="3200" i="1" dirty="0" err="1"/>
              <a:t>ολογί</a:t>
            </a:r>
            <a:r>
              <a:rPr lang="en-US" sz="3200" i="1" dirty="0"/>
              <a:t>α</a:t>
            </a:r>
            <a:r>
              <a:rPr lang="en-US" sz="3200" i="1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τύ</a:t>
            </a:r>
            <a:r>
              <a:rPr lang="en-US" sz="3200" dirty="0"/>
              <a:t>π</a:t>
            </a:r>
            <a:r>
              <a:rPr lang="en-US" sz="3200" dirty="0" err="1"/>
              <a:t>ωση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«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γεννήσεως</a:t>
            </a:r>
            <a:r>
              <a:rPr lang="en-US" sz="3200" dirty="0"/>
              <a:t>»,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</a:t>
            </a:r>
            <a:r>
              <a:rPr lang="en-US" sz="3200" dirty="0"/>
              <a:t>α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νάληψη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ἰωάννει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GR" sz="3200" dirty="0"/>
              <a:t>.</a:t>
            </a:r>
          </a:p>
          <a:p>
            <a:pPr marL="0" indent="0">
              <a:buNone/>
            </a:pPr>
            <a:r>
              <a:rPr lang="en-GR" sz="3200" dirty="0"/>
              <a:t>     *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Ἰουστῖνος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απ</a:t>
            </a:r>
            <a:r>
              <a:rPr lang="en-US" sz="3200" dirty="0" err="1"/>
              <a:t>τύσσει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ινούργι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γεννήσεως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λήγει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χρησιμο</a:t>
            </a:r>
            <a:r>
              <a:rPr lang="en-US" sz="3200" dirty="0"/>
              <a:t>π</a:t>
            </a:r>
            <a:r>
              <a:rPr lang="en-US" sz="3200" dirty="0" err="1"/>
              <a:t>οίηση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ὅρου</a:t>
            </a:r>
            <a:r>
              <a:rPr lang="en-US" sz="3200" dirty="0"/>
              <a:t> «</a:t>
            </a:r>
            <a:r>
              <a:rPr lang="en-US" sz="3200" dirty="0" err="1"/>
              <a:t>φωτισμὸς</a:t>
            </a:r>
            <a:r>
              <a:rPr lang="en-US" sz="3200" dirty="0"/>
              <a:t>»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GR" sz="3200" dirty="0"/>
              <a:t>.</a:t>
            </a:r>
            <a:endParaRPr lang="en-US" sz="3200" dirty="0"/>
          </a:p>
          <a:p>
            <a:pPr marL="0" indent="0">
              <a:buNone/>
            </a:pP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76870442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F69343-9D50-C840-98C9-8E28CD2267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1"/>
            <a:ext cx="11353800" cy="62143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E0D2A9-7D16-C14F-A413-717F64FB74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204185"/>
            <a:ext cx="11922710" cy="6498456"/>
          </a:xfrm>
        </p:spPr>
        <p:txBody>
          <a:bodyPr>
            <a:normAutofit/>
          </a:bodyPr>
          <a:lstStyle/>
          <a:p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ίσης</a:t>
            </a:r>
            <a:r>
              <a:rPr lang="en-US" sz="3200" dirty="0"/>
              <a:t>, </a:t>
            </a:r>
            <a:r>
              <a:rPr lang="en-US" sz="3200" dirty="0" err="1"/>
              <a:t>ἀδύν</a:t>
            </a:r>
            <a:r>
              <a:rPr lang="en-US" sz="3200" dirty="0"/>
              <a:t>α</a:t>
            </a:r>
            <a:r>
              <a:rPr lang="en-US" sz="3200" dirty="0" err="1"/>
              <a:t>τον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θέσουν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κάθε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οψήφιο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ίτητη</a:t>
            </a:r>
            <a:r>
              <a:rPr lang="en-US" sz="3200" dirty="0"/>
              <a:t> π</a:t>
            </a:r>
            <a:r>
              <a:rPr lang="en-US" sz="3200" dirty="0" err="1"/>
              <a:t>ροσοχή</a:t>
            </a:r>
            <a:r>
              <a:rPr lang="en-US" sz="3200" dirty="0"/>
              <a:t>,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γκ</a:t>
            </a:r>
            <a:r>
              <a:rPr lang="en-US" sz="3200" dirty="0"/>
              <a:t>α</a:t>
            </a:r>
            <a:r>
              <a:rPr lang="en-US" sz="3200" dirty="0" err="1"/>
              <a:t>ί</a:t>
            </a:r>
            <a:r>
              <a:rPr lang="en-US" sz="3200" dirty="0"/>
              <a:t>α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σωστὴ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. </a:t>
            </a:r>
            <a:r>
              <a:rPr lang="en-US" sz="3200" dirty="0" err="1"/>
              <a:t>Ἔτσι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ἀνάδοχος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ἐγγυητής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ιφορτίστηκε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θοδηγητῆ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σκάλου</a:t>
            </a:r>
            <a:r>
              <a:rPr lang="en-US" sz="3200" dirty="0"/>
              <a:t>.</a:t>
            </a:r>
            <a:endParaRPr lang="en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θεμάτων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Γρ</a:t>
            </a:r>
            <a:r>
              <a:rPr lang="en-US" sz="3200" dirty="0"/>
              <a:t>α</a:t>
            </a:r>
            <a:r>
              <a:rPr lang="en-US" sz="3200" dirty="0" err="1"/>
              <a:t>φῆς</a:t>
            </a:r>
            <a:r>
              <a:rPr lang="en-US" sz="3200" dirty="0"/>
              <a:t>,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</a:t>
            </a:r>
            <a:r>
              <a:rPr lang="en-US" sz="3200" dirty="0"/>
              <a:t>α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τοδοτοῦν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σχέδιο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σωτηρί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π</a:t>
            </a:r>
            <a:r>
              <a:rPr lang="en-US" sz="3200" dirty="0" err="1"/>
              <a:t>εριλ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Χρυσοστόμου</a:t>
            </a:r>
            <a:r>
              <a:rPr lang="en-US" sz="3200" dirty="0"/>
              <a:t>: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δημιουργί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στάσεως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ρωτο</a:t>
            </a:r>
            <a:r>
              <a:rPr lang="en-US" sz="3200" dirty="0"/>
              <a:t>π</a:t>
            </a:r>
            <a:r>
              <a:rPr lang="en-US" sz="3200" dirty="0" err="1"/>
              <a:t>λάστων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πα</a:t>
            </a:r>
            <a:r>
              <a:rPr lang="en-US" sz="3200" dirty="0" err="1"/>
              <a:t>ράδεισο</a:t>
            </a:r>
            <a:r>
              <a:rPr lang="en-US" sz="3200" dirty="0"/>
              <a:t>,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τώσεως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συνε</a:t>
            </a:r>
            <a:r>
              <a:rPr lang="en-US" sz="3200" dirty="0"/>
              <a:t>π</a:t>
            </a:r>
            <a:r>
              <a:rPr lang="en-US" sz="3200" dirty="0" err="1"/>
              <a:t>ειῶν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φιλ</a:t>
            </a:r>
            <a:r>
              <a:rPr lang="en-US" sz="3200" dirty="0"/>
              <a:t>α</a:t>
            </a:r>
            <a:r>
              <a:rPr lang="en-US" sz="3200" dirty="0" err="1"/>
              <a:t>νθρω</a:t>
            </a:r>
            <a:r>
              <a:rPr lang="en-US" sz="3200" dirty="0"/>
              <a:t>π</a:t>
            </a:r>
            <a:r>
              <a:rPr lang="en-US" sz="3200" dirty="0" err="1"/>
              <a:t>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π</a:t>
            </a:r>
            <a:r>
              <a:rPr lang="en-US" sz="3200" dirty="0" err="1"/>
              <a:t>ε</a:t>
            </a:r>
            <a:r>
              <a:rPr lang="en-US" sz="3200" dirty="0"/>
              <a:t>π</a:t>
            </a:r>
            <a:r>
              <a:rPr lang="en-US" sz="3200" dirty="0" err="1"/>
              <a:t>τωκότ</a:t>
            </a:r>
            <a:r>
              <a:rPr lang="en-US" sz="3200" dirty="0"/>
              <a:t>α </a:t>
            </a:r>
            <a:r>
              <a:rPr lang="en-US" sz="3200" dirty="0" err="1"/>
              <a:t>ἄνθρω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ντικότερ</a:t>
            </a:r>
            <a:r>
              <a:rPr lang="en-US" sz="3200" dirty="0"/>
              <a:t>α,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 π</a:t>
            </a:r>
            <a:r>
              <a:rPr lang="en-US" sz="3200" dirty="0" err="1"/>
              <a:t>οὺ</a:t>
            </a:r>
            <a:r>
              <a:rPr lang="en-US" sz="3200" dirty="0"/>
              <a:t> π</a:t>
            </a:r>
            <a:r>
              <a:rPr lang="en-US" sz="3200" dirty="0" err="1"/>
              <a:t>εριλ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Χρυσοστόμου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ἠθικὲς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ινέσεις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665388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6EA9B6-5F1C-3748-B077-9994AE690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" y="0"/>
            <a:ext cx="11273901" cy="14204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6A46A5-10D9-754D-B209-203A9293DA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42044"/>
            <a:ext cx="11922711" cy="6542841"/>
          </a:xfrm>
        </p:spPr>
        <p:txBody>
          <a:bodyPr>
            <a:noAutofit/>
          </a:bodyPr>
          <a:lstStyle/>
          <a:p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Χρυσόστομος</a:t>
            </a:r>
            <a:r>
              <a:rPr lang="en-US" sz="3200" dirty="0"/>
              <a:t> </a:t>
            </a:r>
            <a:r>
              <a:rPr lang="en-US" sz="3200" dirty="0" err="1"/>
              <a:t>τονίζει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άρχει</a:t>
            </a:r>
            <a:r>
              <a:rPr lang="en-US" sz="3200" dirty="0"/>
              <a:t> «π</a:t>
            </a:r>
            <a:r>
              <a:rPr lang="en-US" sz="3200" dirty="0" err="1"/>
              <a:t>ολιτεί</a:t>
            </a:r>
            <a:r>
              <a:rPr lang="en-US" sz="3200" dirty="0"/>
              <a:t>α </a:t>
            </a:r>
            <a:r>
              <a:rPr lang="en-US" sz="3200" dirty="0" err="1"/>
              <a:t>ἔργων</a:t>
            </a:r>
            <a:r>
              <a:rPr lang="en-US" sz="3200" dirty="0"/>
              <a:t>»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οψηφίου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α· π</a:t>
            </a:r>
            <a:r>
              <a:rPr lang="en-US" sz="3200" dirty="0" err="1"/>
              <a:t>ροσθέτει</a:t>
            </a:r>
            <a:r>
              <a:rPr lang="en-US" sz="3200" dirty="0"/>
              <a:t> </a:t>
            </a:r>
            <a:r>
              <a:rPr lang="en-US" sz="3200" dirty="0" err="1"/>
              <a:t>μάλιστ</a:t>
            </a:r>
            <a:r>
              <a:rPr lang="en-US" sz="3200" dirty="0"/>
              <a:t>α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i="1" dirty="0" err="1"/>
              <a:t>οἱ</a:t>
            </a:r>
            <a:r>
              <a:rPr lang="en-US" sz="3200" i="1" dirty="0"/>
              <a:t> </a:t>
            </a:r>
            <a:r>
              <a:rPr lang="en-US" sz="3200" i="1" dirty="0" err="1"/>
              <a:t>μέλλοντες</a:t>
            </a:r>
            <a:r>
              <a:rPr lang="en-US" sz="3200" i="1" dirty="0"/>
              <a:t> </a:t>
            </a:r>
            <a:r>
              <a:rPr lang="en-US" sz="3200" i="1" dirty="0" err="1"/>
              <a:t>τῆς</a:t>
            </a:r>
            <a:r>
              <a:rPr lang="en-US" sz="3200" i="1" dirty="0"/>
              <a:t> βα</a:t>
            </a:r>
            <a:r>
              <a:rPr lang="en-US" sz="3200" i="1" dirty="0" err="1"/>
              <a:t>σιλικῆς</a:t>
            </a:r>
            <a:r>
              <a:rPr lang="en-US" sz="3200" i="1" dirty="0"/>
              <a:t> </a:t>
            </a:r>
            <a:r>
              <a:rPr lang="en-US" sz="3200" i="1" dirty="0" err="1"/>
              <a:t>ἀξιοῦσθ</a:t>
            </a:r>
            <a:r>
              <a:rPr lang="en-US" sz="3200" i="1" dirty="0"/>
              <a:t>α</a:t>
            </a:r>
            <a:r>
              <a:rPr lang="en-US" sz="3200" i="1" dirty="0" err="1"/>
              <a:t>ι</a:t>
            </a:r>
            <a:r>
              <a:rPr lang="en-US" sz="3200" i="1" dirty="0"/>
              <a:t> </a:t>
            </a:r>
            <a:r>
              <a:rPr lang="en-US" sz="3200" i="1" dirty="0" err="1"/>
              <a:t>δωρεᾶς</a:t>
            </a:r>
            <a:r>
              <a:rPr lang="en-US" sz="3200" i="1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χθοῦν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νέν</a:t>
            </a:r>
            <a:r>
              <a:rPr lang="en-US" sz="3200" dirty="0"/>
              <a:t>α </a:t>
            </a:r>
            <a:r>
              <a:rPr lang="en-US" sz="3200" dirty="0" err="1"/>
              <a:t>ἁμάρτημ</a:t>
            </a:r>
            <a:r>
              <a:rPr lang="en-US" sz="3200" dirty="0"/>
              <a:t>α «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νικήσει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φιλ</a:t>
            </a:r>
            <a:r>
              <a:rPr lang="en-US" sz="3200" dirty="0"/>
              <a:t>α</a:t>
            </a:r>
            <a:r>
              <a:rPr lang="en-US" sz="3200" dirty="0" err="1"/>
              <a:t>νθρω</a:t>
            </a:r>
            <a:r>
              <a:rPr lang="en-US" sz="3200" dirty="0"/>
              <a:t>π</a:t>
            </a:r>
            <a:r>
              <a:rPr lang="en-US" sz="3200" dirty="0" err="1"/>
              <a:t>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δεσ</a:t>
            </a:r>
            <a:r>
              <a:rPr lang="en-US" sz="3200" dirty="0"/>
              <a:t>π</a:t>
            </a:r>
            <a:r>
              <a:rPr lang="en-US" sz="3200" dirty="0" err="1"/>
              <a:t>ότου</a:t>
            </a:r>
            <a:r>
              <a:rPr lang="en-US" sz="3200" dirty="0"/>
              <a:t>». </a:t>
            </a:r>
            <a:endParaRPr lang="el-GR" sz="3200" dirty="0"/>
          </a:p>
          <a:p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ἀξιοσημείωτο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Χρυσόστομος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οδέχετ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οψηφίους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τηγορίες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ων</a:t>
            </a:r>
            <a:r>
              <a:rPr lang="en-US" sz="3200" dirty="0"/>
              <a:t>,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οδέχοντ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ιότερ</a:t>
            </a:r>
            <a:r>
              <a:rPr lang="en-US" sz="3200" dirty="0"/>
              <a:t>α </a:t>
            </a:r>
            <a:r>
              <a:rPr lang="en-US" sz="3200" dirty="0" err="1"/>
              <a:t>κείμεν</a:t>
            </a:r>
            <a:r>
              <a:rPr lang="en-US" sz="3200" dirty="0"/>
              <a:t>α,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οστολικὴ</a:t>
            </a:r>
            <a:r>
              <a:rPr lang="en-US" sz="3200" i="1" dirty="0"/>
              <a:t> </a:t>
            </a:r>
            <a:r>
              <a:rPr lang="en-US" sz="3200" i="1" dirty="0" err="1"/>
              <a:t>Π</a:t>
            </a:r>
            <a:r>
              <a:rPr lang="en-US" sz="3200" i="1" dirty="0"/>
              <a:t>α</a:t>
            </a:r>
            <a:r>
              <a:rPr lang="en-US" sz="3200" i="1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Ἱ</a:t>
            </a:r>
            <a:r>
              <a:rPr lang="en-US" sz="3200" dirty="0"/>
              <a:t>ππ</a:t>
            </a:r>
            <a:r>
              <a:rPr lang="en-US" sz="3200" dirty="0" err="1"/>
              <a:t>ολύτου</a:t>
            </a:r>
            <a:r>
              <a:rPr lang="en-US" sz="3200" dirty="0"/>
              <a:t> </a:t>
            </a:r>
            <a:r>
              <a:rPr lang="en-US" sz="3200" dirty="0" err="1"/>
              <a:t>Ρώμης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α</a:t>
            </a:r>
            <a:r>
              <a:rPr lang="en-US" sz="3200" dirty="0" err="1"/>
              <a:t>φὲς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οιμ</a:t>
            </a:r>
            <a:r>
              <a:rPr lang="en-US" sz="3200" dirty="0"/>
              <a:t>α</a:t>
            </a:r>
            <a:r>
              <a:rPr lang="en-US" sz="3200" dirty="0" err="1"/>
              <a:t>ντικὴ</a:t>
            </a:r>
            <a:r>
              <a:rPr lang="en-US" sz="3200" dirty="0"/>
              <a:t> </a:t>
            </a:r>
            <a:r>
              <a:rPr lang="en-US" sz="3200" dirty="0" err="1"/>
              <a:t>μέριμν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Χρυσοστόμου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πα</a:t>
            </a:r>
            <a:r>
              <a:rPr lang="en-US" sz="3200" dirty="0" err="1"/>
              <a:t>γορεύει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«</a:t>
            </a:r>
            <a:r>
              <a:rPr lang="en-US" sz="3200" dirty="0" err="1"/>
              <a:t>θερ</a:t>
            </a:r>
            <a:r>
              <a:rPr lang="en-US" sz="3200" dirty="0"/>
              <a:t>απ</a:t>
            </a:r>
            <a:r>
              <a:rPr lang="en-US" sz="3200" dirty="0" err="1"/>
              <a:t>εί</a:t>
            </a:r>
            <a:r>
              <a:rPr lang="en-US" sz="3200" dirty="0"/>
              <a:t>α»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ἁμ</a:t>
            </a:r>
            <a:r>
              <a:rPr lang="en-US" sz="3200" dirty="0"/>
              <a:t>α</a:t>
            </a:r>
            <a:r>
              <a:rPr lang="en-US" sz="3200" dirty="0" err="1"/>
              <a:t>ρτημάτων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 π</a:t>
            </a:r>
            <a:r>
              <a:rPr lang="en-US" sz="3200" dirty="0" err="1"/>
              <a:t>ροοιμίου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όρριψή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Ἐκτός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λῆθος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ἠθικῶν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ινέσεων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Χρυσόστομος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Συμ</a:t>
            </a:r>
            <a:r>
              <a:rPr lang="en-US" sz="3200" dirty="0"/>
              <a:t>β</a:t>
            </a:r>
            <a:r>
              <a:rPr lang="en-US" sz="3200" dirty="0" err="1"/>
              <a:t>όλου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Πίστεως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ρὸ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π</a:t>
            </a:r>
            <a:r>
              <a:rPr lang="en-US" sz="3200" dirty="0" err="1"/>
              <a:t>ερίοδο</a:t>
            </a:r>
            <a:r>
              <a:rPr lang="en-US" sz="3200" dirty="0"/>
              <a:t>. 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8512151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172E5-1AAD-104E-BFDD-0881A571F6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4" y="0"/>
            <a:ext cx="11291656" cy="7989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0009AF-3D7A-7D4B-B44E-389DAE627C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77553"/>
            <a:ext cx="11975976" cy="6560598"/>
          </a:xfrm>
        </p:spPr>
        <p:txBody>
          <a:bodyPr>
            <a:noAutofit/>
          </a:bodyPr>
          <a:lstStyle/>
          <a:p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Σύμ</a:t>
            </a:r>
            <a:r>
              <a:rPr lang="en-US" sz="3200" dirty="0"/>
              <a:t>β</a:t>
            </a:r>
            <a:r>
              <a:rPr lang="en-US" sz="3200" dirty="0" err="1"/>
              <a:t>ολο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Πίστεως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κτηρίζετ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Χρυσόστομο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θεμέλιος</a:t>
            </a:r>
            <a:r>
              <a:rPr lang="en-US" sz="3200" dirty="0"/>
              <a:t> </a:t>
            </a:r>
            <a:r>
              <a:rPr lang="en-US" sz="3200" dirty="0" err="1"/>
              <a:t>λίθος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«</a:t>
            </a:r>
            <a:r>
              <a:rPr lang="en-US" sz="3200" dirty="0" err="1"/>
              <a:t>ἀνοικοδόμηση</a:t>
            </a:r>
            <a:r>
              <a:rPr lang="en-US" sz="3200" dirty="0"/>
              <a:t>» </a:t>
            </a:r>
            <a:r>
              <a:rPr lang="en-US" sz="3200" dirty="0" err="1"/>
              <a:t>ὅλης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π</a:t>
            </a:r>
            <a:r>
              <a:rPr lang="en-US" sz="3200" dirty="0" err="1"/>
              <a:t>ροσω</a:t>
            </a:r>
            <a:r>
              <a:rPr lang="en-US" sz="3200" dirty="0"/>
              <a:t>π</a:t>
            </a:r>
            <a:r>
              <a:rPr lang="en-US" sz="3200" dirty="0" err="1"/>
              <a:t>ικότητ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Πολὺ</a:t>
            </a:r>
            <a:r>
              <a:rPr lang="en-US" sz="3200" dirty="0"/>
              <a:t> </a:t>
            </a:r>
            <a:r>
              <a:rPr lang="en-US" sz="3200" dirty="0" err="1"/>
              <a:t>ἐνδι</a:t>
            </a:r>
            <a:r>
              <a:rPr lang="en-US" sz="3200" dirty="0"/>
              <a:t>α</a:t>
            </a:r>
            <a:r>
              <a:rPr lang="en-US" sz="3200" dirty="0" err="1"/>
              <a:t>φέρουσες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</a:t>
            </a:r>
            <a:r>
              <a:rPr lang="en-US" sz="3200" dirty="0"/>
              <a:t>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γές</a:t>
            </a:r>
            <a:r>
              <a:rPr lang="en-US" sz="3200" dirty="0"/>
              <a:t>,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συμ</a:t>
            </a:r>
            <a:r>
              <a:rPr lang="en-US" sz="3200" dirty="0"/>
              <a:t>π</a:t>
            </a:r>
            <a:r>
              <a:rPr lang="en-US" sz="3200" dirty="0" err="1"/>
              <a:t>ιλητῆ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τέλη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4ου α</a:t>
            </a:r>
            <a:r>
              <a:rPr lang="en-US" sz="3200" dirty="0" err="1"/>
              <a:t>ἰ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ερισσότερες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ντικότερες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 π</a:t>
            </a:r>
            <a:r>
              <a:rPr lang="en-US" sz="3200" dirty="0" err="1"/>
              <a:t>ροέρχοντ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7ο β</a:t>
            </a:r>
            <a:r>
              <a:rPr lang="en-US" sz="3200" dirty="0" err="1"/>
              <a:t>ι</a:t>
            </a:r>
            <a:r>
              <a:rPr lang="en-US" sz="3200" dirty="0"/>
              <a:t>β</a:t>
            </a:r>
            <a:r>
              <a:rPr lang="en-US" sz="3200" dirty="0" err="1"/>
              <a:t>λίο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στηρίζετ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ἀρχ</a:t>
            </a:r>
            <a:r>
              <a:rPr lang="en-US" sz="3200" dirty="0"/>
              <a:t>α</a:t>
            </a:r>
            <a:r>
              <a:rPr lang="en-US" sz="3200" dirty="0" err="1"/>
              <a:t>ιότ</a:t>
            </a:r>
            <a:r>
              <a:rPr lang="en-US" sz="3200" dirty="0"/>
              <a:t>α</a:t>
            </a:r>
            <a:r>
              <a:rPr lang="en-US" sz="3200" dirty="0" err="1"/>
              <a:t>τη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 err="1"/>
              <a:t>Διδ</a:t>
            </a:r>
            <a:r>
              <a:rPr lang="en-US" sz="3200" i="1" dirty="0"/>
              <a:t>α</a:t>
            </a:r>
            <a:r>
              <a:rPr lang="en-US" sz="3200" i="1" dirty="0" err="1"/>
              <a:t>χῆς</a:t>
            </a:r>
            <a:r>
              <a:rPr lang="en-US" sz="3200" i="1" dirty="0"/>
              <a:t> </a:t>
            </a:r>
            <a:r>
              <a:rPr lang="en-US" sz="3200" i="1" dirty="0" err="1"/>
              <a:t>τῶν</a:t>
            </a:r>
            <a:r>
              <a:rPr lang="en-US" sz="3200" i="1" dirty="0"/>
              <a:t> </a:t>
            </a:r>
            <a:r>
              <a:rPr lang="en-US" sz="3200" i="1" dirty="0" err="1"/>
              <a:t>Δώδεκ</a:t>
            </a:r>
            <a:r>
              <a:rPr lang="en-US" sz="3200" i="1" dirty="0"/>
              <a:t>α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οστόλων</a:t>
            </a:r>
            <a:r>
              <a:rPr lang="el-GR" sz="3200" i="1" dirty="0"/>
              <a:t>.</a:t>
            </a:r>
          </a:p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γὲς</a:t>
            </a:r>
            <a:r>
              <a:rPr lang="en-US" sz="3200" i="1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φέροντ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μέλλοντ</a:t>
            </a:r>
            <a:r>
              <a:rPr lang="en-US" sz="3200" dirty="0"/>
              <a:t>α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τηχεῖσθ</a:t>
            </a:r>
            <a:r>
              <a:rPr lang="en-US" sz="3200" i="1" dirty="0"/>
              <a:t>α</a:t>
            </a:r>
            <a:r>
              <a:rPr lang="en-US" sz="3200" i="1" dirty="0" err="1"/>
              <a:t>ι</a:t>
            </a:r>
            <a:r>
              <a:rPr lang="en-US" sz="3200" i="1" dirty="0"/>
              <a:t> </a:t>
            </a:r>
            <a:r>
              <a:rPr lang="en-US" sz="3200" i="1" dirty="0" err="1"/>
              <a:t>τὸν</a:t>
            </a:r>
            <a:r>
              <a:rPr lang="en-US" sz="3200" i="1" dirty="0"/>
              <a:t> </a:t>
            </a:r>
            <a:r>
              <a:rPr lang="en-US" sz="3200" i="1" dirty="0" err="1"/>
              <a:t>λόγον</a:t>
            </a:r>
            <a:r>
              <a:rPr lang="en-US" sz="3200" i="1" dirty="0"/>
              <a:t> </a:t>
            </a:r>
            <a:r>
              <a:rPr lang="en-US" sz="3200" i="1" dirty="0" err="1"/>
              <a:t>τῆς</a:t>
            </a:r>
            <a:r>
              <a:rPr lang="en-US" sz="3200" i="1" dirty="0"/>
              <a:t> </a:t>
            </a:r>
            <a:r>
              <a:rPr lang="en-US" sz="3200" i="1" dirty="0" err="1"/>
              <a:t>εὐσε</a:t>
            </a:r>
            <a:r>
              <a:rPr lang="en-US" sz="3200" i="1" dirty="0"/>
              <a:t>β</a:t>
            </a:r>
            <a:r>
              <a:rPr lang="en-US" sz="3200" i="1" dirty="0" err="1"/>
              <a:t>εί</a:t>
            </a:r>
            <a:r>
              <a:rPr lang="en-US" sz="3200" i="1" dirty="0"/>
              <a:t>α</a:t>
            </a:r>
            <a:r>
              <a:rPr lang="en-US" sz="3200" i="1" dirty="0" err="1"/>
              <a:t>ς</a:t>
            </a:r>
            <a:r>
              <a:rPr lang="el-GR" sz="3200" i="1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«πα</a:t>
            </a:r>
            <a:r>
              <a:rPr lang="en-US" sz="3200" dirty="0" err="1"/>
              <a:t>ίδευση</a:t>
            </a:r>
            <a:r>
              <a:rPr lang="en-US" sz="3200" dirty="0"/>
              <a:t>» α</a:t>
            </a:r>
            <a:r>
              <a:rPr lang="en-US" sz="3200" dirty="0" err="1"/>
              <a:t>ὐτὴ</a:t>
            </a:r>
            <a:r>
              <a:rPr lang="en-US" sz="3200" dirty="0"/>
              <a:t> π</a:t>
            </a:r>
            <a:r>
              <a:rPr lang="en-US" sz="3200" dirty="0" err="1"/>
              <a:t>εριλ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</a:t>
            </a:r>
            <a:r>
              <a:rPr lang="en-US" sz="3200" dirty="0" err="1"/>
              <a:t>άνει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ἑξῆς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α: «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γνώση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836486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64F832-D4C3-3B48-B958-B0982D0FE1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71021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58D3A-494B-6449-95A0-595A24BBC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4286" y="150920"/>
            <a:ext cx="11869445" cy="6489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ἀγέννητου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», </a:t>
            </a:r>
            <a:r>
              <a:rPr lang="en-US" sz="3200" dirty="0" err="1"/>
              <a:t>τὴν</a:t>
            </a:r>
            <a:r>
              <a:rPr lang="en-US" sz="3200" dirty="0"/>
              <a:t> «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ίγνωση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μονογενοῦς</a:t>
            </a:r>
            <a:r>
              <a:rPr lang="en-US" sz="3200" dirty="0"/>
              <a:t> </a:t>
            </a:r>
            <a:r>
              <a:rPr lang="en-US" sz="3200" dirty="0" err="1"/>
              <a:t>Υἱοῦ</a:t>
            </a:r>
            <a:r>
              <a:rPr lang="en-US" sz="3200" dirty="0"/>
              <a:t>», </a:t>
            </a:r>
            <a:r>
              <a:rPr lang="en-US" sz="3200" dirty="0" err="1"/>
              <a:t>τὴν</a:t>
            </a:r>
            <a:r>
              <a:rPr lang="en-US" sz="3200" dirty="0"/>
              <a:t> «π</a:t>
            </a:r>
            <a:r>
              <a:rPr lang="en-US" sz="3200" dirty="0" err="1"/>
              <a:t>ληροφορί</a:t>
            </a:r>
            <a:r>
              <a:rPr lang="en-US" sz="3200" dirty="0"/>
              <a:t>α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Ἁγίου</a:t>
            </a:r>
            <a:r>
              <a:rPr lang="en-US" sz="3200" dirty="0"/>
              <a:t> </a:t>
            </a:r>
            <a:r>
              <a:rPr lang="en-US" sz="3200" dirty="0" err="1"/>
              <a:t>Πνεύμ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», </a:t>
            </a:r>
            <a:r>
              <a:rPr lang="en-US" sz="3200" dirty="0" err="1"/>
              <a:t>τὴν</a:t>
            </a:r>
            <a:r>
              <a:rPr lang="en-US" sz="3200" dirty="0"/>
              <a:t> «</a:t>
            </a:r>
            <a:r>
              <a:rPr lang="en-US" sz="3200" dirty="0" err="1"/>
              <a:t>τάξη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δημιουργί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», </a:t>
            </a:r>
            <a:r>
              <a:rPr lang="en-US" sz="3200" dirty="0" err="1"/>
              <a:t>τὸν</a:t>
            </a:r>
            <a:r>
              <a:rPr lang="en-US" sz="3200" dirty="0"/>
              <a:t> «</a:t>
            </a:r>
            <a:r>
              <a:rPr lang="en-US" sz="3200" dirty="0" err="1"/>
              <a:t>εἱρμὸ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ρονοί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», </a:t>
            </a:r>
            <a:r>
              <a:rPr lang="en-US" sz="3200" dirty="0" err="1"/>
              <a:t>τὰ</a:t>
            </a:r>
            <a:r>
              <a:rPr lang="en-US" sz="3200" dirty="0"/>
              <a:t> «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ιωτήρι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νομοθεσί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», </a:t>
            </a:r>
            <a:r>
              <a:rPr lang="en-US" sz="3200" dirty="0" err="1"/>
              <a:t>τὴν</a:t>
            </a:r>
            <a:r>
              <a:rPr lang="en-US" sz="3200" dirty="0"/>
              <a:t> α</a:t>
            </a:r>
            <a:r>
              <a:rPr lang="en-US" sz="3200" dirty="0" err="1"/>
              <a:t>ἰτί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δημιουργί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κόσμου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«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τάστ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»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«</a:t>
            </a:r>
            <a:r>
              <a:rPr lang="en-US" sz="3200" dirty="0" err="1"/>
              <a:t>κοσμο</a:t>
            </a:r>
            <a:r>
              <a:rPr lang="en-US" sz="3200" dirty="0"/>
              <a:t>π</a:t>
            </a:r>
            <a:r>
              <a:rPr lang="en-US" sz="3200" dirty="0" err="1"/>
              <a:t>ολίτου</a:t>
            </a:r>
            <a:r>
              <a:rPr lang="en-US" sz="3200" dirty="0"/>
              <a:t>».</a:t>
            </a:r>
            <a:endParaRPr lang="el-GR" sz="3200" dirty="0"/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τήχηση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β</a:t>
            </a:r>
            <a:r>
              <a:rPr lang="en-US" sz="3200" dirty="0" err="1"/>
              <a:t>λέ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ίσης</a:t>
            </a:r>
            <a:r>
              <a:rPr lang="en-US" sz="3200" dirty="0"/>
              <a:t>,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γνωρίσει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οψήφιος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φύση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μάθει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Θεὸς</a:t>
            </a:r>
            <a:r>
              <a:rPr lang="en-US" sz="3200" dirty="0"/>
              <a:t> </a:t>
            </a:r>
            <a:r>
              <a:rPr lang="en-US" sz="3200" dirty="0" err="1"/>
              <a:t>τιμώρησε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«π</a:t>
            </a:r>
            <a:r>
              <a:rPr lang="en-US" sz="3200" dirty="0" err="1"/>
              <a:t>ονηροὺς</a:t>
            </a:r>
            <a:r>
              <a:rPr lang="en-US" sz="3200" dirty="0"/>
              <a:t>» </a:t>
            </a:r>
            <a:r>
              <a:rPr lang="en-US" sz="3200" dirty="0" err="1"/>
              <a:t>μὲ</a:t>
            </a:r>
            <a:r>
              <a:rPr lang="en-US" sz="3200" dirty="0"/>
              <a:t> «</a:t>
            </a:r>
            <a:r>
              <a:rPr lang="en-US" sz="3200" dirty="0" err="1"/>
              <a:t>ὕδωρ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</a:t>
            </a:r>
            <a:r>
              <a:rPr lang="en-US" sz="3200" dirty="0" err="1"/>
              <a:t>ῦρ</a:t>
            </a:r>
            <a:r>
              <a:rPr lang="en-US" sz="3200" dirty="0"/>
              <a:t>» (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κλυσμὸ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τιμωρί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Σοδόμων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Γομμόρων</a:t>
            </a:r>
            <a:r>
              <a:rPr lang="en-US" sz="3200" dirty="0"/>
              <a:t>),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νοήσει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τρό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Θεὸς</a:t>
            </a:r>
            <a:r>
              <a:rPr lang="en-US" sz="3200" dirty="0"/>
              <a:t> «</a:t>
            </a:r>
            <a:r>
              <a:rPr lang="en-US" sz="3200" dirty="0" err="1"/>
              <a:t>ἐδόξ</a:t>
            </a:r>
            <a:r>
              <a:rPr lang="en-US" sz="3200" dirty="0"/>
              <a:t>α</a:t>
            </a:r>
            <a:r>
              <a:rPr lang="en-US" sz="3200" dirty="0" err="1"/>
              <a:t>σε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ἁγίους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κάθε</a:t>
            </a:r>
            <a:r>
              <a:rPr lang="en-US" sz="3200" dirty="0"/>
              <a:t> </a:t>
            </a:r>
            <a:r>
              <a:rPr lang="en-US" sz="3200" dirty="0" err="1"/>
              <a:t>γενιὰ</a:t>
            </a:r>
            <a:r>
              <a:rPr lang="en-US" sz="3200" dirty="0"/>
              <a:t>» (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Σὴθ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Ἐνώχ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Νῶε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β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ὰμ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ιγόνους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Μελχισεδέκ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Ἰώ</a:t>
            </a:r>
            <a:r>
              <a:rPr lang="en-US" sz="3200" dirty="0"/>
              <a:t>β,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Μωυσῆ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Ἰησοῦ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Ν</a:t>
            </a:r>
            <a:r>
              <a:rPr lang="en-US" sz="3200" dirty="0"/>
              <a:t>α</a:t>
            </a:r>
            <a:r>
              <a:rPr lang="en-US" sz="3200" dirty="0" err="1"/>
              <a:t>υῆ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Χ</a:t>
            </a:r>
            <a:r>
              <a:rPr lang="en-US" sz="3200" dirty="0"/>
              <a:t>α</a:t>
            </a:r>
            <a:r>
              <a:rPr lang="en-US" sz="3200" dirty="0" err="1"/>
              <a:t>λέ</a:t>
            </a:r>
            <a:r>
              <a:rPr lang="en-US" sz="3200" dirty="0"/>
              <a:t>β,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Φινεὲς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«</a:t>
            </a:r>
            <a:r>
              <a:rPr lang="en-US" sz="3200" dirty="0" err="1"/>
              <a:t>ζωλητὴ</a:t>
            </a:r>
            <a:r>
              <a:rPr lang="en-US" sz="3200" dirty="0"/>
              <a:t>», «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ἱερέ</a:t>
            </a:r>
            <a:r>
              <a:rPr lang="en-US" sz="3200" dirty="0"/>
              <a:t>α»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«</a:t>
            </a:r>
            <a:r>
              <a:rPr lang="en-US" sz="3200" dirty="0" err="1"/>
              <a:t>ὁσίους</a:t>
            </a:r>
            <a:r>
              <a:rPr lang="en-US" sz="3200" dirty="0"/>
              <a:t>»)·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μάθει</a:t>
            </a:r>
            <a:r>
              <a:rPr lang="en-US" sz="3200" dirty="0"/>
              <a:t> π</a:t>
            </a:r>
            <a:r>
              <a:rPr lang="en-US" sz="3200" dirty="0" err="1"/>
              <a:t>ῶς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Θεὸς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ρόνοιά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«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εστράφη</a:t>
            </a:r>
            <a:r>
              <a:rPr lang="en-US" sz="3200" dirty="0"/>
              <a:t>»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ινο</a:t>
            </a:r>
            <a:r>
              <a:rPr lang="en-US" sz="3200" dirty="0"/>
              <a:t> </a:t>
            </a:r>
            <a:r>
              <a:rPr lang="en-US" sz="3200" dirty="0" err="1"/>
              <a:t>γένος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213749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99383-D9BB-9149-9AF0-660AF7E2A4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71021"/>
            <a:ext cx="112827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3A75E-7D71-7A49-A8EA-B2E8AAAA67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165" y="230818"/>
            <a:ext cx="11220635" cy="6489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200" dirty="0" err="1"/>
              <a:t>ἐκάλεσε</a:t>
            </a:r>
            <a:r>
              <a:rPr lang="en-US" sz="3200" dirty="0"/>
              <a:t> (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φόρους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ιροὺς</a:t>
            </a:r>
            <a:r>
              <a:rPr lang="en-US" sz="3200" dirty="0"/>
              <a:t>)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</a:t>
            </a:r>
            <a:r>
              <a:rPr lang="en-US" sz="3200" dirty="0" err="1"/>
              <a:t>λάνη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ιότητ</a:t>
            </a:r>
            <a:r>
              <a:rPr lang="en-US" sz="3200" dirty="0"/>
              <a:t>α </a:t>
            </a:r>
            <a:r>
              <a:rPr lang="en-US" sz="3200" dirty="0" err="1"/>
              <a:t>στὴν</a:t>
            </a:r>
            <a:r>
              <a:rPr lang="en-US" sz="3200" dirty="0"/>
              <a:t> «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ίγνωση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ἀληθεί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»,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νέφερε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«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δουλεί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ἀσέ</a:t>
            </a:r>
            <a:r>
              <a:rPr lang="en-US" sz="3200" dirty="0"/>
              <a:t>β</a:t>
            </a:r>
            <a:r>
              <a:rPr lang="en-US" sz="3200" dirty="0" err="1"/>
              <a:t>ει</a:t>
            </a:r>
            <a:r>
              <a:rPr lang="en-US" sz="3200" dirty="0"/>
              <a:t>α» </a:t>
            </a:r>
            <a:r>
              <a:rPr lang="en-US" sz="3200" dirty="0" err="1"/>
              <a:t>στὴν</a:t>
            </a:r>
            <a:r>
              <a:rPr lang="en-US" sz="3200" dirty="0"/>
              <a:t> «</a:t>
            </a:r>
            <a:r>
              <a:rPr lang="en-US" sz="3200" dirty="0" err="1"/>
              <a:t>ἐλευθερί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εὐσέ</a:t>
            </a:r>
            <a:r>
              <a:rPr lang="en-US" sz="3200" dirty="0"/>
              <a:t>β</a:t>
            </a:r>
            <a:r>
              <a:rPr lang="en-US" sz="3200" dirty="0" err="1"/>
              <a:t>ει</a:t>
            </a:r>
            <a:r>
              <a:rPr lang="en-US" sz="3200" dirty="0"/>
              <a:t>α»,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«</a:t>
            </a:r>
            <a:r>
              <a:rPr lang="en-US" sz="3200" dirty="0" err="1"/>
              <a:t>ἀδικί</a:t>
            </a:r>
            <a:r>
              <a:rPr lang="en-US" sz="3200" dirty="0"/>
              <a:t>α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οσύνη</a:t>
            </a:r>
            <a:r>
              <a:rPr lang="en-US" sz="3200" dirty="0"/>
              <a:t>»,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«α</a:t>
            </a:r>
            <a:r>
              <a:rPr lang="en-US" sz="3200" dirty="0" err="1"/>
              <a:t>ἰώνιο</a:t>
            </a:r>
            <a:r>
              <a:rPr lang="en-US" sz="3200" dirty="0"/>
              <a:t> </a:t>
            </a:r>
            <a:r>
              <a:rPr lang="en-US" sz="3200" dirty="0" err="1"/>
              <a:t>θάν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» </a:t>
            </a:r>
            <a:r>
              <a:rPr lang="en-US" sz="3200" dirty="0" err="1"/>
              <a:t>στὴν</a:t>
            </a:r>
            <a:r>
              <a:rPr lang="en-US" sz="3200" dirty="0"/>
              <a:t> «</a:t>
            </a:r>
            <a:r>
              <a:rPr lang="en-US" sz="3200" dirty="0" err="1"/>
              <a:t>ἀΐδιο</a:t>
            </a:r>
            <a:r>
              <a:rPr lang="en-US" sz="3200" dirty="0"/>
              <a:t> </a:t>
            </a:r>
            <a:r>
              <a:rPr lang="en-US" sz="3200" dirty="0" err="1"/>
              <a:t>ζωὴ</a:t>
            </a:r>
            <a:r>
              <a:rPr lang="en-US" sz="3200" dirty="0"/>
              <a:t>»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συνάγετ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άνω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τήχηση</a:t>
            </a:r>
            <a:r>
              <a:rPr lang="en-US" sz="3200" dirty="0"/>
              <a:t> π</a:t>
            </a:r>
            <a:r>
              <a:rPr lang="en-US" sz="3200" dirty="0" err="1"/>
              <a:t>εριελάμ</a:t>
            </a:r>
            <a:r>
              <a:rPr lang="en-US" sz="3200" dirty="0"/>
              <a:t>βα</a:t>
            </a:r>
            <a:r>
              <a:rPr lang="en-US" sz="3200" dirty="0" err="1"/>
              <a:t>νε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βα</a:t>
            </a:r>
            <a:r>
              <a:rPr lang="en-US" sz="3200" dirty="0" err="1"/>
              <a:t>σικοτέρων</a:t>
            </a:r>
            <a:r>
              <a:rPr lang="en-US" sz="3200" dirty="0"/>
              <a:t> </a:t>
            </a:r>
            <a:r>
              <a:rPr lang="en-US" sz="3200" dirty="0" err="1"/>
              <a:t>θεμάτων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Π</a:t>
            </a:r>
            <a:r>
              <a:rPr lang="en-US" sz="3200" dirty="0"/>
              <a:t>α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ιᾶς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ινῆς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θήκης</a:t>
            </a:r>
            <a:r>
              <a:rPr lang="en-US" sz="3200" dirty="0"/>
              <a:t>. </a:t>
            </a:r>
            <a:r>
              <a:rPr lang="en-US" sz="3200" dirty="0" err="1"/>
              <a:t>Πρόκειτ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</a:t>
            </a:r>
            <a:r>
              <a:rPr lang="en-US" sz="3200" dirty="0" err="1"/>
              <a:t>εἰδικότερ</a:t>
            </a:r>
            <a:r>
              <a:rPr lang="en-US" sz="3200" dirty="0"/>
              <a:t>α,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πα</a:t>
            </a:r>
            <a:r>
              <a:rPr lang="en-US" sz="3200" dirty="0" err="1"/>
              <a:t>ρουσί</a:t>
            </a:r>
            <a:r>
              <a:rPr lang="en-US" sz="3200" dirty="0"/>
              <a:t>α</a:t>
            </a:r>
            <a:r>
              <a:rPr lang="en-US" sz="3200" dirty="0" err="1"/>
              <a:t>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σωτηριώδους</a:t>
            </a:r>
            <a:r>
              <a:rPr lang="en-US" sz="3200" dirty="0"/>
              <a:t> </a:t>
            </a:r>
            <a:r>
              <a:rPr lang="en-US" sz="3200" dirty="0" err="1"/>
              <a:t>ἔργου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Οἰκονομί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δημιουργί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ἀνθρώ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κόσμου</a:t>
            </a:r>
            <a:r>
              <a:rPr lang="en-US" sz="3200" dirty="0"/>
              <a:t> </a:t>
            </a:r>
            <a:r>
              <a:rPr lang="en-US" sz="3200" dirty="0" err="1"/>
              <a:t>ἕως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Χριστῷ</a:t>
            </a:r>
            <a:r>
              <a:rPr lang="en-US" sz="3200" dirty="0"/>
              <a:t> </a:t>
            </a:r>
            <a:r>
              <a:rPr lang="en-US" sz="3200" dirty="0" err="1"/>
              <a:t>σωτηρί</a:t>
            </a:r>
            <a:r>
              <a:rPr lang="en-US" sz="3200" dirty="0"/>
              <a:t>α.</a:t>
            </a:r>
            <a:endParaRPr lang="el-GR" sz="3200" dirty="0"/>
          </a:p>
          <a:p>
            <a:r>
              <a:rPr lang="en-US" sz="3200" dirty="0" err="1"/>
              <a:t>Ἐκτός</a:t>
            </a:r>
            <a:r>
              <a:rPr lang="en-US" sz="3200" dirty="0"/>
              <a:t>, </a:t>
            </a:r>
            <a:r>
              <a:rPr lang="en-US" sz="3200" dirty="0" err="1"/>
              <a:t>ὅμως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βα</a:t>
            </a:r>
            <a:r>
              <a:rPr lang="en-US" sz="3200" dirty="0" err="1"/>
              <a:t>σικὲς</a:t>
            </a:r>
            <a:r>
              <a:rPr lang="en-US" sz="3200" dirty="0"/>
              <a:t> α</a:t>
            </a:r>
            <a:r>
              <a:rPr lang="en-US" sz="3200" dirty="0" err="1"/>
              <a:t>ὐτὲς</a:t>
            </a:r>
            <a:r>
              <a:rPr lang="en-US" sz="3200" dirty="0"/>
              <a:t> </a:t>
            </a:r>
            <a:r>
              <a:rPr lang="en-US" sz="3200" dirty="0" err="1"/>
              <a:t>γνώσεις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τηχούμενος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ἐνημερωθεῖ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σχετικὰ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θέμ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α. </a:t>
            </a:r>
            <a:r>
              <a:rPr lang="en-US" sz="3200" dirty="0" err="1"/>
              <a:t>Διότι</a:t>
            </a:r>
            <a:r>
              <a:rPr lang="en-US" sz="3200" dirty="0"/>
              <a:t>, </a:t>
            </a:r>
            <a:r>
              <a:rPr lang="en-US" sz="3200" dirty="0" err="1"/>
              <a:t>ὅ</a:t>
            </a:r>
            <a:r>
              <a:rPr lang="en-US" sz="3200" dirty="0"/>
              <a:t>π</a:t>
            </a:r>
            <a:r>
              <a:rPr lang="en-US" sz="3200" dirty="0" err="1"/>
              <a:t>ως</a:t>
            </a:r>
            <a:r>
              <a:rPr lang="en-US" sz="3200" dirty="0"/>
              <a:t> </a:t>
            </a:r>
            <a:r>
              <a:rPr lang="en-US" sz="3200" dirty="0" err="1"/>
              <a:t>σημειώνει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κείμενο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τηχούμενος</a:t>
            </a:r>
            <a:r>
              <a:rPr lang="en-US" sz="3200" dirty="0"/>
              <a:t> π</a:t>
            </a:r>
            <a:r>
              <a:rPr lang="en-US" sz="3200" dirty="0" err="1"/>
              <a:t>ρέ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71936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EF2EBD-2399-354A-81D8-859C20101F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62145"/>
            <a:ext cx="112827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39F561-19CD-794F-8690-795E57DAD8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223272"/>
            <a:ext cx="11958221" cy="65268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π</a:t>
            </a:r>
            <a:r>
              <a:rPr lang="en-US" sz="3200" dirty="0" err="1"/>
              <a:t>ρῶτ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«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ρθεῖ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ἀκολούθως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«</a:t>
            </a:r>
            <a:r>
              <a:rPr lang="en-US" sz="3200" dirty="0" err="1"/>
              <a:t>μετάσχει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ἁγίων</a:t>
            </a:r>
            <a:r>
              <a:rPr lang="en-US" sz="3200" dirty="0"/>
              <a:t>».</a:t>
            </a:r>
            <a:endParaRPr lang="el-GR" sz="3200" dirty="0"/>
          </a:p>
          <a:p>
            <a:r>
              <a:rPr lang="en-US" sz="3200" dirty="0" err="1"/>
              <a:t>Γίνετ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, </a:t>
            </a:r>
            <a:r>
              <a:rPr lang="en-US" sz="3200" dirty="0" err="1"/>
              <a:t>μάλιστ</a:t>
            </a:r>
            <a:r>
              <a:rPr lang="en-US" sz="3200" dirty="0"/>
              <a:t>α,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γεωργὸ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π</a:t>
            </a:r>
            <a:r>
              <a:rPr lang="en-US" sz="3200" dirty="0" err="1"/>
              <a:t>ρῶτ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ρίζει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χωράφι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ἀγκάθι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ἀκολούθως</a:t>
            </a:r>
            <a:r>
              <a:rPr lang="en-US" sz="3200" dirty="0"/>
              <a:t> </a:t>
            </a:r>
            <a:r>
              <a:rPr lang="en-US" sz="3200" dirty="0" err="1"/>
              <a:t>σ</a:t>
            </a:r>
            <a:r>
              <a:rPr lang="en-US" sz="3200" dirty="0"/>
              <a:t>π</a:t>
            </a:r>
            <a:r>
              <a:rPr lang="en-US" sz="3200" dirty="0" err="1"/>
              <a:t>είρει</a:t>
            </a:r>
            <a:r>
              <a:rPr lang="en-US" sz="3200" dirty="0"/>
              <a:t>. </a:t>
            </a:r>
            <a:r>
              <a:rPr lang="en-US" sz="3200" dirty="0" err="1"/>
              <a:t>Αὐτὸ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ίνει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</a:t>
            </a:r>
            <a:r>
              <a:rPr lang="en-US" sz="3200" dirty="0"/>
              <a:t> 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εύθυνη</a:t>
            </a:r>
            <a:r>
              <a:rPr lang="en-US" sz="3200" dirty="0"/>
              <a:t> π</a:t>
            </a:r>
            <a:r>
              <a:rPr lang="en-US" sz="3200" dirty="0" err="1"/>
              <a:t>ροετοιμ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συνίστ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ὄχι</a:t>
            </a:r>
            <a:r>
              <a:rPr lang="en-US" sz="3200" dirty="0"/>
              <a:t> </a:t>
            </a:r>
            <a:r>
              <a:rPr lang="en-US" sz="3200" dirty="0" err="1"/>
              <a:t>μόνο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τήχηση</a:t>
            </a:r>
            <a:r>
              <a:rPr lang="en-US" sz="3200" dirty="0"/>
              <a:t>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ἀνάλογη</a:t>
            </a:r>
            <a:r>
              <a:rPr lang="en-US" sz="3200" dirty="0"/>
              <a:t> </a:t>
            </a:r>
            <a:r>
              <a:rPr lang="en-US" sz="3200" dirty="0" err="1"/>
              <a:t>ζωή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άνω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 </a:t>
            </a:r>
            <a:r>
              <a:rPr lang="en-US" sz="3200" dirty="0" err="1"/>
              <a:t>γίνετ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διδάσκοντ</a:t>
            </a:r>
            <a:r>
              <a:rPr lang="en-US" sz="3200" dirty="0"/>
              <a:t>α,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γὲς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ϊκός</a:t>
            </a:r>
            <a:r>
              <a:rPr lang="en-US" sz="3200" dirty="0"/>
              <a:t>, </a:t>
            </a:r>
            <a:r>
              <a:rPr lang="en-US" sz="3200" dirty="0" err="1"/>
              <a:t>ἀρκεῖ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i="1" dirty="0" err="1"/>
              <a:t>ἔμ</a:t>
            </a:r>
            <a:r>
              <a:rPr lang="en-US" sz="3200" i="1" dirty="0"/>
              <a:t>π</a:t>
            </a:r>
            <a:r>
              <a:rPr lang="en-US" sz="3200" i="1" dirty="0" err="1"/>
              <a:t>ειρος</a:t>
            </a:r>
            <a:r>
              <a:rPr lang="en-US" sz="3200" i="1" dirty="0"/>
              <a:t> </a:t>
            </a:r>
            <a:r>
              <a:rPr lang="en-US" sz="3200" i="1" dirty="0" err="1"/>
              <a:t>τοῦ</a:t>
            </a:r>
            <a:r>
              <a:rPr lang="en-US" sz="3200" i="1" dirty="0"/>
              <a:t> </a:t>
            </a:r>
            <a:r>
              <a:rPr lang="en-US" sz="3200" i="1" dirty="0" err="1"/>
              <a:t>λόγου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ὶ</a:t>
            </a:r>
            <a:r>
              <a:rPr lang="en-US" sz="3200" i="1" dirty="0"/>
              <a:t> </a:t>
            </a:r>
            <a:r>
              <a:rPr lang="en-US" sz="3200" i="1" dirty="0" err="1"/>
              <a:t>τοῦ</a:t>
            </a:r>
            <a:r>
              <a:rPr lang="en-US" sz="3200" i="1" dirty="0"/>
              <a:t> </a:t>
            </a:r>
            <a:r>
              <a:rPr lang="en-US" sz="3200" i="1" dirty="0" err="1"/>
              <a:t>τρό</a:t>
            </a:r>
            <a:r>
              <a:rPr lang="en-US" sz="3200" i="1" dirty="0"/>
              <a:t>π</a:t>
            </a:r>
            <a:r>
              <a:rPr lang="en-US" sz="3200" i="1" dirty="0" err="1"/>
              <a:t>ου</a:t>
            </a:r>
            <a:r>
              <a:rPr lang="en-US" sz="3200" i="1" dirty="0"/>
              <a:t> </a:t>
            </a:r>
            <a:r>
              <a:rPr lang="en-US" sz="3200" i="1" dirty="0" err="1"/>
              <a:t>σεμνός</a:t>
            </a:r>
            <a:r>
              <a:rPr lang="el-GR" sz="3200" i="1" dirty="0"/>
              <a:t>.</a:t>
            </a:r>
          </a:p>
          <a:p>
            <a:r>
              <a:rPr lang="en-US" sz="3200" dirty="0" err="1"/>
              <a:t>Μ</a:t>
            </a:r>
            <a:r>
              <a:rPr lang="en-US" sz="3200" dirty="0"/>
              <a:t>π</a:t>
            </a:r>
            <a:r>
              <a:rPr lang="en-US" sz="3200" dirty="0" err="1"/>
              <a:t>οροῦμε</a:t>
            </a:r>
            <a:r>
              <a:rPr lang="en-US" sz="3200" dirty="0"/>
              <a:t>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ισημάνουμε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τήχηση</a:t>
            </a:r>
            <a:r>
              <a:rPr lang="en-US" sz="3200" dirty="0"/>
              <a:t> </a:t>
            </a:r>
            <a:r>
              <a:rPr lang="en-US" sz="3200" dirty="0" err="1"/>
              <a:t>γινότ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ίσκο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(</a:t>
            </a:r>
            <a:r>
              <a:rPr lang="en-US" sz="3200" dirty="0" err="1"/>
              <a:t>ἁ</a:t>
            </a:r>
            <a:r>
              <a:rPr lang="en-US" sz="3200" dirty="0"/>
              <a:t>π</a:t>
            </a:r>
            <a:r>
              <a:rPr lang="en-US" sz="3200" dirty="0" err="1"/>
              <a:t>τὸ</a:t>
            </a:r>
            <a:r>
              <a:rPr lang="en-US" sz="3200" dirty="0"/>
              <a:t> πα</a:t>
            </a:r>
            <a:r>
              <a:rPr lang="en-US" sz="3200" dirty="0" err="1"/>
              <a:t>ράδειγμ</a:t>
            </a:r>
            <a:r>
              <a:rPr lang="en-US" sz="3200" dirty="0"/>
              <a:t>α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Χρυσοστόμου</a:t>
            </a:r>
            <a:r>
              <a:rPr lang="en-US" sz="3200" dirty="0"/>
              <a:t>), </a:t>
            </a:r>
            <a:r>
              <a:rPr lang="en-US" sz="3200" dirty="0" err="1"/>
              <a:t>ἀλλὰ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ϊκοὺς</a:t>
            </a:r>
            <a:r>
              <a:rPr lang="en-US" sz="3200" dirty="0"/>
              <a:t> «</a:t>
            </a:r>
            <a:r>
              <a:rPr lang="en-US" sz="3200" dirty="0" err="1"/>
              <a:t>ἔμ</a:t>
            </a:r>
            <a:r>
              <a:rPr lang="en-US" sz="3200" dirty="0"/>
              <a:t>π</a:t>
            </a:r>
            <a:r>
              <a:rPr lang="en-US" sz="3200" dirty="0" err="1"/>
              <a:t>ειρους</a:t>
            </a:r>
            <a:r>
              <a:rPr lang="en-US" sz="3200" dirty="0"/>
              <a:t>».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2053254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F37F52-2C42-1148-8332-20000796F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" y="62144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38D830-A5A9-C841-8CB8-AFD4AFE933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10" y="232150"/>
            <a:ext cx="11833934" cy="6380381"/>
          </a:xfrm>
        </p:spPr>
        <p:txBody>
          <a:bodyPr>
            <a:noAutofit/>
          </a:bodyPr>
          <a:lstStyle/>
          <a:p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, </a:t>
            </a:r>
            <a:r>
              <a:rPr lang="en-US" sz="3200" dirty="0" err="1"/>
              <a:t>ἑ</a:t>
            </a:r>
            <a:r>
              <a:rPr lang="en-US" sz="3200" dirty="0"/>
              <a:t>π</a:t>
            </a:r>
            <a:r>
              <a:rPr lang="en-US" sz="3200" dirty="0" err="1"/>
              <a:t>ομένως</a:t>
            </a:r>
            <a:r>
              <a:rPr lang="en-US" sz="3200" dirty="0"/>
              <a:t>,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φιότ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στους</a:t>
            </a:r>
            <a:r>
              <a:rPr lang="en-US" sz="3200" dirty="0"/>
              <a:t> </a:t>
            </a:r>
            <a:r>
              <a:rPr lang="en-US" sz="3200" dirty="0" err="1"/>
              <a:t>κληρικοὺς</a:t>
            </a:r>
            <a:r>
              <a:rPr lang="en-US" sz="3200" dirty="0"/>
              <a:t>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ϊκούς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i="1" dirty="0" err="1"/>
              <a:t>Β</a:t>
            </a:r>
            <a:r>
              <a:rPr lang="en-US" sz="3200" i="1" dirty="0"/>
              <a:t>απ</a:t>
            </a:r>
            <a:r>
              <a:rPr lang="en-US" sz="3200" i="1" dirty="0" err="1"/>
              <a:t>τισμ</a:t>
            </a:r>
            <a:r>
              <a:rPr lang="en-US" sz="3200" i="1" dirty="0"/>
              <a:t>α</a:t>
            </a:r>
            <a:r>
              <a:rPr lang="en-US" sz="3200" i="1" dirty="0" err="1"/>
              <a:t>τικὲς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τηχήσεις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Χρυσοστόμου</a:t>
            </a:r>
            <a:r>
              <a:rPr lang="en-US" sz="3200" dirty="0"/>
              <a:t> π</a:t>
            </a:r>
            <a:r>
              <a:rPr lang="en-US" sz="3200" dirty="0" err="1"/>
              <a:t>ιστο</a:t>
            </a:r>
            <a:r>
              <a:rPr lang="en-US" sz="3200" dirty="0"/>
              <a:t>π</a:t>
            </a:r>
            <a:r>
              <a:rPr lang="en-US" sz="3200" dirty="0" err="1"/>
              <a:t>οιοῦν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</a:t>
            </a:r>
            <a:r>
              <a:rPr lang="en-US" sz="3200" dirty="0" err="1"/>
              <a:t>εὐρύτ</a:t>
            </a:r>
            <a:r>
              <a:rPr lang="en-US" sz="3200" dirty="0"/>
              <a:t>α</a:t>
            </a:r>
            <a:r>
              <a:rPr lang="en-US" sz="3200" dirty="0" err="1"/>
              <a:t>το</a:t>
            </a:r>
            <a:r>
              <a:rPr lang="en-US" sz="3200" dirty="0"/>
              <a:t> </a:t>
            </a:r>
            <a:r>
              <a:rPr lang="en-US" sz="3200" dirty="0" err="1"/>
              <a:t>φάσμ</a:t>
            </a:r>
            <a:r>
              <a:rPr lang="en-US" sz="3200" dirty="0"/>
              <a:t>α </a:t>
            </a:r>
            <a:r>
              <a:rPr lang="en-US" sz="3200" dirty="0" err="1"/>
              <a:t>θεμάτων</a:t>
            </a:r>
            <a:r>
              <a:rPr lang="en-US" sz="3200" dirty="0"/>
              <a:t>,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ἀφοροῦσ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ἀνάλυση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ροτρο</a:t>
            </a:r>
            <a:r>
              <a:rPr lang="en-US" sz="3200" dirty="0"/>
              <a:t>π</a:t>
            </a:r>
            <a:r>
              <a:rPr lang="en-US" sz="3200" dirty="0" err="1"/>
              <a:t>ὴ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συνέ</a:t>
            </a:r>
            <a:r>
              <a:rPr lang="en-US" sz="3200" dirty="0"/>
              <a:t>π</a:t>
            </a:r>
            <a:r>
              <a:rPr lang="en-US" sz="3200" dirty="0" err="1"/>
              <a:t>ει</a:t>
            </a:r>
            <a:r>
              <a:rPr lang="en-US" sz="3200" dirty="0"/>
              <a:t>α β</a:t>
            </a:r>
            <a:r>
              <a:rPr lang="en-US" sz="3200" dirty="0" err="1"/>
              <a:t>ίου</a:t>
            </a:r>
            <a:r>
              <a:rPr lang="en-US" sz="3200" dirty="0"/>
              <a:t> π</a:t>
            </a:r>
            <a:r>
              <a:rPr lang="en-US" sz="3200" dirty="0" err="1"/>
              <a:t>ρὶν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α.</a:t>
            </a:r>
            <a:endParaRPr lang="el-GR" sz="3200" dirty="0"/>
          </a:p>
          <a:p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δύο</a:t>
            </a:r>
            <a:r>
              <a:rPr lang="en-US" sz="3200" dirty="0"/>
              <a:t> α</a:t>
            </a:r>
            <a:r>
              <a:rPr lang="en-US" sz="3200" dirty="0" err="1"/>
              <a:t>ὐτὰ</a:t>
            </a:r>
            <a:r>
              <a:rPr lang="en-US" sz="3200" dirty="0"/>
              <a:t> </a:t>
            </a:r>
            <a:r>
              <a:rPr lang="en-US" sz="3200" dirty="0" err="1"/>
              <a:t>στοιχεῖ</a:t>
            </a:r>
            <a:r>
              <a:rPr lang="en-US" sz="3200" dirty="0"/>
              <a:t>α (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γνώση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</a:t>
            </a:r>
            <a:r>
              <a:rPr lang="en-US" sz="3200" dirty="0" err="1"/>
              <a:t>ράξη</a:t>
            </a:r>
            <a:r>
              <a:rPr lang="en-US" sz="3200" dirty="0"/>
              <a:t>)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οτέλεσ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φυσιολογικὸ</a:t>
            </a:r>
            <a:r>
              <a:rPr lang="en-US" sz="3200" dirty="0"/>
              <a:t> </a:t>
            </a:r>
            <a:r>
              <a:rPr lang="en-US" sz="3200" dirty="0" err="1"/>
              <a:t>κριτήριο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θεωρηθεῖ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τηχούμενος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</a:t>
            </a:r>
            <a:r>
              <a:rPr lang="en-US" sz="3200" dirty="0" err="1"/>
              <a:t>ἄξιος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</a:t>
            </a:r>
            <a:r>
              <a:rPr lang="en-US" sz="3200" dirty="0" err="1"/>
              <a:t>ροσέλθει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α.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Χρυσόστομος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τυ</a:t>
            </a:r>
            <a:r>
              <a:rPr lang="en-US" sz="3200" dirty="0"/>
              <a:t>π</a:t>
            </a:r>
            <a:r>
              <a:rPr lang="en-US" sz="3200" dirty="0" err="1"/>
              <a:t>ώνει</a:t>
            </a:r>
            <a:r>
              <a:rPr lang="en-US" sz="3200" dirty="0"/>
              <a:t> </a:t>
            </a:r>
            <a:r>
              <a:rPr lang="en-US" sz="3200" dirty="0" err="1"/>
              <a:t>εὔλογ</a:t>
            </a:r>
            <a:r>
              <a:rPr lang="en-US" sz="3200" dirty="0"/>
              <a:t>α α</a:t>
            </a:r>
            <a:r>
              <a:rPr lang="en-US" sz="3200" dirty="0" err="1"/>
              <a:t>ὐτὴ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ἀλήθει</a:t>
            </a:r>
            <a:r>
              <a:rPr lang="en-US" sz="3200" dirty="0"/>
              <a:t>α: </a:t>
            </a:r>
            <a:r>
              <a:rPr lang="en-US" sz="3200" i="1" dirty="0" err="1"/>
              <a:t>Ἀσφ</a:t>
            </a:r>
            <a:r>
              <a:rPr lang="en-US" sz="3200" i="1" dirty="0"/>
              <a:t>α</a:t>
            </a:r>
            <a:r>
              <a:rPr lang="en-US" sz="3200" i="1" dirty="0" err="1"/>
              <a:t>λῆ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αβ</a:t>
            </a:r>
            <a:r>
              <a:rPr lang="en-US" sz="3200" i="1" dirty="0" err="1"/>
              <a:t>άλλωμεν</a:t>
            </a:r>
            <a:r>
              <a:rPr lang="en-US" sz="3200" i="1" dirty="0"/>
              <a:t> </a:t>
            </a:r>
            <a:r>
              <a:rPr lang="en-US" sz="3200" i="1" dirty="0" err="1"/>
              <a:t>τὰ</a:t>
            </a:r>
            <a:r>
              <a:rPr lang="en-US" sz="3200" i="1" dirty="0"/>
              <a:t> </a:t>
            </a:r>
            <a:r>
              <a:rPr lang="en-US" sz="3200" i="1" dirty="0" err="1"/>
              <a:t>θεμέλει</a:t>
            </a:r>
            <a:r>
              <a:rPr lang="en-US" sz="3200" i="1" dirty="0"/>
              <a:t>α, </a:t>
            </a:r>
            <a:r>
              <a:rPr lang="en-US" sz="3200" i="1" dirty="0" err="1"/>
              <a:t>ἕως</a:t>
            </a:r>
            <a:r>
              <a:rPr lang="en-US" sz="3200" i="1" dirty="0"/>
              <a:t> </a:t>
            </a:r>
            <a:r>
              <a:rPr lang="en-US" sz="3200" i="1" dirty="0" err="1"/>
              <a:t>ἄν</a:t>
            </a:r>
            <a:r>
              <a:rPr lang="en-US" sz="3200" i="1" dirty="0"/>
              <a:t> πα</a:t>
            </a:r>
            <a:r>
              <a:rPr lang="en-US" sz="3200" i="1" dirty="0" err="1"/>
              <a:t>ρ</a:t>
            </a:r>
            <a:r>
              <a:rPr lang="en-US" sz="3200" i="1" dirty="0"/>
              <a:t>α</a:t>
            </a:r>
            <a:r>
              <a:rPr lang="en-US" sz="3200" i="1" dirty="0" err="1"/>
              <a:t>γένητ</a:t>
            </a:r>
            <a:r>
              <a:rPr lang="en-US" sz="3200" i="1" dirty="0"/>
              <a:t>α</a:t>
            </a:r>
            <a:r>
              <a:rPr lang="en-US" sz="3200" i="1" dirty="0" err="1"/>
              <a:t>ι</a:t>
            </a:r>
            <a:r>
              <a:rPr lang="en-US" sz="3200" i="1" dirty="0"/>
              <a:t> </a:t>
            </a:r>
            <a:r>
              <a:rPr lang="en-US" sz="3200" i="1" dirty="0" err="1"/>
              <a:t>ὁ</a:t>
            </a:r>
            <a:r>
              <a:rPr lang="en-US" sz="3200" i="1" dirty="0"/>
              <a:t> βα</a:t>
            </a:r>
            <a:r>
              <a:rPr lang="en-US" sz="3200" i="1" dirty="0" err="1"/>
              <a:t>σιλεύς</a:t>
            </a:r>
            <a:r>
              <a:rPr lang="el-GR" sz="3200" i="1" dirty="0"/>
              <a:t>.</a:t>
            </a:r>
          </a:p>
          <a:p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γὲς</a:t>
            </a:r>
            <a:r>
              <a:rPr lang="en-US" sz="3200" dirty="0"/>
              <a:t> </a:t>
            </a:r>
            <a:r>
              <a:rPr lang="en-US" sz="3200" dirty="0" err="1"/>
              <a:t>γίνετ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φορὰ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2355576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D67F21-8EBA-3549-BCD8-D45D40F89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62145"/>
            <a:ext cx="112827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32095F-A644-3344-974D-96AA7C925C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107864"/>
            <a:ext cx="11984855" cy="66422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διάρκει</a:t>
            </a:r>
            <a:r>
              <a:rPr lang="en-US" sz="3200" dirty="0"/>
              <a:t>α </a:t>
            </a:r>
            <a:r>
              <a:rPr lang="en-US" sz="3200" dirty="0" err="1"/>
              <a:t>εἰδικῶν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κονικῶν</a:t>
            </a:r>
            <a:r>
              <a:rPr lang="en-US" sz="3200" dirty="0"/>
              <a:t> α</a:t>
            </a:r>
            <a:r>
              <a:rPr lang="en-US" sz="3200" dirty="0" err="1"/>
              <a:t>ἰτήσεων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εὐχὲς</a:t>
            </a:r>
            <a:r>
              <a:rPr lang="en-US" sz="3200" i="1" dirty="0"/>
              <a:t> </a:t>
            </a:r>
            <a:r>
              <a:rPr lang="en-US" sz="3200" i="1" dirty="0" err="1"/>
              <a:t>ὑ</a:t>
            </a:r>
            <a:r>
              <a:rPr lang="en-US" sz="3200" i="1" dirty="0"/>
              <a:t>π</a:t>
            </a:r>
            <a:r>
              <a:rPr lang="en-US" sz="3200" i="1" dirty="0" err="1"/>
              <a:t>ὲρ</a:t>
            </a:r>
            <a:r>
              <a:rPr lang="en-US" sz="3200" i="1" dirty="0"/>
              <a:t> </a:t>
            </a:r>
            <a:r>
              <a:rPr lang="en-US" sz="3200" i="1" dirty="0" err="1"/>
              <a:t>κ</a:t>
            </a:r>
            <a:r>
              <a:rPr lang="en-US" sz="3200" i="1" dirty="0"/>
              <a:t>α</a:t>
            </a:r>
            <a:r>
              <a:rPr lang="en-US" sz="3200" i="1" dirty="0" err="1"/>
              <a:t>τηχουμένων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i="1" dirty="0" err="1"/>
              <a:t>ὑ</a:t>
            </a:r>
            <a:r>
              <a:rPr lang="en-US" sz="3200" i="1" dirty="0"/>
              <a:t>π</a:t>
            </a:r>
            <a:r>
              <a:rPr lang="en-US" sz="3200" i="1" dirty="0" err="1"/>
              <a:t>ὲρ</a:t>
            </a:r>
            <a:r>
              <a:rPr lang="en-US" sz="3200" i="1" dirty="0"/>
              <a:t> </a:t>
            </a:r>
            <a:r>
              <a:rPr lang="en-US" sz="3200" i="1" dirty="0" err="1"/>
              <a:t>φωτιζομένων</a:t>
            </a:r>
            <a:r>
              <a:rPr lang="en-US" sz="3200" dirty="0"/>
              <a:t>,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οῖες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οχωροῦσ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Θεί</a:t>
            </a:r>
            <a:r>
              <a:rPr lang="en-US" sz="3200" dirty="0"/>
              <a:t>α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α.</a:t>
            </a:r>
            <a:endParaRPr lang="el-GR" sz="3200" dirty="0"/>
          </a:p>
          <a:p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κονικὲς</a:t>
            </a:r>
            <a:r>
              <a:rPr lang="en-US" sz="3200" dirty="0"/>
              <a:t> α</a:t>
            </a:r>
            <a:r>
              <a:rPr lang="en-US" sz="3200" dirty="0" err="1"/>
              <a:t>ἰτήσεις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ὡς</a:t>
            </a:r>
            <a:r>
              <a:rPr lang="en-US" sz="3200" dirty="0"/>
              <a:t> 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εὐχές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οστολικὲς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γὲς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κρίνουν</a:t>
            </a:r>
            <a:r>
              <a:rPr lang="en-US" sz="3200" dirty="0"/>
              <a:t> </a:t>
            </a:r>
            <a:r>
              <a:rPr lang="en-US" sz="3200" dirty="0" err="1"/>
              <a:t>μετ</a:t>
            </a:r>
            <a:r>
              <a:rPr lang="en-US" sz="3200" dirty="0"/>
              <a:t>α</a:t>
            </a:r>
            <a:r>
              <a:rPr lang="en-US" sz="3200" dirty="0" err="1"/>
              <a:t>ξὺ</a:t>
            </a:r>
            <a:r>
              <a:rPr lang="en-US" sz="3200" dirty="0"/>
              <a:t> «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«</a:t>
            </a:r>
            <a:r>
              <a:rPr lang="en-US" sz="3200" dirty="0" err="1"/>
              <a:t>φωτιζομένων</a:t>
            </a:r>
            <a:r>
              <a:rPr lang="en-US" sz="3200" dirty="0"/>
              <a:t>».</a:t>
            </a:r>
            <a:endParaRPr lang="el-GR" sz="3200" dirty="0"/>
          </a:p>
          <a:p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ρῶτοι</a:t>
            </a:r>
            <a:r>
              <a:rPr lang="en-US" sz="3200" dirty="0"/>
              <a:t>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ἐκεῖνοι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κολουθοῦσ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τηχητικὴ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α, </a:t>
            </a:r>
            <a:r>
              <a:rPr lang="en-US" sz="3200" dirty="0" err="1"/>
              <a:t>χωρὶς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ἔχει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θοριστεῖ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τισή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στὸ</a:t>
            </a:r>
            <a:r>
              <a:rPr lang="en-US" sz="3200" dirty="0"/>
              <a:t> </a:t>
            </a:r>
            <a:r>
              <a:rPr lang="en-US" sz="3200" dirty="0" err="1"/>
              <a:t>ἄμεσο</a:t>
            </a:r>
            <a:r>
              <a:rPr lang="en-US" sz="3200" dirty="0"/>
              <a:t> </a:t>
            </a:r>
            <a:r>
              <a:rPr lang="en-US" sz="3200" dirty="0" err="1"/>
              <a:t>μέλλον</a:t>
            </a:r>
            <a:r>
              <a:rPr lang="en-US" sz="3200" dirty="0"/>
              <a:t>.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δεύτεροι</a:t>
            </a:r>
            <a:r>
              <a:rPr lang="en-US" sz="3200" dirty="0"/>
              <a:t>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ἐγγὺς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Β</a:t>
            </a:r>
            <a:r>
              <a:rPr lang="en-US" sz="3200" dirty="0"/>
              <a:t>απ</a:t>
            </a:r>
            <a:r>
              <a:rPr lang="en-US" sz="3200" dirty="0" err="1"/>
              <a:t>τίσμ</a:t>
            </a:r>
            <a:r>
              <a:rPr lang="en-US" sz="3200" dirty="0"/>
              <a:t>α</a:t>
            </a:r>
            <a:r>
              <a:rPr lang="en-US" sz="3200" dirty="0" err="1"/>
              <a:t>τος</a:t>
            </a:r>
            <a:r>
              <a:rPr lang="en-US" sz="3200" dirty="0"/>
              <a:t>, </a:t>
            </a:r>
            <a:r>
              <a:rPr lang="en-US" sz="3200" dirty="0" err="1"/>
              <a:t>δηλ</a:t>
            </a:r>
            <a:r>
              <a:rPr lang="en-US" sz="3200" dirty="0"/>
              <a:t>α</a:t>
            </a:r>
            <a:r>
              <a:rPr lang="en-US" sz="3200" dirty="0" err="1"/>
              <a:t>δὴ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τηχούμενοι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οίων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Βά</a:t>
            </a:r>
            <a:r>
              <a:rPr lang="en-US" sz="3200" dirty="0"/>
              <a:t>π</a:t>
            </a:r>
            <a:r>
              <a:rPr lang="en-US" sz="3200" dirty="0" err="1"/>
              <a:t>τισμ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έκειτο</a:t>
            </a:r>
            <a:r>
              <a:rPr lang="en-US" sz="3200" dirty="0"/>
              <a:t> </a:t>
            </a:r>
            <a:r>
              <a:rPr lang="en-US" sz="3200" dirty="0" err="1"/>
              <a:t>λί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</a:t>
            </a:r>
            <a:r>
              <a:rPr lang="en-US" sz="3200" dirty="0" err="1"/>
              <a:t>ροσεχῶς</a:t>
            </a:r>
            <a:r>
              <a:rPr lang="en-US" sz="3200" dirty="0"/>
              <a:t>.</a:t>
            </a:r>
            <a:endParaRPr lang="en-GR" sz="3200" dirty="0"/>
          </a:p>
          <a:p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κονικὲς</a:t>
            </a:r>
            <a:r>
              <a:rPr lang="en-US" sz="3200" dirty="0"/>
              <a:t> α</a:t>
            </a:r>
            <a:r>
              <a:rPr lang="en-US" sz="3200" dirty="0" err="1"/>
              <a:t>ἰτήσεις</a:t>
            </a:r>
            <a:r>
              <a:rPr lang="en-US" sz="3200" dirty="0"/>
              <a:t> </a:t>
            </a:r>
            <a:r>
              <a:rPr lang="en-US" sz="3200" dirty="0" err="1"/>
              <a:t>ἀκολουθεῖ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εὐχὴ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ισκό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στιγμὴ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ἐκεῖνοι</a:t>
            </a:r>
            <a:r>
              <a:rPr lang="en-US" sz="3200" dirty="0"/>
              <a:t> </a:t>
            </a:r>
            <a:r>
              <a:rPr lang="en-US" sz="3200" dirty="0" err="1"/>
              <a:t>κλίνουν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κεφάλι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698626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B1D97B-D7E6-DC47-9A57-09B59ECFA7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899" y="97655"/>
            <a:ext cx="11273901" cy="79898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DBD18F-4E28-BA46-929E-AA07C723AE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3" y="257452"/>
            <a:ext cx="11949343" cy="6347534"/>
          </a:xfrm>
        </p:spPr>
        <p:txBody>
          <a:bodyPr>
            <a:normAutofit/>
          </a:bodyPr>
          <a:lstStyle/>
          <a:p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κονικὲς</a:t>
            </a:r>
            <a:r>
              <a:rPr lang="en-US" sz="3200" dirty="0"/>
              <a:t> α</a:t>
            </a:r>
            <a:r>
              <a:rPr lang="en-US" sz="3200" dirty="0" err="1"/>
              <a:t>ἰτήσεις</a:t>
            </a:r>
            <a:r>
              <a:rPr lang="en-US" sz="3200" dirty="0"/>
              <a:t> </a:t>
            </a:r>
            <a:r>
              <a:rPr lang="en-US" sz="3200" dirty="0" err="1"/>
              <a:t>ἀκολουθεῖ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εὐχὴ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ισκό</a:t>
            </a:r>
            <a:r>
              <a:rPr lang="en-US" sz="3200" dirty="0"/>
              <a:t>π</a:t>
            </a:r>
            <a:r>
              <a:rPr lang="en-US" sz="3200" dirty="0" err="1"/>
              <a:t>ου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στιγμὴ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ἐκεῖνοι</a:t>
            </a:r>
            <a:r>
              <a:rPr lang="en-US" sz="3200" dirty="0"/>
              <a:t> </a:t>
            </a:r>
            <a:r>
              <a:rPr lang="en-US" sz="3200" dirty="0" err="1"/>
              <a:t>κλίνουν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κεφάλι</a:t>
            </a:r>
            <a:r>
              <a:rPr lang="el-GR" sz="3200" dirty="0"/>
              <a:t>.</a:t>
            </a:r>
          </a:p>
          <a:p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εὐχὴ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λεῖ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Θεὸ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δωρίσει</a:t>
            </a:r>
            <a:r>
              <a:rPr lang="en-US" sz="3200" dirty="0"/>
              <a:t> </a:t>
            </a:r>
            <a:r>
              <a:rPr lang="en-US" sz="3200" dirty="0" err="1"/>
              <a:t>στοὺς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 «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ινούργι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ρδιὰ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«π</a:t>
            </a:r>
            <a:r>
              <a:rPr lang="en-US" sz="3200" dirty="0" err="1"/>
              <a:t>νεῦμ</a:t>
            </a:r>
            <a:r>
              <a:rPr lang="en-US" sz="3200" dirty="0"/>
              <a:t>α </a:t>
            </a:r>
            <a:r>
              <a:rPr lang="en-US" sz="3200" dirty="0" err="1"/>
              <a:t>εὐθὲς</a:t>
            </a:r>
            <a:r>
              <a:rPr lang="en-US" sz="3200" dirty="0"/>
              <a:t>», </a:t>
            </a:r>
            <a:r>
              <a:rPr lang="en-US" sz="3200" dirty="0" err="1"/>
              <a:t>ὥστε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«π</a:t>
            </a:r>
            <a:r>
              <a:rPr lang="en-US" sz="3200" dirty="0" err="1"/>
              <a:t>οιοῦν</a:t>
            </a:r>
            <a:r>
              <a:rPr lang="en-US" sz="3200" dirty="0"/>
              <a:t>»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θέλημ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Θεοῦ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ὅλες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ψυχικὲς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νοητικὲς</a:t>
            </a:r>
            <a:r>
              <a:rPr lang="en-US" sz="3200" dirty="0"/>
              <a:t> </a:t>
            </a:r>
            <a:r>
              <a:rPr lang="en-US" sz="3200" dirty="0" err="1"/>
              <a:t>δυνάμεις</a:t>
            </a:r>
            <a:r>
              <a:rPr lang="en-US" sz="3200" dirty="0"/>
              <a:t>.</a:t>
            </a:r>
            <a:endParaRPr lang="el-GR" sz="3200" dirty="0"/>
          </a:p>
          <a:p>
            <a:r>
              <a:rPr lang="en-US" sz="3200" dirty="0" err="1"/>
              <a:t>Τόσο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κονικὲς</a:t>
            </a:r>
            <a:r>
              <a:rPr lang="en-US" sz="3200" dirty="0"/>
              <a:t> α</a:t>
            </a:r>
            <a:r>
              <a:rPr lang="en-US" sz="3200" dirty="0" err="1"/>
              <a:t>ἰτήσεις</a:t>
            </a:r>
            <a:r>
              <a:rPr lang="en-US" sz="3200" dirty="0"/>
              <a:t>, </a:t>
            </a:r>
            <a:r>
              <a:rPr lang="en-US" sz="3200" dirty="0" err="1"/>
              <a:t>ὅσο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εὐχὲς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Θ.Λειτουργί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οστολικῶν</a:t>
            </a:r>
            <a:r>
              <a:rPr lang="en-US" sz="3200" i="1" dirty="0"/>
              <a:t> </a:t>
            </a:r>
            <a:r>
              <a:rPr lang="en-US" sz="3200" i="1" dirty="0" err="1"/>
              <a:t>Δι</a:t>
            </a:r>
            <a:r>
              <a:rPr lang="en-US" sz="3200" i="1" dirty="0"/>
              <a:t>α</a:t>
            </a:r>
            <a:r>
              <a:rPr lang="en-US" sz="3200" i="1" dirty="0" err="1"/>
              <a:t>τ</a:t>
            </a:r>
            <a:r>
              <a:rPr lang="en-US" sz="3200" i="1" dirty="0"/>
              <a:t>α</a:t>
            </a:r>
            <a:r>
              <a:rPr lang="en-US" sz="3200" i="1" dirty="0" err="1"/>
              <a:t>γῶν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</a:t>
            </a:r>
            <a:r>
              <a:rPr lang="en-US" sz="3200" dirty="0"/>
              <a:t>α</a:t>
            </a:r>
            <a:r>
              <a:rPr lang="en-US" sz="3200" dirty="0" err="1"/>
              <a:t>ίνετ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μέριμν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μέλλοντες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, </a:t>
            </a:r>
            <a:r>
              <a:rPr lang="en-US" sz="3200" dirty="0" err="1"/>
              <a:t>συγχρόνως</a:t>
            </a:r>
            <a:r>
              <a:rPr lang="en-US" sz="3200" dirty="0"/>
              <a:t> </a:t>
            </a:r>
            <a:r>
              <a:rPr lang="en-US" sz="3200" dirty="0" err="1"/>
              <a:t>ὅμως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οδηλώνετ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ὁλόκληρο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π</a:t>
            </a:r>
            <a:r>
              <a:rPr lang="en-US" sz="3200" dirty="0" err="1"/>
              <a:t>εριεχόμενο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,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</a:t>
            </a:r>
            <a:r>
              <a:rPr lang="en-US" sz="3200" dirty="0"/>
              <a:t> </a:t>
            </a:r>
            <a:r>
              <a:rPr lang="en-US" sz="3200" dirty="0" err="1"/>
              <a:t>συνίστ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στὴ</a:t>
            </a:r>
            <a:r>
              <a:rPr lang="en-US" sz="3200" dirty="0"/>
              <a:t> </a:t>
            </a:r>
            <a:r>
              <a:rPr lang="en-US" sz="3200" dirty="0" err="1"/>
              <a:t>γνώση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ἐνίσχυση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ίστεως</a:t>
            </a:r>
            <a:r>
              <a:rPr lang="en-US" sz="3200" dirty="0"/>
              <a:t>,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κάθ</a:t>
            </a:r>
            <a:r>
              <a:rPr lang="en-US" sz="3200" dirty="0"/>
              <a:t>α</a:t>
            </a:r>
            <a:r>
              <a:rPr lang="en-US" sz="3200" dirty="0" err="1"/>
              <a:t>ρση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οτελεῖ</a:t>
            </a:r>
            <a:r>
              <a:rPr lang="en-US" sz="3200" dirty="0"/>
              <a:t> π</a:t>
            </a:r>
            <a:r>
              <a:rPr lang="en-US" sz="3200" dirty="0" err="1"/>
              <a:t>ροϋ</a:t>
            </a:r>
            <a:r>
              <a:rPr lang="en-US" sz="3200" dirty="0"/>
              <a:t>π</a:t>
            </a:r>
            <a:r>
              <a:rPr lang="en-US" sz="3200" dirty="0" err="1"/>
              <a:t>όθεση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ὀρθῆς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νικῆς</a:t>
            </a:r>
            <a:r>
              <a:rPr lang="en-US" sz="3200" dirty="0"/>
              <a:t> </a:t>
            </a:r>
            <a:r>
              <a:rPr lang="en-US" sz="3200" dirty="0" err="1"/>
              <a:t>ζωῆς</a:t>
            </a:r>
            <a:r>
              <a:rPr lang="en-US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205220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40DAC-B657-F647-A8B3-5DB61E963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62144"/>
            <a:ext cx="11282780" cy="53266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2CAACB-C28A-2E4D-AC8C-64E8A695BD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0" y="168676"/>
            <a:ext cx="11975977" cy="6573914"/>
          </a:xfrm>
        </p:spPr>
        <p:txBody>
          <a:bodyPr>
            <a:normAutofit/>
          </a:bodyPr>
          <a:lstStyle/>
          <a:p>
            <a:r>
              <a:rPr lang="en-US" sz="3200" dirty="0" err="1"/>
              <a:t>Στὶς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απ</a:t>
            </a:r>
            <a:r>
              <a:rPr lang="en-US" sz="3200" dirty="0" err="1"/>
              <a:t>άνω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ρτυρίες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Ἰουστίνου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απ</a:t>
            </a:r>
            <a:r>
              <a:rPr lang="en-US" sz="3200" dirty="0" err="1"/>
              <a:t>ιστώνουμε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δημιουργί</a:t>
            </a:r>
            <a:r>
              <a:rPr lang="en-US" sz="3200" dirty="0"/>
              <a:t>α </a:t>
            </a:r>
            <a:r>
              <a:rPr lang="en-US" sz="3200" dirty="0" err="1"/>
              <a:t>μιᾶς</a:t>
            </a:r>
            <a:r>
              <a:rPr lang="en-US" sz="3200" dirty="0"/>
              <a:t> π</a:t>
            </a:r>
            <a:r>
              <a:rPr lang="en-US" sz="3200" dirty="0" err="1"/>
              <a:t>ρώτης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</a:t>
            </a:r>
            <a:r>
              <a:rPr lang="en-US" sz="3200" dirty="0" err="1"/>
              <a:t>ὁρολογί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. </a:t>
            </a:r>
          </a:p>
          <a:p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δεδομένο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,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Ἰουστῖνος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γράφει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ολογί</a:t>
            </a:r>
            <a:r>
              <a:rPr lang="en-US" sz="3200" i="1" dirty="0"/>
              <a:t>α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θεολογικὰ</a:t>
            </a:r>
            <a:r>
              <a:rPr lang="en-US" sz="3200" dirty="0"/>
              <a:t> </a:t>
            </a:r>
            <a:r>
              <a:rPr lang="en-US" sz="3200" dirty="0" err="1"/>
              <a:t>δεδομέν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οχῆς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δημιουργεῖ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ἴδιος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συγκεκριμένη</a:t>
            </a:r>
            <a:r>
              <a:rPr lang="en-US" sz="3200" dirty="0"/>
              <a:t> </a:t>
            </a:r>
            <a:r>
              <a:rPr lang="en-US" sz="3200" dirty="0" err="1"/>
              <a:t>θεολογί</a:t>
            </a:r>
            <a:r>
              <a:rPr lang="en-US" sz="3200" dirty="0"/>
              <a:t>α, </a:t>
            </a:r>
            <a:r>
              <a:rPr lang="en-US" sz="3200" dirty="0" err="1"/>
              <a:t>νομιμοιεῖτ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συμ</a:t>
            </a:r>
            <a:r>
              <a:rPr lang="en-US" sz="3200" dirty="0"/>
              <a:t>π</a:t>
            </a:r>
            <a:r>
              <a:rPr lang="en-US" sz="3200" dirty="0" err="1"/>
              <a:t>έρ</a:t>
            </a:r>
            <a:r>
              <a:rPr lang="en-US" sz="3200" dirty="0"/>
              <a:t>α</a:t>
            </a:r>
            <a:r>
              <a:rPr lang="en-US" sz="3200" dirty="0" err="1"/>
              <a:t>σμ</a:t>
            </a:r>
            <a:r>
              <a:rPr lang="en-US" sz="3200" dirty="0"/>
              <a:t>α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ἐν</a:t>
            </a:r>
            <a:r>
              <a:rPr lang="en-US" sz="3200" dirty="0"/>
              <a:t> </a:t>
            </a:r>
            <a:r>
              <a:rPr lang="en-US" sz="3200" dirty="0" err="1"/>
              <a:t>λόγῳ</a:t>
            </a:r>
            <a:r>
              <a:rPr lang="en-US" sz="3200" dirty="0"/>
              <a:t> βαπ</a:t>
            </a:r>
            <a:r>
              <a:rPr lang="en-US" sz="3200" dirty="0" err="1"/>
              <a:t>τισμ</a:t>
            </a:r>
            <a:r>
              <a:rPr lang="en-US" sz="3200" dirty="0"/>
              <a:t>α</a:t>
            </a:r>
            <a:r>
              <a:rPr lang="en-US" sz="3200" dirty="0" err="1"/>
              <a:t>τικὴ</a:t>
            </a:r>
            <a:r>
              <a:rPr lang="en-US" sz="3200" dirty="0"/>
              <a:t> </a:t>
            </a:r>
            <a:r>
              <a:rPr lang="en-US" sz="3200" dirty="0" err="1"/>
              <a:t>ὁρολογί</a:t>
            </a:r>
            <a:r>
              <a:rPr lang="en-US" sz="3200" dirty="0"/>
              <a:t>α π</a:t>
            </a:r>
            <a:r>
              <a:rPr lang="en-US" sz="3200" dirty="0" err="1"/>
              <a:t>ροϋ</a:t>
            </a:r>
            <a:r>
              <a:rPr lang="en-US" sz="3200" dirty="0"/>
              <a:t>π</a:t>
            </a:r>
            <a:r>
              <a:rPr lang="en-US" sz="3200" dirty="0" err="1"/>
              <a:t>ῆρχε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Ἰουστίνου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ῆρξε</a:t>
            </a:r>
            <a:r>
              <a:rPr lang="en-US" sz="3200" dirty="0"/>
              <a:t> (π</a:t>
            </a:r>
            <a:r>
              <a:rPr lang="en-US" sz="3200" dirty="0" err="1"/>
              <a:t>ροφ</a:t>
            </a:r>
            <a:r>
              <a:rPr lang="en-US" sz="3200" dirty="0"/>
              <a:t>α</a:t>
            </a:r>
            <a:r>
              <a:rPr lang="en-US" sz="3200" dirty="0" err="1"/>
              <a:t>νῶς</a:t>
            </a:r>
            <a:r>
              <a:rPr lang="en-US" sz="3200" dirty="0"/>
              <a:t>)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όρροι</a:t>
            </a:r>
            <a:r>
              <a:rPr lang="en-US" sz="3200" dirty="0"/>
              <a:t>α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σημ</a:t>
            </a:r>
            <a:r>
              <a:rPr lang="en-US" sz="3200" dirty="0"/>
              <a:t>α</a:t>
            </a:r>
            <a:r>
              <a:rPr lang="en-US" sz="3200" dirty="0" err="1"/>
              <a:t>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οκτήσει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ἰωάννει</a:t>
            </a:r>
            <a:r>
              <a:rPr lang="en-US" sz="3200" dirty="0"/>
              <a:t>α </a:t>
            </a:r>
            <a:r>
              <a:rPr lang="en-US" sz="3200" dirty="0" err="1"/>
              <a:t>θεολογί</a:t>
            </a:r>
            <a:r>
              <a:rPr lang="en-US" sz="3200" dirty="0"/>
              <a:t>α</a:t>
            </a:r>
            <a:r>
              <a:rPr lang="en-GR" sz="3200" dirty="0"/>
              <a:t>.</a:t>
            </a:r>
          </a:p>
          <a:p>
            <a:endParaRPr lang="en-GR" sz="3200" dirty="0"/>
          </a:p>
          <a:p>
            <a:pPr marL="0" indent="0">
              <a:buNone/>
            </a:pPr>
            <a:r>
              <a:rPr lang="en-US" sz="3200" b="1" u="dotted" dirty="0"/>
              <a:t>(</a:t>
            </a:r>
            <a:r>
              <a:rPr lang="en-US" sz="3200" b="1" u="dotted" dirty="0" err="1"/>
              <a:t>γ</a:t>
            </a:r>
            <a:r>
              <a:rPr lang="en-US" sz="3200" b="1" u="dotted" dirty="0"/>
              <a:t>) </a:t>
            </a:r>
            <a:r>
              <a:rPr lang="en-US" sz="3200" b="1" u="dotted" dirty="0" err="1"/>
              <a:t>Ἡ</a:t>
            </a:r>
            <a:r>
              <a:rPr lang="en-US" sz="3200" b="1" u="dotted" dirty="0"/>
              <a:t> π</a:t>
            </a:r>
            <a:r>
              <a:rPr lang="en-US" sz="3200" b="1" u="dotted" dirty="0" err="1"/>
              <a:t>ροετοιμ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σί</a:t>
            </a:r>
            <a:r>
              <a:rPr lang="en-US" sz="3200" b="1" u="dotted" dirty="0"/>
              <a:t>α </a:t>
            </a:r>
            <a:r>
              <a:rPr lang="en-US" sz="3200" b="1" u="dotted" dirty="0" err="1"/>
              <a:t>γιὰ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τὸ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Βά</a:t>
            </a:r>
            <a:r>
              <a:rPr lang="en-US" sz="3200" b="1" u="dotted" dirty="0"/>
              <a:t>π</a:t>
            </a:r>
            <a:r>
              <a:rPr lang="en-US" sz="3200" b="1" u="dotted" dirty="0" err="1"/>
              <a:t>τισμ</a:t>
            </a:r>
            <a:r>
              <a:rPr lang="en-US" sz="3200" b="1" u="dotted" dirty="0"/>
              <a:t>α </a:t>
            </a:r>
            <a:r>
              <a:rPr lang="en-US" sz="3200" b="1" u="dotted" dirty="0" err="1"/>
              <a:t>μέσῳ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τῆς</a:t>
            </a:r>
            <a:r>
              <a:rPr lang="en-US" sz="3200" b="1" u="dotted" dirty="0"/>
              <a:t> </a:t>
            </a:r>
            <a:r>
              <a:rPr lang="en-US" sz="3200" b="1" u="dotted" dirty="0" err="1"/>
              <a:t>κ</a:t>
            </a:r>
            <a:r>
              <a:rPr lang="en-US" sz="3200" b="1" u="dotted" dirty="0"/>
              <a:t>α</a:t>
            </a:r>
            <a:r>
              <a:rPr lang="en-US" sz="3200" b="1" u="dotted" dirty="0" err="1"/>
              <a:t>τηχήσεως</a:t>
            </a:r>
            <a:endParaRPr lang="en-US" sz="3200" u="dotted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μεγάλη</a:t>
            </a:r>
            <a:r>
              <a:rPr lang="en-US" sz="3200" dirty="0"/>
              <a:t> </a:t>
            </a:r>
            <a:r>
              <a:rPr lang="en-US" sz="3200" dirty="0" err="1"/>
              <a:t>ἐξά</a:t>
            </a:r>
            <a:r>
              <a:rPr lang="en-US" sz="3200" dirty="0"/>
              <a:t>π</a:t>
            </a:r>
            <a:r>
              <a:rPr lang="en-US" sz="3200" dirty="0" err="1"/>
              <a:t>λωση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Χριστι</a:t>
            </a:r>
            <a:r>
              <a:rPr lang="en-US" sz="3200" dirty="0"/>
              <a:t>α</a:t>
            </a:r>
            <a:r>
              <a:rPr lang="en-US" sz="3200" dirty="0" err="1"/>
              <a:t>νισμοῦ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2ο </a:t>
            </a:r>
            <a:r>
              <a:rPr lang="en-US" sz="3200" dirty="0" err="1"/>
              <a:t>μ.Χ</a:t>
            </a:r>
            <a:r>
              <a:rPr lang="en-US" sz="3200" dirty="0"/>
              <a:t>. α</a:t>
            </a:r>
            <a:r>
              <a:rPr lang="en-US" sz="3200" dirty="0" err="1"/>
              <a:t>ἰών</a:t>
            </a:r>
            <a:r>
              <a:rPr lang="en-US" sz="3200" dirty="0"/>
              <a:t>α (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πα</a:t>
            </a:r>
            <a:r>
              <a:rPr lang="en-US" sz="3200" dirty="0" err="1"/>
              <a:t>ρὰ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σφοδρότητ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διωγμῶν</a:t>
            </a:r>
            <a:r>
              <a:rPr lang="en-US" sz="3200" dirty="0"/>
              <a:t>) </a:t>
            </a:r>
            <a:r>
              <a:rPr lang="en-US" sz="3200" dirty="0" err="1"/>
              <a:t>δημιούργησε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πα</a:t>
            </a:r>
            <a:r>
              <a:rPr lang="en-US" sz="3200" dirty="0" err="1"/>
              <a:t>ιτήσεις</a:t>
            </a:r>
            <a:r>
              <a:rPr lang="en-US" sz="3200" dirty="0"/>
              <a:t> </a:t>
            </a:r>
            <a:r>
              <a:rPr lang="en-US" sz="3200" dirty="0" err="1"/>
              <a:t>σχετικὰ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ροϋ</a:t>
            </a:r>
            <a:r>
              <a:rPr lang="en-US" sz="3200" dirty="0"/>
              <a:t>π</a:t>
            </a:r>
            <a:r>
              <a:rPr lang="en-US" sz="3200" dirty="0" err="1"/>
              <a:t>οθέσεις</a:t>
            </a:r>
            <a:r>
              <a:rPr lang="en-US" sz="3200" dirty="0"/>
              <a:t> </a:t>
            </a:r>
            <a:r>
              <a:rPr lang="en-US" sz="3200" dirty="0" err="1"/>
              <a:t>εἰσ</a:t>
            </a:r>
            <a:r>
              <a:rPr lang="en-US" sz="3200" dirty="0"/>
              <a:t>α</a:t>
            </a:r>
            <a:r>
              <a:rPr lang="en-US" sz="3200" dirty="0" err="1"/>
              <a:t>γωγῆς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l-GR" sz="3200" dirty="0"/>
              <a:t>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41489819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6F2595-79F1-EE40-AA7C-43CEFA2A86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79899" y="-45718"/>
            <a:ext cx="11273902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BD7515-F998-7E43-993D-AF717E283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43371"/>
            <a:ext cx="11993731" cy="6566817"/>
          </a:xfrm>
        </p:spPr>
        <p:txBody>
          <a:bodyPr>
            <a:normAutofit/>
          </a:bodyPr>
          <a:lstStyle/>
          <a:p>
            <a:r>
              <a:rPr lang="el-GR" sz="3200" dirty="0" err="1"/>
              <a:t>Οἱ</a:t>
            </a:r>
            <a:r>
              <a:rPr lang="el-GR" sz="3200" dirty="0"/>
              <a:t> </a:t>
            </a:r>
            <a:r>
              <a:rPr lang="el-GR" sz="3200" dirty="0" err="1"/>
              <a:t>ἀπαιτήσεις</a:t>
            </a:r>
            <a:r>
              <a:rPr lang="el-GR" sz="3200" dirty="0"/>
              <a:t> </a:t>
            </a:r>
            <a:r>
              <a:rPr lang="el-GR" sz="3200" dirty="0" err="1"/>
              <a:t>αὐτὲς</a:t>
            </a:r>
            <a:r>
              <a:rPr lang="el-GR" sz="3200" dirty="0"/>
              <a:t> </a:t>
            </a:r>
            <a:r>
              <a:rPr lang="el-GR" sz="3200" dirty="0" err="1"/>
              <a:t>ὁδήγησαν</a:t>
            </a:r>
            <a:r>
              <a:rPr lang="el-GR" sz="3200" dirty="0"/>
              <a:t> </a:t>
            </a:r>
            <a:r>
              <a:rPr lang="el-GR" sz="3200" dirty="0" err="1"/>
              <a:t>στὴ</a:t>
            </a:r>
            <a:r>
              <a:rPr lang="el-GR" sz="3200" dirty="0"/>
              <a:t> δημιουργία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ὀργάνωση</a:t>
            </a:r>
            <a:r>
              <a:rPr lang="el-GR" sz="3200" dirty="0"/>
              <a:t> </a:t>
            </a:r>
            <a:r>
              <a:rPr lang="el-GR" sz="3200" dirty="0" err="1"/>
              <a:t>τῆς</a:t>
            </a:r>
            <a:r>
              <a:rPr lang="el-GR" sz="3200" dirty="0"/>
              <a:t> κατηχήσεως </a:t>
            </a:r>
            <a:r>
              <a:rPr lang="el-GR" sz="3200" dirty="0" err="1"/>
              <a:t>πρὶν</a:t>
            </a:r>
            <a:r>
              <a:rPr lang="el-GR" sz="3200" dirty="0"/>
              <a:t> </a:t>
            </a:r>
            <a:r>
              <a:rPr lang="el-GR" sz="3200" dirty="0" err="1"/>
              <a:t>ἀπὸ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Βάπτισμα,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ὁποία</a:t>
            </a:r>
            <a:r>
              <a:rPr lang="el-GR" sz="3200" dirty="0"/>
              <a:t> </a:t>
            </a:r>
            <a:r>
              <a:rPr lang="el-GR" sz="3200" dirty="0" err="1"/>
              <a:t>ἐπετελεῖτο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«τελείωση </a:t>
            </a:r>
            <a:r>
              <a:rPr lang="el-GR" sz="3200" dirty="0" err="1"/>
              <a:t>τῶν</a:t>
            </a:r>
            <a:r>
              <a:rPr lang="el-GR" sz="3200" dirty="0"/>
              <a:t> </a:t>
            </a:r>
            <a:r>
              <a:rPr lang="el-GR" sz="3200" dirty="0" err="1"/>
              <a:t>ἀκροατῶν</a:t>
            </a:r>
            <a:r>
              <a:rPr lang="el-GR" sz="3200" dirty="0"/>
              <a:t>» (</a:t>
            </a:r>
            <a:r>
              <a:rPr lang="el-GR" sz="3200" i="1" dirty="0" err="1"/>
              <a:t>auditorum</a:t>
            </a:r>
            <a:r>
              <a:rPr lang="el-GR" sz="3200" i="1" dirty="0"/>
              <a:t> </a:t>
            </a:r>
            <a:r>
              <a:rPr lang="el-GR" sz="3200" i="1" dirty="0" err="1"/>
              <a:t>tirocinia</a:t>
            </a:r>
            <a:r>
              <a:rPr lang="el-GR" sz="3200" dirty="0"/>
              <a:t>) </a:t>
            </a:r>
            <a:r>
              <a:rPr lang="el-GR" sz="3200" dirty="0" err="1"/>
              <a:t>κατὰ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ἔκφραση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</a:t>
            </a:r>
            <a:r>
              <a:rPr lang="el-GR" sz="3200" dirty="0" err="1"/>
              <a:t>Τερτυλλιανοῦ</a:t>
            </a:r>
            <a:r>
              <a:rPr lang="el-GR" sz="3200" dirty="0"/>
              <a:t> (τέλη </a:t>
            </a:r>
            <a:r>
              <a:rPr lang="el-GR" sz="3200" dirty="0" err="1"/>
              <a:t>τοῦ</a:t>
            </a:r>
            <a:r>
              <a:rPr lang="el-GR" sz="3200" dirty="0"/>
              <a:t> 2</a:t>
            </a:r>
            <a:r>
              <a:rPr lang="el-GR" sz="3200" baseline="30000" dirty="0"/>
              <a:t>ου</a:t>
            </a:r>
            <a:r>
              <a:rPr lang="el-GR" sz="3200" dirty="0"/>
              <a:t> </a:t>
            </a:r>
            <a:r>
              <a:rPr lang="el-GR" sz="3200" dirty="0" err="1"/>
              <a:t>αἰ</a:t>
            </a:r>
            <a:r>
              <a:rPr lang="el-GR" sz="3200" dirty="0"/>
              <a:t>.).</a:t>
            </a:r>
          </a:p>
          <a:p>
            <a:r>
              <a:rPr lang="el-GR" sz="3200" dirty="0" err="1"/>
              <a:t>Ὁ</a:t>
            </a:r>
            <a:r>
              <a:rPr lang="el-GR" sz="3200" dirty="0"/>
              <a:t> </a:t>
            </a:r>
            <a:r>
              <a:rPr lang="el-GR" sz="3200" dirty="0" err="1"/>
              <a:t>ἴδιος</a:t>
            </a:r>
            <a:r>
              <a:rPr lang="el-GR" sz="3200" dirty="0"/>
              <a:t> συγγραφέας </a:t>
            </a:r>
            <a:r>
              <a:rPr lang="el-GR" sz="3200" dirty="0" err="1"/>
              <a:t>κατηγορεῖ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αἱρετικοὺς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διέκριναν </a:t>
            </a:r>
            <a:r>
              <a:rPr lang="el-GR" sz="3200" dirty="0" err="1"/>
              <a:t>ἀνάμεσα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πιστοὺς</a:t>
            </a:r>
            <a:r>
              <a:rPr lang="el-GR" sz="3200" dirty="0"/>
              <a:t>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κατηχούμενους,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ὅτι</a:t>
            </a:r>
            <a:r>
              <a:rPr lang="el-GR" sz="3200" dirty="0"/>
              <a:t> </a:t>
            </a:r>
            <a:r>
              <a:rPr lang="el-GR" sz="3200" dirty="0" err="1"/>
              <a:t>δὲν</a:t>
            </a:r>
            <a:r>
              <a:rPr lang="el-GR" sz="3200" dirty="0"/>
              <a:t> </a:t>
            </a:r>
            <a:r>
              <a:rPr lang="el-GR" sz="3200" dirty="0" err="1"/>
              <a:t>εἶχαν</a:t>
            </a:r>
            <a:r>
              <a:rPr lang="el-GR" sz="3200" dirty="0"/>
              <a:t> </a:t>
            </a:r>
            <a:r>
              <a:rPr lang="el-GR" sz="3200" dirty="0" err="1"/>
              <a:t>ὀργανωμένη</a:t>
            </a:r>
            <a:r>
              <a:rPr lang="el-GR" sz="3200" dirty="0"/>
              <a:t> κατήχηση.</a:t>
            </a:r>
            <a:r>
              <a:rPr lang="en-GR" sz="3200" dirty="0"/>
              <a:t> </a:t>
            </a:r>
            <a:endParaRPr lang="el-GR" sz="3200" dirty="0"/>
          </a:p>
          <a:p>
            <a:r>
              <a:rPr lang="el-GR" sz="3200" dirty="0" err="1"/>
              <a:t>Οἱ</a:t>
            </a:r>
            <a:r>
              <a:rPr lang="el-GR" sz="3200" dirty="0"/>
              <a:t> κατηχήσεις διακρίνονταν </a:t>
            </a:r>
            <a:r>
              <a:rPr lang="el-GR" sz="3200" dirty="0" err="1"/>
              <a:t>σὲ</a:t>
            </a:r>
            <a:r>
              <a:rPr lang="el-GR" sz="3200" dirty="0"/>
              <a:t> «κατηχήσεις Φωτιζομένων»,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αὐτῶν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ἐπρόκειτο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</a:t>
            </a:r>
            <a:r>
              <a:rPr lang="el-GR" sz="3200" dirty="0" err="1"/>
              <a:t>βαπτιστοῦν</a:t>
            </a:r>
            <a:r>
              <a:rPr lang="el-GR" sz="3200" dirty="0"/>
              <a:t>,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«</a:t>
            </a:r>
            <a:r>
              <a:rPr lang="el-GR" sz="3200" dirty="0" err="1"/>
              <a:t>Μυσταγωγικὲς</a:t>
            </a:r>
            <a:r>
              <a:rPr lang="el-GR" sz="3200" dirty="0"/>
              <a:t> κατηχήσεις»,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ἐκεῖνες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ἀπευθύνονταν</a:t>
            </a:r>
            <a:r>
              <a:rPr lang="el-GR" sz="3200" dirty="0"/>
              <a:t> </a:t>
            </a:r>
            <a:r>
              <a:rPr lang="el-GR" sz="3200" dirty="0" err="1"/>
              <a:t>στοὺς</a:t>
            </a:r>
            <a:r>
              <a:rPr lang="el-GR" sz="3200" dirty="0"/>
              <a:t> </a:t>
            </a:r>
            <a:r>
              <a:rPr lang="el-GR" sz="3200" dirty="0" err="1"/>
              <a:t>ἤδη</a:t>
            </a:r>
            <a:r>
              <a:rPr lang="el-GR" sz="3200" dirty="0"/>
              <a:t> βαπτισμένους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τοὺς</a:t>
            </a:r>
            <a:r>
              <a:rPr lang="el-GR" sz="3200" dirty="0"/>
              <a:t> </a:t>
            </a:r>
            <a:r>
              <a:rPr lang="el-GR" sz="3200" dirty="0" err="1"/>
              <a:t>μυοῦσαν</a:t>
            </a:r>
            <a:r>
              <a:rPr lang="el-GR" sz="3200" dirty="0"/>
              <a:t> </a:t>
            </a:r>
            <a:r>
              <a:rPr lang="el-GR" sz="3200" dirty="0" err="1"/>
              <a:t>στὰ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</a:t>
            </a:r>
            <a:r>
              <a:rPr lang="el-GR" sz="3200" dirty="0"/>
              <a:t> Λατρεία.</a:t>
            </a:r>
            <a:endParaRPr lang="en-GR" sz="3200" dirty="0"/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35252929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258F6-99AC-0346-9487-F168E1E7D2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145" y="0"/>
            <a:ext cx="11291656" cy="97654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84A5C5-4DC7-9E4A-8350-583E967E38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144" y="159798"/>
            <a:ext cx="11984853" cy="6613864"/>
          </a:xfrm>
        </p:spPr>
        <p:txBody>
          <a:bodyPr>
            <a:normAutofit/>
          </a:bodyPr>
          <a:lstStyle/>
          <a:p>
            <a:r>
              <a:rPr lang="el-GR" sz="3200" dirty="0" err="1"/>
              <a:t>Μποροῦμε</a:t>
            </a:r>
            <a:r>
              <a:rPr lang="el-GR" sz="3200" dirty="0"/>
              <a:t> </a:t>
            </a:r>
            <a:r>
              <a:rPr lang="el-GR" sz="3200" dirty="0" err="1"/>
              <a:t>νὰ</a:t>
            </a:r>
            <a:r>
              <a:rPr lang="el-GR" sz="3200" dirty="0"/>
              <a:t> διακρίνουμε </a:t>
            </a:r>
            <a:r>
              <a:rPr lang="el-GR" sz="3200" dirty="0" err="1"/>
              <a:t>τὴν</a:t>
            </a:r>
            <a:r>
              <a:rPr lang="el-GR" sz="3200" dirty="0"/>
              <a:t> κατήχηση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διδακτικὸ</a:t>
            </a:r>
            <a:r>
              <a:rPr lang="el-GR" sz="3200" dirty="0"/>
              <a:t> στάδιο (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ὁποῖο</a:t>
            </a:r>
            <a:r>
              <a:rPr lang="el-GR" sz="3200" dirty="0"/>
              <a:t> περιλαμβάνει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τὰ</a:t>
            </a:r>
            <a:r>
              <a:rPr lang="el-GR" sz="3200" dirty="0"/>
              <a:t> </a:t>
            </a:r>
            <a:r>
              <a:rPr lang="el-GR" sz="3200" dirty="0" err="1"/>
              <a:t>σχετικὰ</a:t>
            </a:r>
            <a:r>
              <a:rPr lang="el-GR" sz="3200" dirty="0"/>
              <a:t> </a:t>
            </a:r>
            <a:r>
              <a:rPr lang="el-GR" sz="3200" dirty="0" err="1"/>
              <a:t>μὲ</a:t>
            </a:r>
            <a:r>
              <a:rPr lang="el-GR" sz="3200" dirty="0"/>
              <a:t> </a:t>
            </a:r>
            <a:r>
              <a:rPr lang="el-GR" sz="3200" dirty="0" err="1"/>
              <a:t>τὴν</a:t>
            </a:r>
            <a:r>
              <a:rPr lang="el-GR" sz="3200" dirty="0"/>
              <a:t> </a:t>
            </a:r>
            <a:r>
              <a:rPr lang="el-GR" sz="3200" dirty="0" err="1"/>
              <a:t>πρὸ</a:t>
            </a:r>
            <a:r>
              <a:rPr lang="el-GR" sz="3200" dirty="0"/>
              <a:t> </a:t>
            </a:r>
            <a:r>
              <a:rPr lang="el-GR" sz="3200" dirty="0" err="1"/>
              <a:t>τοῦ</a:t>
            </a:r>
            <a:r>
              <a:rPr lang="el-GR" sz="3200" dirty="0"/>
              <a:t> Βαπτίσματος </a:t>
            </a:r>
            <a:r>
              <a:rPr lang="el-GR" sz="3200" dirty="0" err="1"/>
              <a:t>ἀσκητικὴ</a:t>
            </a:r>
            <a:r>
              <a:rPr lang="el-GR" sz="3200" dirty="0"/>
              <a:t> </a:t>
            </a:r>
            <a:r>
              <a:rPr lang="el-GR" sz="3200" dirty="0" err="1"/>
              <a:t>ζωὴ</a:t>
            </a:r>
            <a:r>
              <a:rPr lang="el-GR" sz="3200" dirty="0"/>
              <a:t> </a:t>
            </a:r>
            <a:r>
              <a:rPr lang="el-GR" sz="3200" dirty="0" err="1"/>
              <a:t>τῶν</a:t>
            </a:r>
            <a:r>
              <a:rPr lang="el-GR" sz="3200" dirty="0"/>
              <a:t> κατηχουμένων) </a:t>
            </a:r>
            <a:r>
              <a:rPr lang="el-GR" sz="3200" dirty="0" err="1"/>
              <a:t>καὶ</a:t>
            </a:r>
            <a:r>
              <a:rPr lang="el-GR" sz="3200" dirty="0"/>
              <a:t> </a:t>
            </a:r>
            <a:r>
              <a:rPr lang="el-GR" sz="3200" dirty="0" err="1"/>
              <a:t>στὸ</a:t>
            </a:r>
            <a:r>
              <a:rPr lang="el-GR" sz="3200" dirty="0"/>
              <a:t> </a:t>
            </a:r>
            <a:r>
              <a:rPr lang="el-GR" sz="3200" dirty="0" err="1"/>
              <a:t>λειτουργικὸ</a:t>
            </a:r>
            <a:r>
              <a:rPr lang="el-GR" sz="3200" dirty="0"/>
              <a:t> στάδιο, </a:t>
            </a:r>
            <a:r>
              <a:rPr lang="el-GR" sz="3200" dirty="0" err="1"/>
              <a:t>δηλαδὴ</a:t>
            </a:r>
            <a:r>
              <a:rPr lang="el-GR" sz="3200" dirty="0"/>
              <a:t> </a:t>
            </a:r>
            <a:r>
              <a:rPr lang="el-GR" sz="3200" dirty="0" err="1"/>
              <a:t>τὶς</a:t>
            </a:r>
            <a:r>
              <a:rPr lang="el-GR" sz="3200" dirty="0"/>
              <a:t> </a:t>
            </a:r>
            <a:r>
              <a:rPr lang="el-GR" sz="3200" dirty="0" err="1"/>
              <a:t>προβαπτισματικὲς</a:t>
            </a:r>
            <a:r>
              <a:rPr lang="el-GR" sz="3200" dirty="0"/>
              <a:t> τελετές.</a:t>
            </a:r>
          </a:p>
          <a:p>
            <a:endParaRPr lang="el-GR" sz="3200" dirty="0"/>
          </a:p>
          <a:p>
            <a:pPr marL="0" indent="0">
              <a:buNone/>
            </a:pPr>
            <a:r>
              <a:rPr lang="el-GR" sz="3200" b="1" dirty="0"/>
              <a:t>(Ι) </a:t>
            </a:r>
            <a:r>
              <a:rPr lang="el-GR" sz="3200" b="1" dirty="0" err="1"/>
              <a:t>Τὸ</a:t>
            </a:r>
            <a:r>
              <a:rPr lang="el-GR" sz="3200" b="1" dirty="0"/>
              <a:t> </a:t>
            </a:r>
            <a:r>
              <a:rPr lang="el-GR" sz="3200" b="1" dirty="0" err="1"/>
              <a:t>διδακτικὸ</a:t>
            </a:r>
            <a:r>
              <a:rPr lang="el-GR" sz="3200" b="1" dirty="0"/>
              <a:t> στάδιο</a:t>
            </a:r>
            <a:endParaRPr lang="en-GR" sz="3200" dirty="0"/>
          </a:p>
          <a:p>
            <a:r>
              <a:rPr lang="el-GR" sz="3200" dirty="0"/>
              <a:t>(i)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πρῶτο</a:t>
            </a:r>
            <a:r>
              <a:rPr lang="el-GR" sz="3200" dirty="0"/>
              <a:t> στάδιο </a:t>
            </a:r>
            <a:r>
              <a:rPr lang="el-GR" sz="3200" dirty="0" err="1"/>
              <a:t>εἶναι</a:t>
            </a:r>
            <a:r>
              <a:rPr lang="el-GR" sz="3200" dirty="0"/>
              <a:t> </a:t>
            </a:r>
            <a:r>
              <a:rPr lang="el-GR" sz="3200" dirty="0" err="1"/>
              <a:t>ἡ</a:t>
            </a:r>
            <a:r>
              <a:rPr lang="el-GR" sz="3200" dirty="0"/>
              <a:t> </a:t>
            </a:r>
            <a:r>
              <a:rPr lang="el-GR" sz="3200" dirty="0" err="1"/>
              <a:t>ἀποδοχὴ</a:t>
            </a:r>
            <a:r>
              <a:rPr lang="el-GR" sz="3200" dirty="0"/>
              <a:t> </a:t>
            </a:r>
            <a:r>
              <a:rPr lang="el-GR" sz="3200" dirty="0" err="1"/>
              <a:t>στὶς</a:t>
            </a:r>
            <a:r>
              <a:rPr lang="el-GR" sz="3200" dirty="0"/>
              <a:t> τάξεις </a:t>
            </a:r>
            <a:r>
              <a:rPr lang="el-GR" sz="3200" dirty="0" err="1"/>
              <a:t>τῶν</a:t>
            </a:r>
            <a:r>
              <a:rPr lang="el-GR" sz="3200" dirty="0"/>
              <a:t> κατηχουμένων </a:t>
            </a:r>
            <a:r>
              <a:rPr lang="el-GR" sz="3200" dirty="0" err="1"/>
              <a:t>ἐκείνων</a:t>
            </a:r>
            <a:r>
              <a:rPr lang="el-GR" sz="3200" dirty="0"/>
              <a:t> </a:t>
            </a:r>
            <a:r>
              <a:rPr lang="el-GR" sz="3200" dirty="0" err="1"/>
              <a:t>ποὺ</a:t>
            </a:r>
            <a:r>
              <a:rPr lang="el-GR" sz="3200" dirty="0"/>
              <a:t> </a:t>
            </a:r>
            <a:r>
              <a:rPr lang="el-GR" sz="3200" dirty="0" err="1"/>
              <a:t>τὸ</a:t>
            </a:r>
            <a:r>
              <a:rPr lang="el-GR" sz="3200" dirty="0"/>
              <a:t> </a:t>
            </a:r>
            <a:r>
              <a:rPr lang="el-GR" sz="3200" dirty="0" err="1"/>
              <a:t>ἐπιθυμοῦσαν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Σύμφων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οστολικὴ</a:t>
            </a:r>
            <a:r>
              <a:rPr lang="en-US" sz="3200" i="1" dirty="0"/>
              <a:t> </a:t>
            </a:r>
            <a:r>
              <a:rPr lang="en-US" sz="3200" i="1" dirty="0" err="1"/>
              <a:t>Π</a:t>
            </a:r>
            <a:r>
              <a:rPr lang="en-US" sz="3200" i="1" dirty="0"/>
              <a:t>α</a:t>
            </a:r>
            <a:r>
              <a:rPr lang="en-US" sz="3200" i="1" dirty="0" err="1"/>
              <a:t>ράδοση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Ἱ</a:t>
            </a:r>
            <a:r>
              <a:rPr lang="en-US" sz="3200" dirty="0"/>
              <a:t>ππ</a:t>
            </a:r>
            <a:r>
              <a:rPr lang="en-US" sz="3200" dirty="0" err="1"/>
              <a:t>ολύτου</a:t>
            </a:r>
            <a:r>
              <a:rPr lang="en-US" sz="3200" dirty="0"/>
              <a:t> </a:t>
            </a:r>
            <a:r>
              <a:rPr lang="en-US" sz="3200" dirty="0" err="1"/>
              <a:t>Ρώμης</a:t>
            </a:r>
            <a:r>
              <a:rPr lang="en-US" sz="3200" dirty="0"/>
              <a:t>, </a:t>
            </a:r>
            <a:r>
              <a:rPr lang="en-US" sz="3200" dirty="0" err="1"/>
              <a:t>ἐκεῖνοι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εφάσιζ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 </a:t>
            </a:r>
            <a:r>
              <a:rPr lang="en-US" sz="3200" dirty="0" err="1"/>
              <a:t>ὁδηγοῦντ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οιους</a:t>
            </a:r>
            <a:r>
              <a:rPr lang="en-US" sz="3200" dirty="0"/>
              <a:t> π</a:t>
            </a:r>
            <a:r>
              <a:rPr lang="en-US" sz="3200" dirty="0" err="1"/>
              <a:t>ιστοὺς</a:t>
            </a:r>
            <a:r>
              <a:rPr lang="el-GR" sz="3200" dirty="0"/>
              <a:t> </a:t>
            </a:r>
            <a:r>
              <a:rPr lang="en-US" sz="3200" dirty="0"/>
              <a:t>π</a:t>
            </a:r>
            <a:r>
              <a:rPr lang="en-US" sz="3200" dirty="0" err="1"/>
              <a:t>ρὸς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«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σκάλους</a:t>
            </a:r>
            <a:r>
              <a:rPr lang="en-US" sz="3200" dirty="0"/>
              <a:t>»,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ἐρωτοῦσ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α</a:t>
            </a:r>
            <a:r>
              <a:rPr lang="en-US" sz="3200" dirty="0" err="1"/>
              <a:t>ἰτί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ροσελεύσεώς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  <a:p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8195966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C00E8C-C6CB-A74B-8114-DBE84D8B6C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718B34-8928-EA45-9CD0-B336127B9B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043" y="178884"/>
            <a:ext cx="11878322" cy="651354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ιστοὶ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συνόδευ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μέλλοντες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, β</a:t>
            </a:r>
            <a:r>
              <a:rPr lang="en-US" sz="3200" dirty="0" err="1"/>
              <a:t>ε</a:t>
            </a:r>
            <a:r>
              <a:rPr lang="en-US" sz="3200" dirty="0"/>
              <a:t>βα</a:t>
            </a:r>
            <a:r>
              <a:rPr lang="en-US" sz="3200" dirty="0" err="1"/>
              <a:t>ίων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ροσερχόμενοι</a:t>
            </a:r>
            <a:r>
              <a:rPr lang="en-US" sz="3200" dirty="0"/>
              <a:t> </a:t>
            </a:r>
            <a:r>
              <a:rPr lang="en-US" sz="3200" dirty="0" err="1"/>
              <a:t>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ἱκ</a:t>
            </a:r>
            <a:r>
              <a:rPr lang="en-US" sz="3200" dirty="0"/>
              <a:t>α</a:t>
            </a:r>
            <a:r>
              <a:rPr lang="en-US" sz="3200" dirty="0" err="1"/>
              <a:t>νοὶ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κολουθήσουν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λί</a:t>
            </a:r>
            <a:r>
              <a:rPr lang="en-US" sz="3200" dirty="0"/>
              <a:t>α.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ίσης</a:t>
            </a:r>
            <a:r>
              <a:rPr lang="en-US" sz="3200" dirty="0"/>
              <a:t> </a:t>
            </a:r>
            <a:r>
              <a:rPr lang="en-US" sz="3200" dirty="0" err="1"/>
              <a:t>ρωτοῦσ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ἄνδρες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ἔγγ</a:t>
            </a:r>
            <a:r>
              <a:rPr lang="en-US" sz="3200" dirty="0"/>
              <a:t>α</a:t>
            </a:r>
            <a:r>
              <a:rPr lang="en-US" sz="3200" dirty="0" err="1"/>
              <a:t>μοι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εἶν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σκλά</a:t>
            </a:r>
            <a:r>
              <a:rPr lang="en-US" sz="3200" dirty="0"/>
              <a:t>β</a:t>
            </a:r>
            <a:r>
              <a:rPr lang="en-US" sz="3200" dirty="0" err="1"/>
              <a:t>οι</a:t>
            </a:r>
            <a:r>
              <a:rPr lang="en-US" sz="3200" dirty="0"/>
              <a:t> (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τελευτ</a:t>
            </a:r>
            <a:r>
              <a:rPr lang="en-US" sz="3200" dirty="0"/>
              <a:t>α</a:t>
            </a:r>
            <a:r>
              <a:rPr lang="en-US" sz="3200" dirty="0" err="1"/>
              <a:t>ί</a:t>
            </a:r>
            <a:r>
              <a:rPr lang="en-US" sz="3200" dirty="0"/>
              <a:t>α π</a:t>
            </a:r>
            <a:r>
              <a:rPr lang="en-US" sz="3200" dirty="0" err="1"/>
              <a:t>ερί</a:t>
            </a:r>
            <a:r>
              <a:rPr lang="en-US" sz="3200" dirty="0"/>
              <a:t>π</a:t>
            </a:r>
            <a:r>
              <a:rPr lang="en-US" sz="3200" dirty="0" err="1"/>
              <a:t>τωση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ιτρε</a:t>
            </a:r>
            <a:r>
              <a:rPr lang="en-US" sz="3200" dirty="0"/>
              <a:t>π</a:t>
            </a:r>
            <a:r>
              <a:rPr lang="en-US" sz="3200" dirty="0" err="1"/>
              <a:t>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ἡ</a:t>
            </a:r>
            <a:r>
              <a:rPr lang="en-US" sz="3200" dirty="0"/>
              <a:t> πα</a:t>
            </a:r>
            <a:r>
              <a:rPr lang="en-US" sz="3200" dirty="0" err="1"/>
              <a:t>ρ</a:t>
            </a:r>
            <a:r>
              <a:rPr lang="en-US" sz="3200" dirty="0"/>
              <a:t>α</a:t>
            </a:r>
            <a:r>
              <a:rPr lang="en-US" sz="3200" dirty="0" err="1"/>
              <a:t>κολούθηση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 </a:t>
            </a:r>
            <a:r>
              <a:rPr lang="en-US" sz="3200" dirty="0" err="1"/>
              <a:t>χωρὶς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ἄδει</a:t>
            </a:r>
            <a:r>
              <a:rPr lang="en-US" sz="3200" dirty="0"/>
              <a:t>α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κυρίου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)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Ἐρωτοῦν</a:t>
            </a:r>
            <a:r>
              <a:rPr lang="en-US" sz="3200" dirty="0"/>
              <a:t>,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ίσης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π</a:t>
            </a:r>
            <a:r>
              <a:rPr lang="en-US" sz="3200" dirty="0" err="1"/>
              <a:t>ροσερχόμενους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γγέλμ</a:t>
            </a:r>
            <a:r>
              <a:rPr lang="en-US" sz="3200" dirty="0"/>
              <a:t>α</a:t>
            </a:r>
            <a:r>
              <a:rPr lang="en-US" sz="3200" dirty="0" err="1"/>
              <a:t>τός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.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ερί</a:t>
            </a:r>
            <a:r>
              <a:rPr lang="en-US" sz="3200" dirty="0"/>
              <a:t>π</a:t>
            </a:r>
            <a:r>
              <a:rPr lang="en-US" sz="3200" dirty="0" err="1"/>
              <a:t>τωση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π</a:t>
            </a:r>
            <a:r>
              <a:rPr lang="en-US" sz="3200" dirty="0" err="1"/>
              <a:t>ροσερχόμενος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«π</a:t>
            </a:r>
            <a:r>
              <a:rPr lang="en-US" sz="3200" dirty="0" err="1"/>
              <a:t>ορνο</a:t>
            </a:r>
            <a:r>
              <a:rPr lang="en-US" sz="3200" dirty="0"/>
              <a:t>β</a:t>
            </a:r>
            <a:r>
              <a:rPr lang="en-US" sz="3200" dirty="0" err="1"/>
              <a:t>οσκὸς</a:t>
            </a:r>
            <a:r>
              <a:rPr lang="en-US" sz="3200" dirty="0"/>
              <a:t>» (</a:t>
            </a:r>
            <a:r>
              <a:rPr lang="en-US" sz="3200" dirty="0" err="1"/>
              <a:t>ἰδιοκτήτης</a:t>
            </a:r>
            <a:r>
              <a:rPr lang="en-US" sz="3200" dirty="0"/>
              <a:t> π</a:t>
            </a:r>
            <a:r>
              <a:rPr lang="en-US" sz="3200" dirty="0" err="1"/>
              <a:t>ορνείου</a:t>
            </a:r>
            <a:r>
              <a:rPr lang="en-US" sz="3200" dirty="0"/>
              <a:t>)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γινότ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οδεκτὸς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τάξεις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οιος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γλύ</a:t>
            </a:r>
            <a:r>
              <a:rPr lang="en-US" sz="3200" dirty="0"/>
              <a:t>π</a:t>
            </a:r>
            <a:r>
              <a:rPr lang="en-US" sz="3200" dirty="0" err="1"/>
              <a:t>της</a:t>
            </a:r>
            <a:r>
              <a:rPr lang="en-US" sz="3200" dirty="0"/>
              <a:t>,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συνε</a:t>
            </a:r>
            <a:r>
              <a:rPr lang="en-US" sz="3200" dirty="0"/>
              <a:t>β</a:t>
            </a:r>
            <a:r>
              <a:rPr lang="en-US" sz="3200" dirty="0" err="1"/>
              <a:t>ούλευ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μὴν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</a:t>
            </a:r>
            <a:r>
              <a:rPr lang="en-US" sz="3200" dirty="0" err="1"/>
              <a:t>σκευάζει</a:t>
            </a:r>
            <a:r>
              <a:rPr lang="en-US" sz="3200" dirty="0"/>
              <a:t> </a:t>
            </a:r>
            <a:r>
              <a:rPr lang="en-US" sz="3200" dirty="0" err="1"/>
              <a:t>εἴδωλ</a:t>
            </a:r>
            <a:r>
              <a:rPr lang="en-US" sz="3200" dirty="0"/>
              <a:t>α· </a:t>
            </a:r>
            <a:r>
              <a:rPr lang="en-US" sz="3200" dirty="0" err="1"/>
              <a:t>σὲ</a:t>
            </a:r>
            <a:r>
              <a:rPr lang="en-US" sz="3200" dirty="0"/>
              <a:t> π</a:t>
            </a:r>
            <a:r>
              <a:rPr lang="en-US" sz="3200" dirty="0" err="1"/>
              <a:t>ερί</a:t>
            </a:r>
            <a:r>
              <a:rPr lang="en-US" sz="3200" dirty="0"/>
              <a:t>π</a:t>
            </a:r>
            <a:r>
              <a:rPr lang="en-US" sz="3200" dirty="0" err="1"/>
              <a:t>τωση</a:t>
            </a:r>
            <a:r>
              <a:rPr lang="en-US" sz="3200" dirty="0"/>
              <a:t> </a:t>
            </a:r>
            <a:r>
              <a:rPr lang="en-US" sz="3200" dirty="0" err="1"/>
              <a:t>ἀρνήσεώς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γινότ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, πα</a:t>
            </a:r>
            <a:r>
              <a:rPr lang="en-US" sz="3200" dirty="0" err="1"/>
              <a:t>ρομοίως</a:t>
            </a:r>
            <a:r>
              <a:rPr lang="en-US" sz="3200" dirty="0"/>
              <a:t>,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οδεκτός</a:t>
            </a:r>
            <a:r>
              <a:rPr lang="en-US" sz="3200" dirty="0"/>
              <a:t>.</a:t>
            </a:r>
            <a:r>
              <a:rPr lang="en-GR" sz="3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459394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58F991-6572-9D4B-9BD6-286A8D3403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0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ED2A5-0E19-C842-ACD1-B1B0F3060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437"/>
            <a:ext cx="12192000" cy="68051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ἴδιο</a:t>
            </a:r>
            <a:r>
              <a:rPr lang="en-US" sz="3200" dirty="0"/>
              <a:t> </a:t>
            </a:r>
            <a:r>
              <a:rPr lang="en-US" sz="3200" dirty="0" err="1"/>
              <a:t>ἴσχυε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ἠθο</a:t>
            </a:r>
            <a:r>
              <a:rPr lang="en-US" sz="3200" dirty="0"/>
              <a:t>π</a:t>
            </a:r>
            <a:r>
              <a:rPr lang="en-US" sz="3200" dirty="0" err="1"/>
              <a:t>οιοὺς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θεάτρου</a:t>
            </a:r>
            <a:r>
              <a:rPr lang="en-US" sz="3200" dirty="0"/>
              <a:t>, </a:t>
            </a:r>
            <a:r>
              <a:rPr lang="en-US" sz="3200" dirty="0" err="1"/>
              <a:t>στὴν</a:t>
            </a:r>
            <a:r>
              <a:rPr lang="en-US" sz="3200" dirty="0"/>
              <a:t> π</a:t>
            </a:r>
            <a:r>
              <a:rPr lang="en-US" sz="3200" dirty="0" err="1"/>
              <a:t>ερί</a:t>
            </a:r>
            <a:r>
              <a:rPr lang="en-US" sz="3200" dirty="0"/>
              <a:t>π</a:t>
            </a:r>
            <a:r>
              <a:rPr lang="en-US" sz="3200" dirty="0" err="1"/>
              <a:t>τωση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ἐγκ</a:t>
            </a:r>
            <a:r>
              <a:rPr lang="en-US" sz="3200" dirty="0"/>
              <a:t>α</a:t>
            </a:r>
            <a:r>
              <a:rPr lang="en-US" sz="3200" dirty="0" err="1"/>
              <a:t>τέλει</a:t>
            </a:r>
            <a:r>
              <a:rPr lang="en-US" sz="3200" dirty="0"/>
              <a:t>πα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συγκεκριμένες</a:t>
            </a:r>
            <a:r>
              <a:rPr lang="en-US" sz="3200" dirty="0"/>
              <a:t> </a:t>
            </a:r>
            <a:r>
              <a:rPr lang="en-US" sz="3200" dirty="0" err="1"/>
              <a:t>ἀσχολίες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Τέλος</a:t>
            </a:r>
            <a:r>
              <a:rPr lang="en-US" sz="3200" dirty="0"/>
              <a:t>, </a:t>
            </a:r>
            <a:r>
              <a:rPr lang="en-US" sz="3200" dirty="0" err="1"/>
              <a:t>ἡ</a:t>
            </a:r>
            <a:r>
              <a:rPr lang="en-US" sz="3200" dirty="0"/>
              <a:t> </a:t>
            </a:r>
            <a:r>
              <a:rPr lang="en-US" sz="3200" dirty="0" err="1"/>
              <a:t>ἴδι</a:t>
            </a:r>
            <a:r>
              <a:rPr lang="en-US" sz="3200" dirty="0"/>
              <a:t>α α</a:t>
            </a:r>
            <a:r>
              <a:rPr lang="en-US" sz="3200" dirty="0" err="1"/>
              <a:t>ὐστηρότητ</a:t>
            </a:r>
            <a:r>
              <a:rPr lang="en-US" sz="3200" dirty="0"/>
              <a:t>α </a:t>
            </a:r>
            <a:r>
              <a:rPr lang="en-US" sz="3200" dirty="0" err="1"/>
              <a:t>ἴσχυε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ἐκείνους</a:t>
            </a:r>
            <a:r>
              <a:rPr lang="en-US" sz="3200" dirty="0"/>
              <a:t> «π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δίδ</a:t>
            </a:r>
            <a:r>
              <a:rPr lang="en-US" sz="3200" dirty="0"/>
              <a:t>α</a:t>
            </a:r>
            <a:r>
              <a:rPr lang="en-US" sz="3200" dirty="0" err="1"/>
              <a:t>σκ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πα</a:t>
            </a:r>
            <a:r>
              <a:rPr lang="en-US" sz="3200" dirty="0" err="1"/>
              <a:t>ιδιὰ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π</a:t>
            </a:r>
            <a:r>
              <a:rPr lang="en-US" sz="3200" dirty="0" err="1"/>
              <a:t>οῖοι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α</a:t>
            </a:r>
            <a:r>
              <a:rPr lang="en-US" sz="3200" dirty="0" err="1"/>
              <a:t>λοῦντο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στ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τήσουν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δρ</a:t>
            </a:r>
            <a:r>
              <a:rPr lang="en-US" sz="3200" dirty="0"/>
              <a:t>α</a:t>
            </a:r>
            <a:r>
              <a:rPr lang="en-US" sz="3200" dirty="0" err="1"/>
              <a:t>στηριότητές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, </a:t>
            </a:r>
            <a:r>
              <a:rPr lang="en-US" sz="3200" dirty="0" err="1"/>
              <a:t>ἐκτὸς</a:t>
            </a:r>
            <a:r>
              <a:rPr lang="en-US" sz="3200" dirty="0"/>
              <a:t>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εἶχ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πα</a:t>
            </a:r>
            <a:r>
              <a:rPr lang="en-US" sz="3200" dirty="0" err="1"/>
              <a:t>ντελῆ</a:t>
            </a:r>
            <a:r>
              <a:rPr lang="en-US" sz="3200" dirty="0"/>
              <a:t> </a:t>
            </a:r>
            <a:r>
              <a:rPr lang="en-US" sz="3200" dirty="0" err="1"/>
              <a:t>ἀδυν</a:t>
            </a:r>
            <a:r>
              <a:rPr lang="en-US" sz="3200" dirty="0"/>
              <a:t>α</a:t>
            </a:r>
            <a:r>
              <a:rPr lang="en-US" sz="3200" dirty="0" err="1"/>
              <a:t>μί</a:t>
            </a:r>
            <a:r>
              <a:rPr lang="en-US" sz="3200" dirty="0"/>
              <a:t>α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ἐξ</a:t>
            </a:r>
            <a:r>
              <a:rPr lang="en-US" sz="3200" dirty="0"/>
              <a:t>α</a:t>
            </a:r>
            <a:r>
              <a:rPr lang="en-US" sz="3200" dirty="0" err="1"/>
              <a:t>σκήσουν</a:t>
            </a:r>
            <a:r>
              <a:rPr lang="en-US" sz="3200" dirty="0"/>
              <a:t> </a:t>
            </a:r>
            <a:r>
              <a:rPr lang="en-US" sz="3200" dirty="0" err="1"/>
              <a:t>ἄλλο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άγγελμ</a:t>
            </a:r>
            <a:r>
              <a:rPr lang="en-US" sz="3200" dirty="0"/>
              <a:t>α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Ἡ</a:t>
            </a:r>
            <a:r>
              <a:rPr lang="en-US" sz="3200" dirty="0"/>
              <a:t> α</a:t>
            </a:r>
            <a:r>
              <a:rPr lang="en-US" sz="3200" dirty="0" err="1"/>
              <a:t>ὐστηρότητ</a:t>
            </a:r>
            <a:r>
              <a:rPr lang="en-US" sz="3200" dirty="0"/>
              <a:t>α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ορρίψεως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οιων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</a:t>
            </a:r>
            <a:r>
              <a:rPr lang="en-US" sz="3200" dirty="0" err="1"/>
              <a:t>τάξεις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 </a:t>
            </a:r>
            <a:r>
              <a:rPr lang="en-US" sz="3200" dirty="0" err="1"/>
              <a:t>ἀφορᾶ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ἄλλ</a:t>
            </a:r>
            <a:r>
              <a:rPr lang="en-US" sz="3200" dirty="0"/>
              <a:t>α </a:t>
            </a:r>
            <a:r>
              <a:rPr lang="en-US" sz="3200" dirty="0" err="1"/>
              <a:t>ἐ</a:t>
            </a:r>
            <a:r>
              <a:rPr lang="en-US" sz="3200" dirty="0"/>
              <a:t>πα</a:t>
            </a:r>
            <a:r>
              <a:rPr lang="en-US" sz="3200" dirty="0" err="1"/>
              <a:t>γγέλμ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α: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ἡνιόχους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μονομάχους</a:t>
            </a:r>
            <a:r>
              <a:rPr lang="en-US" sz="3200" dirty="0"/>
              <a:t> (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θὼς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ἐκείνους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ἐκ</a:t>
            </a:r>
            <a:r>
              <a:rPr lang="en-US" sz="3200" dirty="0"/>
              <a:t>πα</a:t>
            </a:r>
            <a:r>
              <a:rPr lang="en-US" sz="3200" dirty="0" err="1"/>
              <a:t>ίδευ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),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κυνηγοὺς</a:t>
            </a:r>
            <a:r>
              <a:rPr lang="en-US" sz="3200" dirty="0"/>
              <a:t> </a:t>
            </a:r>
            <a:r>
              <a:rPr lang="en-US" sz="3200" dirty="0" err="1"/>
              <a:t>θηρίων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ἀρένες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ἱερεῖς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εἰδώλων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στρ</a:t>
            </a:r>
            <a:r>
              <a:rPr lang="en-US" sz="3200" dirty="0"/>
              <a:t>α</a:t>
            </a:r>
            <a:r>
              <a:rPr lang="en-US" sz="3200" dirty="0" err="1"/>
              <a:t>τιῶτες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όσχοντ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ὅτι</a:t>
            </a:r>
            <a:r>
              <a:rPr lang="en-US" sz="3200" dirty="0"/>
              <a:t> </a:t>
            </a:r>
            <a:r>
              <a:rPr lang="en-US" sz="3200" dirty="0" err="1"/>
              <a:t>θὰ</a:t>
            </a:r>
            <a:r>
              <a:rPr lang="en-US" sz="3200" dirty="0"/>
              <a:t> </a:t>
            </a:r>
            <a:r>
              <a:rPr lang="en-US" sz="3200" dirty="0" err="1"/>
              <a:t>στ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τοῦσ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φόνους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ἄρχοντες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π</a:t>
            </a:r>
            <a:r>
              <a:rPr lang="en-US" sz="3200" dirty="0" err="1"/>
              <a:t>όλεων</a:t>
            </a:r>
            <a:r>
              <a:rPr lang="en-US" sz="3200" dirty="0"/>
              <a:t>,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όρνες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κίν</a:t>
            </a:r>
            <a:r>
              <a:rPr lang="en-US" sz="3200" dirty="0"/>
              <a:t>α</a:t>
            </a:r>
            <a:r>
              <a:rPr lang="en-US" sz="3200" dirty="0" err="1"/>
              <a:t>ιδους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εὐνούχους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μάγους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ἀστρολόγους</a:t>
            </a:r>
            <a:r>
              <a:rPr lang="en-US" sz="3200" dirty="0"/>
              <a:t>, </a:t>
            </a:r>
            <a:r>
              <a:rPr lang="en-US" sz="3200" dirty="0" err="1"/>
              <a:t>τοὺ</a:t>
            </a:r>
            <a:r>
              <a:rPr lang="en-US" sz="3200" dirty="0"/>
              <a:t> </a:t>
            </a:r>
            <a:r>
              <a:rPr lang="en-US" sz="3200" dirty="0" err="1"/>
              <a:t>μάντεις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ἑρμηνευτὲς</a:t>
            </a:r>
            <a:r>
              <a:rPr lang="en-US" sz="3200" dirty="0"/>
              <a:t> </a:t>
            </a:r>
            <a:r>
              <a:rPr lang="en-US" sz="3200" dirty="0" err="1"/>
              <a:t>ὀνείρων</a:t>
            </a:r>
            <a:r>
              <a:rPr lang="en-US" sz="3200" dirty="0"/>
              <a:t>,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ὀχλ</a:t>
            </a:r>
            <a:r>
              <a:rPr lang="en-US" sz="3200" dirty="0"/>
              <a:t>α</a:t>
            </a:r>
            <a:r>
              <a:rPr lang="en-US" sz="3200" dirty="0" err="1"/>
              <a:t>γωγοὺς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ἐκείνους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«</a:t>
            </a:r>
            <a:r>
              <a:rPr lang="en-US" sz="3200" dirty="0" err="1"/>
              <a:t>ἔκο</a:t>
            </a:r>
            <a:r>
              <a:rPr lang="en-US" sz="3200" dirty="0"/>
              <a:t>βα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νομίσμ</a:t>
            </a:r>
            <a:r>
              <a:rPr lang="en-US" sz="3200" dirty="0"/>
              <a:t>α</a:t>
            </a:r>
            <a:r>
              <a:rPr lang="en-US" sz="3200" dirty="0" err="1"/>
              <a:t>τ</a:t>
            </a:r>
            <a:r>
              <a:rPr lang="en-US" sz="3200" dirty="0"/>
              <a:t>α»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9490831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4E68D8-257A-BF48-B40D-8621DE03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1353801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C80055-D6E4-534A-A398-E057B2D74D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899" y="124286"/>
            <a:ext cx="12011487" cy="66214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Ἰδι</a:t>
            </a:r>
            <a:r>
              <a:rPr lang="en-US" sz="3200" dirty="0"/>
              <a:t>α</a:t>
            </a:r>
            <a:r>
              <a:rPr lang="en-US" sz="3200" dirty="0" err="1"/>
              <a:t>ίτερη</a:t>
            </a:r>
            <a:r>
              <a:rPr lang="en-US" sz="3200" dirty="0"/>
              <a:t> </a:t>
            </a:r>
            <a:r>
              <a:rPr lang="en-US" sz="3200" dirty="0" err="1"/>
              <a:t>μέριμν</a:t>
            </a:r>
            <a:r>
              <a:rPr lang="en-US" sz="3200" dirty="0"/>
              <a:t>α </a:t>
            </a:r>
            <a:r>
              <a:rPr lang="en-US" sz="3200" dirty="0" err="1"/>
              <a:t>λ</a:t>
            </a:r>
            <a:r>
              <a:rPr lang="en-US" sz="3200" dirty="0"/>
              <a:t>α</a:t>
            </a:r>
            <a:r>
              <a:rPr lang="en-US" sz="3200" dirty="0" err="1"/>
              <a:t>μ</a:t>
            </a:r>
            <a:r>
              <a:rPr lang="en-US" sz="3200" dirty="0"/>
              <a:t>βα</a:t>
            </a:r>
            <a:r>
              <a:rPr lang="en-US" sz="3200" dirty="0" err="1"/>
              <a:t>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πα</a:t>
            </a:r>
            <a:r>
              <a:rPr lang="en-US" sz="3200" dirty="0" err="1"/>
              <a:t>λλ</a:t>
            </a:r>
            <a:r>
              <a:rPr lang="en-US" sz="3200" dirty="0"/>
              <a:t>α</a:t>
            </a:r>
            <a:r>
              <a:rPr lang="en-US" sz="3200" dirty="0" err="1"/>
              <a:t>κίδες</a:t>
            </a:r>
            <a:r>
              <a:rPr lang="en-US" sz="3200" dirty="0"/>
              <a:t>: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κά</a:t>
            </a:r>
            <a:r>
              <a:rPr lang="en-US" sz="3200" dirty="0"/>
              <a:t>π</a:t>
            </a:r>
            <a:r>
              <a:rPr lang="en-US" sz="3200" dirty="0" err="1"/>
              <a:t>οι</a:t>
            </a:r>
            <a:r>
              <a:rPr lang="en-US" sz="3200" dirty="0"/>
              <a:t>α </a:t>
            </a:r>
            <a:r>
              <a:rPr lang="en-US" sz="3200" dirty="0" err="1"/>
              <a:t>γυν</a:t>
            </a:r>
            <a:r>
              <a:rPr lang="en-US" sz="3200" dirty="0"/>
              <a:t>α</a:t>
            </a:r>
            <a:r>
              <a:rPr lang="en-US" sz="3200" dirty="0" err="1"/>
              <a:t>ῖκ</a:t>
            </a:r>
            <a:r>
              <a:rPr lang="en-US" sz="3200" dirty="0"/>
              <a:t>α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πα</a:t>
            </a:r>
            <a:r>
              <a:rPr lang="en-US" sz="3200" dirty="0" err="1"/>
              <a:t>λλ</a:t>
            </a:r>
            <a:r>
              <a:rPr lang="en-US" sz="3200" dirty="0"/>
              <a:t>α</a:t>
            </a:r>
            <a:r>
              <a:rPr lang="en-US" sz="3200" dirty="0" err="1"/>
              <a:t>κίδ</a:t>
            </a:r>
            <a:r>
              <a:rPr lang="en-US" sz="3200" dirty="0"/>
              <a:t>α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</a:t>
            </a:r>
            <a:r>
              <a:rPr lang="en-US" sz="3200" dirty="0" err="1"/>
              <a:t>ἀφοσιωθεῖ</a:t>
            </a:r>
            <a:r>
              <a:rPr lang="en-US" sz="3200" dirty="0"/>
              <a:t> </a:t>
            </a:r>
            <a:r>
              <a:rPr lang="en-US" sz="3200" dirty="0" err="1"/>
              <a:t>στὸν</a:t>
            </a:r>
            <a:r>
              <a:rPr lang="en-US" sz="3200" dirty="0"/>
              <a:t> </a:t>
            </a:r>
            <a:r>
              <a:rPr lang="en-US" sz="3200" dirty="0" err="1"/>
              <a:t>κύριό</a:t>
            </a:r>
            <a:r>
              <a:rPr lang="en-US" sz="3200" dirty="0"/>
              <a:t> </a:t>
            </a:r>
            <a:r>
              <a:rPr lang="en-US" sz="3200" dirty="0" err="1"/>
              <a:t>της</a:t>
            </a:r>
            <a:r>
              <a:rPr lang="en-US" sz="3200" dirty="0"/>
              <a:t>, </a:t>
            </a:r>
            <a:r>
              <a:rPr lang="en-US" sz="3200" dirty="0" err="1"/>
              <a:t>ἔχοντ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ἀν</a:t>
            </a:r>
            <a:r>
              <a:rPr lang="en-US" sz="3200" dirty="0"/>
              <a:t>α</a:t>
            </a:r>
            <a:r>
              <a:rPr lang="en-US" sz="3200" dirty="0" err="1"/>
              <a:t>θρέψει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πα</a:t>
            </a:r>
            <a:r>
              <a:rPr lang="en-US" sz="3200" dirty="0" err="1"/>
              <a:t>ιδιά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, </a:t>
            </a:r>
            <a:r>
              <a:rPr lang="en-US" sz="3200" dirty="0" err="1"/>
              <a:t>τότε</a:t>
            </a:r>
            <a:r>
              <a:rPr lang="en-US" sz="3200" dirty="0"/>
              <a:t> </a:t>
            </a:r>
            <a:r>
              <a:rPr lang="en-US" sz="3200" dirty="0" err="1"/>
              <a:t>γινότ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δεκτὴ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τήχηση</a:t>
            </a:r>
            <a:r>
              <a:rPr lang="en-US" sz="3200" dirty="0"/>
              <a:t>.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ἄνδρ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εἶχε</a:t>
            </a:r>
            <a:r>
              <a:rPr lang="en-US" sz="3200" dirty="0"/>
              <a:t> πα</a:t>
            </a:r>
            <a:r>
              <a:rPr lang="en-US" sz="3200" dirty="0" err="1"/>
              <a:t>λλ</a:t>
            </a:r>
            <a:r>
              <a:rPr lang="en-US" sz="3200" dirty="0"/>
              <a:t>α</a:t>
            </a:r>
            <a:r>
              <a:rPr lang="en-US" sz="3200" dirty="0" err="1"/>
              <a:t>κίδ</a:t>
            </a:r>
            <a:r>
              <a:rPr lang="en-US" sz="3200" dirty="0"/>
              <a:t>α, </a:t>
            </a:r>
            <a:r>
              <a:rPr lang="en-US" sz="3200" dirty="0" err="1"/>
              <a:t>ἐὰν</a:t>
            </a:r>
            <a:r>
              <a:rPr lang="en-US" sz="3200" dirty="0"/>
              <a:t> </a:t>
            </a:r>
            <a:r>
              <a:rPr lang="en-US" sz="3200" dirty="0" err="1"/>
              <a:t>ἤθελε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γίνει</a:t>
            </a:r>
            <a:r>
              <a:rPr lang="en-US" sz="3200" dirty="0"/>
              <a:t> </a:t>
            </a:r>
            <a:r>
              <a:rPr lang="en-US" sz="3200" dirty="0" err="1"/>
              <a:t>δεκτὸς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τάξεις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, </a:t>
            </a:r>
            <a:r>
              <a:rPr lang="en-US" sz="3200" dirty="0" err="1"/>
              <a:t>ὄφειλε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</a:t>
            </a:r>
            <a:r>
              <a:rPr lang="en-US" sz="3200" dirty="0" err="1"/>
              <a:t>νυμφευθεῖ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πα</a:t>
            </a:r>
            <a:r>
              <a:rPr lang="en-US" sz="3200" dirty="0" err="1"/>
              <a:t>λλ</a:t>
            </a:r>
            <a:r>
              <a:rPr lang="en-US" sz="3200" dirty="0"/>
              <a:t>α</a:t>
            </a:r>
            <a:r>
              <a:rPr lang="en-US" sz="3200" dirty="0" err="1"/>
              <a:t>κίδ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endParaRPr lang="el-GR" sz="3200" dirty="0"/>
          </a:p>
          <a:p>
            <a:pPr marL="0" indent="0">
              <a:buNone/>
            </a:pPr>
            <a:r>
              <a:rPr lang="el-GR" sz="3200" dirty="0"/>
              <a:t>• </a:t>
            </a:r>
            <a:r>
              <a:rPr lang="en-US" sz="3200" dirty="0"/>
              <a:t>(ii) </a:t>
            </a:r>
            <a:r>
              <a:rPr lang="en-US" sz="3200" dirty="0" err="1"/>
              <a:t>Σύμφων</a:t>
            </a:r>
            <a:r>
              <a:rPr lang="en-US" sz="3200" dirty="0"/>
              <a:t>α π</a:t>
            </a:r>
            <a:r>
              <a:rPr lang="en-US" sz="3200" dirty="0" err="1"/>
              <a:t>άντοτε</a:t>
            </a:r>
            <a:r>
              <a:rPr lang="en-US" sz="3200" dirty="0"/>
              <a:t>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ἀρχ</a:t>
            </a:r>
            <a:r>
              <a:rPr lang="en-US" sz="3200" dirty="0"/>
              <a:t>α</a:t>
            </a:r>
            <a:r>
              <a:rPr lang="en-US" sz="3200" dirty="0" err="1"/>
              <a:t>ιότερη</a:t>
            </a:r>
            <a:r>
              <a:rPr lang="en-US" sz="3200" dirty="0"/>
              <a:t> </a:t>
            </a:r>
            <a:r>
              <a:rPr lang="en-US" sz="3200" dirty="0" err="1"/>
              <a:t>μ</a:t>
            </a:r>
            <a:r>
              <a:rPr lang="en-US" sz="3200" dirty="0"/>
              <a:t>α</a:t>
            </a:r>
            <a:r>
              <a:rPr lang="en-US" sz="3200" dirty="0" err="1"/>
              <a:t>ρτυρί</a:t>
            </a:r>
            <a:r>
              <a:rPr lang="en-US" sz="3200" dirty="0"/>
              <a:t>α π</a:t>
            </a:r>
            <a:r>
              <a:rPr lang="en-US" sz="3200" dirty="0" err="1"/>
              <a:t>ερὶ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τάξεως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 (α</a:t>
            </a:r>
            <a:r>
              <a:rPr lang="en-US" sz="3200" dirty="0" err="1"/>
              <a:t>ὐτὴν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i="1" dirty="0" err="1"/>
              <a:t>Ἀ</a:t>
            </a:r>
            <a:r>
              <a:rPr lang="en-US" sz="3200" i="1" dirty="0"/>
              <a:t>π</a:t>
            </a:r>
            <a:r>
              <a:rPr lang="en-US" sz="3200" i="1" dirty="0" err="1"/>
              <a:t>οστολικῆς</a:t>
            </a:r>
            <a:r>
              <a:rPr lang="en-US" sz="3200" i="1" dirty="0"/>
              <a:t> </a:t>
            </a:r>
            <a:r>
              <a:rPr lang="en-US" sz="3200" i="1" dirty="0" err="1"/>
              <a:t>Π</a:t>
            </a:r>
            <a:r>
              <a:rPr lang="en-US" sz="3200" i="1" dirty="0"/>
              <a:t>α</a:t>
            </a:r>
            <a:r>
              <a:rPr lang="en-US" sz="3200" i="1" dirty="0" err="1"/>
              <a:t>ρ</a:t>
            </a:r>
            <a:r>
              <a:rPr lang="en-US" sz="3200" i="1" dirty="0"/>
              <a:t>α</a:t>
            </a:r>
            <a:r>
              <a:rPr lang="en-US" sz="3200" i="1" dirty="0" err="1"/>
              <a:t>δόσεως</a:t>
            </a:r>
            <a:r>
              <a:rPr lang="en-US" sz="3200" dirty="0"/>
              <a:t>, </a:t>
            </a:r>
            <a:r>
              <a:rPr lang="en-US" sz="3200" dirty="0" err="1"/>
              <a:t>ἀρχὲς</a:t>
            </a:r>
            <a:r>
              <a:rPr lang="en-US" sz="3200" dirty="0"/>
              <a:t> 3ου α</a:t>
            </a:r>
            <a:r>
              <a:rPr lang="en-US" sz="3200" dirty="0" err="1"/>
              <a:t>ἰ</a:t>
            </a:r>
            <a:r>
              <a:rPr lang="en-US" sz="3200" dirty="0"/>
              <a:t>.), </a:t>
            </a:r>
            <a:r>
              <a:rPr lang="en-US" sz="3200" dirty="0" err="1"/>
              <a:t>μετὰ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οδοχή</a:t>
            </a:r>
            <a:r>
              <a:rPr lang="en-US" sz="3200" dirty="0"/>
              <a:t> </a:t>
            </a:r>
            <a:r>
              <a:rPr lang="en-US" sz="3200" dirty="0" err="1"/>
              <a:t>τους</a:t>
            </a:r>
            <a:r>
              <a:rPr lang="en-US" sz="3200" dirty="0"/>
              <a:t> </a:t>
            </a:r>
            <a:r>
              <a:rPr lang="en-US" sz="3200" dirty="0" err="1"/>
              <a:t>στὶς</a:t>
            </a:r>
            <a:r>
              <a:rPr lang="en-US" sz="3200" dirty="0"/>
              <a:t> </a:t>
            </a:r>
            <a:r>
              <a:rPr lang="en-US" sz="3200" dirty="0" err="1"/>
              <a:t>τάξεις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μέλλοντες</a:t>
            </a:r>
            <a:r>
              <a:rPr lang="en-US" sz="3200" dirty="0"/>
              <a:t> </a:t>
            </a:r>
            <a:r>
              <a:rPr lang="en-US" sz="3200" dirty="0" err="1"/>
              <a:t>νὰ</a:t>
            </a:r>
            <a:r>
              <a:rPr lang="en-US" sz="3200" dirty="0"/>
              <a:t> βαπ</a:t>
            </a:r>
            <a:r>
              <a:rPr lang="en-US" sz="3200" dirty="0" err="1"/>
              <a:t>τιστοῦν</a:t>
            </a:r>
            <a:r>
              <a:rPr lang="en-US" sz="3200" dirty="0"/>
              <a:t> </a:t>
            </a:r>
            <a:r>
              <a:rPr lang="en-US" sz="3200" dirty="0" err="1"/>
              <a:t>ἀκολουθοῦσ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ἕν</a:t>
            </a:r>
            <a:r>
              <a:rPr lang="en-US" sz="3200" dirty="0"/>
              <a:t>α π</a:t>
            </a:r>
            <a:r>
              <a:rPr lang="en-US" sz="3200" dirty="0" err="1"/>
              <a:t>ρόγρ</a:t>
            </a:r>
            <a:r>
              <a:rPr lang="en-US" sz="3200" dirty="0"/>
              <a:t>α</a:t>
            </a:r>
            <a:r>
              <a:rPr lang="en-US" sz="3200" dirty="0" err="1"/>
              <a:t>μμ</a:t>
            </a:r>
            <a:r>
              <a:rPr lang="en-US" sz="3200" dirty="0"/>
              <a:t>α </a:t>
            </a:r>
            <a:r>
              <a:rPr lang="en-US" sz="3200" dirty="0" err="1"/>
              <a:t>τριετοῦς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,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δυν</a:t>
            </a:r>
            <a:r>
              <a:rPr lang="en-US" sz="3200" dirty="0"/>
              <a:t>α</a:t>
            </a:r>
            <a:r>
              <a:rPr lang="en-US" sz="3200" dirty="0" err="1"/>
              <a:t>τότητ</a:t>
            </a:r>
            <a:r>
              <a:rPr lang="en-US" sz="3200" dirty="0"/>
              <a:t>α </a:t>
            </a:r>
            <a:r>
              <a:rPr lang="en-US" sz="3200" dirty="0" err="1"/>
              <a:t>μιώσεώς</a:t>
            </a:r>
            <a:r>
              <a:rPr lang="en-US" sz="3200" dirty="0"/>
              <a:t>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ἀνάλογ</a:t>
            </a:r>
            <a:r>
              <a:rPr lang="en-US" sz="3200" dirty="0"/>
              <a:t>α </a:t>
            </a:r>
            <a:r>
              <a:rPr lang="en-US" sz="3200" dirty="0" err="1"/>
              <a:t>μὲ</a:t>
            </a:r>
            <a:r>
              <a:rPr lang="en-US" sz="3200" dirty="0"/>
              <a:t> </a:t>
            </a:r>
            <a:r>
              <a:rPr lang="en-US" sz="3200" dirty="0" err="1"/>
              <a:t>τὶς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τικὲς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ιδόσεις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r>
              <a:rPr lang="en-US" sz="3200" dirty="0"/>
              <a:t> </a:t>
            </a:r>
            <a:r>
              <a:rPr lang="en-US" sz="3200" dirty="0" err="1"/>
              <a:t>ὑ</a:t>
            </a:r>
            <a:r>
              <a:rPr lang="en-US" sz="3200" dirty="0"/>
              <a:t>π</a:t>
            </a:r>
            <a:r>
              <a:rPr lang="en-US" sz="3200" dirty="0" err="1"/>
              <a:t>οψηφίου</a:t>
            </a:r>
            <a:r>
              <a:rPr lang="el-GR" sz="3200" dirty="0"/>
              <a:t>.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1412756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9E0C10-C662-2F4D-81C4-1239C60C3E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021" y="0"/>
            <a:ext cx="11282779" cy="45719"/>
          </a:xfrm>
        </p:spPr>
        <p:txBody>
          <a:bodyPr>
            <a:normAutofit fontScale="90000"/>
          </a:bodyPr>
          <a:lstStyle/>
          <a:p>
            <a:endParaRPr lang="en-G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099CC3-E373-CE4D-BA04-1CE0B6D89F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021" y="91439"/>
            <a:ext cx="11993732" cy="661874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τέλεση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Θ.Εὐχ</a:t>
            </a:r>
            <a:r>
              <a:rPr lang="en-US" sz="3200" dirty="0"/>
              <a:t>α</a:t>
            </a:r>
            <a:r>
              <a:rPr lang="en-US" sz="3200" dirty="0" err="1"/>
              <a:t>ριστί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τηχούμενοι</a:t>
            </a:r>
            <a:r>
              <a:rPr lang="en-US" sz="3200" dirty="0"/>
              <a:t> «π</a:t>
            </a:r>
            <a:r>
              <a:rPr lang="en-US" sz="3200" dirty="0" err="1"/>
              <a:t>ροσεύχοντ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σὲ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φορετικὸ</a:t>
            </a:r>
            <a:r>
              <a:rPr lang="en-US" sz="3200" dirty="0"/>
              <a:t> </a:t>
            </a:r>
            <a:r>
              <a:rPr lang="en-US" sz="3200" dirty="0" err="1"/>
              <a:t>τό</a:t>
            </a:r>
            <a:r>
              <a:rPr lang="en-US" sz="3200" dirty="0"/>
              <a:t>π</a:t>
            </a:r>
            <a:r>
              <a:rPr lang="en-US" sz="3200" dirty="0" err="1"/>
              <a:t>ο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π</a:t>
            </a:r>
            <a:r>
              <a:rPr lang="en-US" sz="3200" dirty="0" err="1"/>
              <a:t>ιστοὺς</a:t>
            </a:r>
            <a:r>
              <a:rPr lang="en-US" sz="3200" dirty="0"/>
              <a:t>»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δὲν</a:t>
            </a:r>
            <a:r>
              <a:rPr lang="en-US" sz="3200" dirty="0"/>
              <a:t> </a:t>
            </a:r>
            <a:r>
              <a:rPr lang="en-US" sz="3200" dirty="0" err="1"/>
              <a:t>ἔδιδ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τὸν</a:t>
            </a:r>
            <a:r>
              <a:rPr lang="en-US" sz="3200" dirty="0"/>
              <a:t> </a:t>
            </a:r>
            <a:r>
              <a:rPr lang="en-US" sz="3200" dirty="0" err="1"/>
              <a:t>ἀσ</a:t>
            </a:r>
            <a:r>
              <a:rPr lang="en-US" sz="3200" dirty="0"/>
              <a:t>πα</a:t>
            </a:r>
            <a:r>
              <a:rPr lang="en-US" sz="3200" dirty="0" err="1"/>
              <a:t>σμὸ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εἰρήνης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Ἀκολούθως</a:t>
            </a:r>
            <a:r>
              <a:rPr lang="en-US" sz="3200" dirty="0"/>
              <a:t>, </a:t>
            </a:r>
            <a:r>
              <a:rPr lang="en-US" sz="3200" dirty="0" err="1"/>
              <a:t>ἀφοῦ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διδάσκ</a:t>
            </a:r>
            <a:r>
              <a:rPr lang="en-US" sz="3200" dirty="0"/>
              <a:t>α</a:t>
            </a:r>
            <a:r>
              <a:rPr lang="en-US" sz="3200" dirty="0" err="1"/>
              <a:t>λος</a:t>
            </a:r>
            <a:r>
              <a:rPr lang="en-US" sz="3200" dirty="0"/>
              <a:t> </a:t>
            </a:r>
            <a:r>
              <a:rPr lang="en-US" sz="3200" dirty="0" err="1"/>
              <a:t>ἔθετε</a:t>
            </a:r>
            <a:r>
              <a:rPr lang="en-US" sz="3200" dirty="0"/>
              <a:t> </a:t>
            </a:r>
            <a:r>
              <a:rPr lang="en-US" sz="3200" dirty="0" err="1"/>
              <a:t>τὰ</a:t>
            </a:r>
            <a:r>
              <a:rPr lang="en-US" sz="3200" dirty="0"/>
              <a:t> </a:t>
            </a:r>
            <a:r>
              <a:rPr lang="en-US" sz="3200" dirty="0" err="1"/>
              <a:t>χέρι</a:t>
            </a:r>
            <a:r>
              <a:rPr lang="en-US" sz="3200" dirty="0"/>
              <a:t>α </a:t>
            </a:r>
            <a:r>
              <a:rPr lang="en-US" sz="3200" dirty="0" err="1"/>
              <a:t>του</a:t>
            </a:r>
            <a:r>
              <a:rPr lang="en-US" sz="3200" dirty="0"/>
              <a:t> </a:t>
            </a:r>
            <a:r>
              <a:rPr lang="en-US" sz="3200" dirty="0" err="1"/>
              <a:t>στὰ</a:t>
            </a:r>
            <a:r>
              <a:rPr lang="en-US" sz="3200" dirty="0"/>
              <a:t> </a:t>
            </a:r>
            <a:r>
              <a:rPr lang="en-US" sz="3200" dirty="0" err="1"/>
              <a:t>κεφάλι</a:t>
            </a:r>
            <a:r>
              <a:rPr lang="en-US" sz="3200" dirty="0"/>
              <a:t>α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, </a:t>
            </a:r>
            <a:r>
              <a:rPr lang="en-US" sz="3200" dirty="0" err="1"/>
              <a:t>ἐκεῖνοι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οχωροῦσ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ἀ</a:t>
            </a:r>
            <a:r>
              <a:rPr lang="en-US" sz="3200" dirty="0"/>
              <a:t>π</a:t>
            </a:r>
            <a:r>
              <a:rPr lang="en-US" sz="3200" dirty="0" err="1"/>
              <a:t>ὸ</a:t>
            </a:r>
            <a:r>
              <a:rPr lang="en-US" sz="3200" dirty="0"/>
              <a:t> </a:t>
            </a:r>
            <a:r>
              <a:rPr lang="en-US" sz="3200" dirty="0" err="1"/>
              <a:t>τὴν</a:t>
            </a:r>
            <a:r>
              <a:rPr lang="en-US" sz="3200" dirty="0"/>
              <a:t> </a:t>
            </a:r>
            <a:r>
              <a:rPr lang="en-US" sz="3200" dirty="0" err="1"/>
              <a:t>εὐχ</a:t>
            </a:r>
            <a:r>
              <a:rPr lang="en-US" sz="3200" dirty="0"/>
              <a:t>α</a:t>
            </a:r>
            <a:r>
              <a:rPr lang="en-US" sz="3200" dirty="0" err="1"/>
              <a:t>ριστι</a:t>
            </a:r>
            <a:r>
              <a:rPr lang="en-US" sz="3200" dirty="0"/>
              <a:t>α</a:t>
            </a:r>
            <a:r>
              <a:rPr lang="en-US" sz="3200" dirty="0" err="1"/>
              <a:t>κὴ</a:t>
            </a:r>
            <a:r>
              <a:rPr lang="en-US" sz="3200" dirty="0"/>
              <a:t> </a:t>
            </a:r>
            <a:r>
              <a:rPr lang="en-US" sz="3200" dirty="0" err="1"/>
              <a:t>σύν</a:t>
            </a:r>
            <a:r>
              <a:rPr lang="en-US" sz="3200" dirty="0"/>
              <a:t>α</a:t>
            </a:r>
            <a:r>
              <a:rPr lang="en-US" sz="3200" dirty="0" err="1"/>
              <a:t>ξη</a:t>
            </a:r>
            <a:r>
              <a:rPr lang="el-GR" sz="3200" dirty="0"/>
              <a:t>.</a:t>
            </a:r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Περὶ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τέλος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εριόδου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τηχήσεως</a:t>
            </a:r>
            <a:r>
              <a:rPr lang="en-US" sz="3200" dirty="0"/>
              <a:t>,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λειτουργικὲς</a:t>
            </a:r>
            <a:r>
              <a:rPr lang="en-US" sz="3200" dirty="0"/>
              <a:t> </a:t>
            </a:r>
            <a:r>
              <a:rPr lang="en-US" sz="3200" dirty="0" err="1"/>
              <a:t>δι</a:t>
            </a:r>
            <a:r>
              <a:rPr lang="en-US" sz="3200" dirty="0"/>
              <a:t>α</a:t>
            </a:r>
            <a:r>
              <a:rPr lang="en-US" sz="3200" dirty="0" err="1"/>
              <a:t>δικ</a:t>
            </a:r>
            <a:r>
              <a:rPr lang="en-US" sz="3200" dirty="0"/>
              <a:t>α</a:t>
            </a:r>
            <a:r>
              <a:rPr lang="en-US" sz="3200" dirty="0" err="1"/>
              <a:t>σίες</a:t>
            </a:r>
            <a:r>
              <a:rPr lang="en-US" sz="3200" dirty="0"/>
              <a:t> </a:t>
            </a:r>
            <a:r>
              <a:rPr lang="en-US" sz="3200" dirty="0" err="1"/>
              <a:t>γίνοντ</a:t>
            </a:r>
            <a:r>
              <a:rPr lang="en-US" sz="3200" dirty="0"/>
              <a:t>α</a:t>
            </a:r>
            <a:r>
              <a:rPr lang="en-US" sz="3200" dirty="0" err="1"/>
              <a:t>ι</a:t>
            </a:r>
            <a:r>
              <a:rPr lang="en-US" sz="3200" dirty="0"/>
              <a:t> </a:t>
            </a:r>
            <a:r>
              <a:rPr lang="en-US" sz="3200" dirty="0" err="1"/>
              <a:t>ἐντονώτερες</a:t>
            </a:r>
            <a:r>
              <a:rPr lang="en-US" sz="3200" dirty="0"/>
              <a:t>.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ἔλεγχος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ζωῆς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τηχουμένων</a:t>
            </a:r>
            <a:r>
              <a:rPr lang="en-US" sz="3200" dirty="0"/>
              <a:t> </a:t>
            </a:r>
            <a:r>
              <a:rPr lang="en-US" sz="3200" dirty="0" err="1"/>
              <a:t>ἦτ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θημερινὸς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τὸ</a:t>
            </a:r>
            <a:r>
              <a:rPr lang="en-US" sz="3200" dirty="0"/>
              <a:t> </a:t>
            </a:r>
            <a:r>
              <a:rPr lang="en-US" sz="3200" dirty="0" err="1"/>
              <a:t>ἔργο</a:t>
            </a:r>
            <a:r>
              <a:rPr lang="en-US" sz="3200" dirty="0"/>
              <a:t> α</a:t>
            </a:r>
            <a:r>
              <a:rPr lang="en-US" sz="3200" dirty="0" err="1"/>
              <a:t>ὐτὸ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ιστρ</a:t>
            </a:r>
            <a:r>
              <a:rPr lang="en-US" sz="3200" dirty="0"/>
              <a:t>α</a:t>
            </a:r>
            <a:r>
              <a:rPr lang="en-US" sz="3200" dirty="0" err="1"/>
              <a:t>τεύοντ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ἐκεῖνοι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π</a:t>
            </a:r>
            <a:r>
              <a:rPr lang="en-US" sz="3200" dirty="0" err="1"/>
              <a:t>ιστοὶ</a:t>
            </a:r>
            <a:r>
              <a:rPr lang="en-US" sz="3200" dirty="0"/>
              <a:t> π</a:t>
            </a:r>
            <a:r>
              <a:rPr lang="en-US" sz="3200" dirty="0" err="1"/>
              <a:t>οὺ</a:t>
            </a:r>
            <a:r>
              <a:rPr lang="en-US" sz="3200" dirty="0"/>
              <a:t> </a:t>
            </a:r>
            <a:r>
              <a:rPr lang="en-US" sz="3200" dirty="0" err="1"/>
              <a:t>εἶχ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ὁδηγήσει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 </a:t>
            </a:r>
            <a:r>
              <a:rPr lang="en-US" sz="3200" dirty="0" err="1"/>
              <a:t>στὴν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α.</a:t>
            </a:r>
            <a:r>
              <a:rPr lang="en-GR" sz="3200" dirty="0"/>
              <a:t> </a:t>
            </a:r>
            <a:endParaRPr lang="el-GR" sz="3200" dirty="0"/>
          </a:p>
          <a:p>
            <a:pPr marL="0" indent="0">
              <a:buNone/>
            </a:pPr>
            <a:r>
              <a:rPr lang="el-GR" sz="3200" dirty="0"/>
              <a:t>     *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</a:t>
            </a:r>
            <a:r>
              <a:rPr lang="en-US" sz="3200" dirty="0"/>
              <a:t>π</a:t>
            </a:r>
            <a:r>
              <a:rPr lang="en-US" sz="3200" dirty="0" err="1"/>
              <a:t>ιθέσεις</a:t>
            </a:r>
            <a:r>
              <a:rPr lang="en-US" sz="3200" dirty="0"/>
              <a:t> </a:t>
            </a:r>
            <a:r>
              <a:rPr lang="en-US" sz="3200" dirty="0" err="1"/>
              <a:t>τῶν</a:t>
            </a:r>
            <a:r>
              <a:rPr lang="en-US" sz="3200" dirty="0"/>
              <a:t> </a:t>
            </a:r>
            <a:r>
              <a:rPr lang="en-US" sz="3200" dirty="0" err="1"/>
              <a:t>χειρῶν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ὶ</a:t>
            </a:r>
            <a:r>
              <a:rPr lang="en-US" sz="3200" dirty="0"/>
              <a:t> </a:t>
            </a:r>
            <a:r>
              <a:rPr lang="en-US" sz="3200" dirty="0" err="1"/>
              <a:t>οἱ</a:t>
            </a:r>
            <a:r>
              <a:rPr lang="en-US" sz="3200" dirty="0"/>
              <a:t> </a:t>
            </a:r>
            <a:r>
              <a:rPr lang="en-US" sz="3200" dirty="0" err="1"/>
              <a:t>ἐξορκιστικὲς</a:t>
            </a:r>
            <a:r>
              <a:rPr lang="en-US" sz="3200" dirty="0"/>
              <a:t> </a:t>
            </a:r>
            <a:r>
              <a:rPr lang="en-US" sz="3200" dirty="0" err="1"/>
              <a:t>εὐχὲς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τοὺς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τηχούμενους</a:t>
            </a:r>
            <a:r>
              <a:rPr lang="en-US" sz="3200" dirty="0"/>
              <a:t> </a:t>
            </a:r>
            <a:r>
              <a:rPr lang="en-US" sz="3200" dirty="0" err="1"/>
              <a:t>γίνοντ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θημερινά</a:t>
            </a:r>
            <a:r>
              <a:rPr lang="en-US" sz="3200" dirty="0"/>
              <a:t>, </a:t>
            </a:r>
            <a:r>
              <a:rPr lang="en-US" sz="3200" dirty="0" err="1"/>
              <a:t>ἐνῶ</a:t>
            </a:r>
            <a:r>
              <a:rPr lang="en-US" sz="3200" dirty="0"/>
              <a:t> </a:t>
            </a:r>
            <a:r>
              <a:rPr lang="en-US" sz="3200" dirty="0" err="1"/>
              <a:t>ἐντεινότ</a:t>
            </a:r>
            <a:r>
              <a:rPr lang="en-US" sz="3200" dirty="0"/>
              <a:t>α</a:t>
            </a:r>
            <a:r>
              <a:rPr lang="en-US" sz="3200" dirty="0" err="1"/>
              <a:t>ν</a:t>
            </a:r>
            <a:r>
              <a:rPr lang="en-US" sz="3200" dirty="0"/>
              <a:t> </a:t>
            </a:r>
            <a:r>
              <a:rPr lang="en-US" sz="3200" dirty="0" err="1"/>
              <a:t>ὁ</a:t>
            </a:r>
            <a:r>
              <a:rPr lang="en-US" sz="3200" dirty="0"/>
              <a:t> </a:t>
            </a:r>
            <a:r>
              <a:rPr lang="en-US" sz="3200" dirty="0" err="1"/>
              <a:t>ἔλεγχος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</a:t>
            </a:r>
            <a:r>
              <a:rPr lang="en-US" sz="3200" dirty="0" err="1"/>
              <a:t>Ἐκκλησί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γιὰ</a:t>
            </a:r>
            <a:r>
              <a:rPr lang="en-US" sz="3200" dirty="0"/>
              <a:t> </a:t>
            </a:r>
            <a:r>
              <a:rPr lang="en-US" sz="3200" dirty="0" err="1"/>
              <a:t>τὴ</a:t>
            </a:r>
            <a:r>
              <a:rPr lang="en-US" sz="3200" dirty="0"/>
              <a:t> </a:t>
            </a:r>
            <a:r>
              <a:rPr lang="en-US" sz="3200" dirty="0" err="1"/>
              <a:t>διάγνωση</a:t>
            </a:r>
            <a:r>
              <a:rPr lang="en-US" sz="3200" dirty="0"/>
              <a:t> </a:t>
            </a:r>
            <a:r>
              <a:rPr lang="en-US" sz="3200" dirty="0" err="1"/>
              <a:t>τῆς</a:t>
            </a:r>
            <a:r>
              <a:rPr lang="en-US" sz="3200" dirty="0"/>
              <a:t> π</a:t>
            </a:r>
            <a:r>
              <a:rPr lang="en-US" sz="3200" dirty="0" err="1"/>
              <a:t>νευμ</a:t>
            </a:r>
            <a:r>
              <a:rPr lang="en-US" sz="3200" dirty="0"/>
              <a:t>α</a:t>
            </a:r>
            <a:r>
              <a:rPr lang="en-US" sz="3200" dirty="0" err="1"/>
              <a:t>τικῆς</a:t>
            </a:r>
            <a:r>
              <a:rPr lang="en-US" sz="3200" dirty="0"/>
              <a:t> </a:t>
            </a:r>
            <a:r>
              <a:rPr lang="en-US" sz="3200" dirty="0" err="1"/>
              <a:t>κ</a:t>
            </a:r>
            <a:r>
              <a:rPr lang="en-US" sz="3200" dirty="0"/>
              <a:t>α</a:t>
            </a:r>
            <a:r>
              <a:rPr lang="en-US" sz="3200" dirty="0" err="1"/>
              <a:t>θ</a:t>
            </a:r>
            <a:r>
              <a:rPr lang="en-US" sz="3200" dirty="0"/>
              <a:t>α</a:t>
            </a:r>
            <a:r>
              <a:rPr lang="en-US" sz="3200" dirty="0" err="1"/>
              <a:t>ρότητ</a:t>
            </a:r>
            <a:r>
              <a:rPr lang="en-US" sz="3200" dirty="0"/>
              <a:t>α</a:t>
            </a:r>
            <a:r>
              <a:rPr lang="en-US" sz="3200" dirty="0" err="1"/>
              <a:t>ς</a:t>
            </a:r>
            <a:r>
              <a:rPr lang="en-US" sz="3200" dirty="0"/>
              <a:t> </a:t>
            </a:r>
            <a:r>
              <a:rPr lang="en-US" sz="3200" dirty="0" err="1"/>
              <a:t>ἤ</a:t>
            </a:r>
            <a:r>
              <a:rPr lang="en-US" sz="3200" dirty="0"/>
              <a:t> </a:t>
            </a:r>
            <a:r>
              <a:rPr lang="en-US" sz="3200" dirty="0" err="1"/>
              <a:t>μὴ</a:t>
            </a:r>
            <a:r>
              <a:rPr lang="en-US" sz="3200" dirty="0"/>
              <a:t> </a:t>
            </a:r>
            <a:r>
              <a:rPr lang="en-US" sz="3200" dirty="0" err="1"/>
              <a:t>τοῦ</a:t>
            </a:r>
            <a:endParaRPr lang="en-GR" sz="3200" dirty="0"/>
          </a:p>
        </p:txBody>
      </p:sp>
    </p:spTree>
    <p:extLst>
      <p:ext uri="{BB962C8B-B14F-4D97-AF65-F5344CB8AC3E}">
        <p14:creationId xmlns:p14="http://schemas.microsoft.com/office/powerpoint/2010/main" val="24929165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3372</Words>
  <Application>Microsoft Macintosh PowerPoint</Application>
  <PresentationFormat>Widescreen</PresentationFormat>
  <Paragraphs>100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Georgios Filias</dc:creator>
  <cp:lastModifiedBy>Georgios Filias</cp:lastModifiedBy>
  <cp:revision>109</cp:revision>
  <dcterms:created xsi:type="dcterms:W3CDTF">2021-04-22T06:18:00Z</dcterms:created>
  <dcterms:modified xsi:type="dcterms:W3CDTF">2021-05-19T15:29:53Z</dcterms:modified>
</cp:coreProperties>
</file>