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9171-8408-4502-8BDE-77C688B0A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EA0A18-0719-45C6-AFE0-FD6FC4D6E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479EC-2091-49C3-9065-C7549D775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F91C-8A31-4FEC-8C4D-48CEDDFD48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6DD6C-EC8A-4F43-9D98-437358C2B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CE574-9284-48EB-ACCC-36DB7E552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2A60-4A16-4FA3-891F-D0B527A98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6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3F2F0-A223-4C82-A163-15AF35DDE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8B046-D5B5-488D-965C-3624ED7C2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9E784-0E20-49C3-8135-0748FF5D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F91C-8A31-4FEC-8C4D-48CEDDFD48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31FB7-A462-46DD-AC89-514D65952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C7F8E-CB9F-41F3-9731-17B7D206B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2A60-4A16-4FA3-891F-D0B527A98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0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CD3470-F95F-4326-8FA1-F30B116E4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CF639B-CE7E-42E2-A582-3401F1371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9553C-9BF0-43F5-A86E-6AE21B1AF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F91C-8A31-4FEC-8C4D-48CEDDFD48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BE167-BAC5-4128-A60D-F2A8025C7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97031-C697-4B73-BB16-C9753A7BD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2A60-4A16-4FA3-891F-D0B527A98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3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A90D-6EAD-457E-95BC-BC5848556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BB97C-38F8-454F-82DA-F0908FAED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F7C38-99CA-4DCC-B469-6AC594EB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F91C-8A31-4FEC-8C4D-48CEDDFD48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52C5D-A7ED-43DE-8366-8B9B963AD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1F7DD-B0D2-4C50-91CF-D11A15805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2A60-4A16-4FA3-891F-D0B527A98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3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C08DB-5442-4D4C-A2E7-C7945BE78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12152-AC2F-40DB-B348-8C1592235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E6F8-593B-41A2-8737-D7AA68E22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F91C-8A31-4FEC-8C4D-48CEDDFD48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7919C-F344-492F-8E55-D5E21DC18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D44D4-480C-4D26-9DA7-0D6DD748C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2A60-4A16-4FA3-891F-D0B527A98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0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05F29-7F18-44BA-A236-BE38CFC9C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41BA8-9A46-48E7-A33B-6C9F9C4DE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A46096-3967-4ECA-80B2-E2360B226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ADBDA-EF06-45C3-9A0F-47379A8E4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F91C-8A31-4FEC-8C4D-48CEDDFD48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5509F-D669-43EE-9424-B9625ADF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CF368-067F-4BE7-ABE1-07DE3382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2A60-4A16-4FA3-891F-D0B527A98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7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1861E-3CC5-4741-AA0E-6A287A15E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5AEAF-B06D-4BAB-A39E-BBB5FCE71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A856E-CCE8-4300-AE87-E103DE3D9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A7242F-2A26-44F9-A199-CCDE56129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1747A8-FA6E-4E7D-8C0D-6E88DD7485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F8A6BC-C6AD-49BE-AB6E-1F26BDF5A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F91C-8A31-4FEC-8C4D-48CEDDFD48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FE733D-6EEA-461A-BF62-67E2545C5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ED88AE-53AD-41E1-A072-7113A5020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2A60-4A16-4FA3-891F-D0B527A98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4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89E40-32C0-4F19-BD29-36D64A84D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C7D346-F649-48FD-8E5F-17B6E44D8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F91C-8A31-4FEC-8C4D-48CEDDFD48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80B0B-05BF-4724-9009-B7BF2EF64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CAE073-EE61-4572-8EB0-924008271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2A60-4A16-4FA3-891F-D0B527A98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8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736202-D15A-4FDB-921D-95CBC40B0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F91C-8A31-4FEC-8C4D-48CEDDFD48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ABA9E-0D68-4F8C-99E8-71F77AFA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B39B1-4728-4A21-9BBE-CB451DAFB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2A60-4A16-4FA3-891F-D0B527A98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85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81607-88F5-47A6-82C3-BF901ED1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2D711-D64F-432A-87BE-646FE057C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D75C6-9910-411F-BA67-E15497496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7E7C5-4DC5-47BF-B62C-F9003ED9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F91C-8A31-4FEC-8C4D-48CEDDFD48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989EE-34BC-4B71-B28A-8E91D67E9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A01DF-5E96-42F2-8C47-196AEB61E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2A60-4A16-4FA3-891F-D0B527A98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4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FD617-6C11-46C6-BEFB-312E8C5FC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06E120-CE19-4CEF-9840-57A49B7462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914F6-5449-4637-8702-BA0C85C73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0EA37-778A-46EB-8BA8-38E1E520D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F91C-8A31-4FEC-8C4D-48CEDDFD48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DDC57-1FEA-4C08-ABC4-24992133E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616B3-73E8-4308-BC5D-BBF0BB380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2A60-4A16-4FA3-891F-D0B527A98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0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4065E0-165A-443C-843C-B00A07880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38C05-9964-40A2-892D-A09978C08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6337B-64C3-45D4-8BB1-25C2DB195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8F91C-8A31-4FEC-8C4D-48CEDDFD481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32EE-3AA8-4E3A-88F4-7CDCF4BB55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E7293-3BAA-496D-A4A5-6D945535D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32A60-4A16-4FA3-891F-D0B527A98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1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oa.gr/courses/FLTC105/" TargetMode="External"/><Relationship Id="rId2" Type="http://schemas.openxmlformats.org/officeDocument/2006/relationships/hyperlink" Target="mailto:koutsoyanni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mbridgeenglish.org/exams-and-tests/qualifications/busines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8F808-7FBE-4148-BC8B-0D6192C46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86988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BUSINESS ENGLISH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01779-DFDD-42AE-9469-C39414C5B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pPr algn="l"/>
            <a:r>
              <a:rPr lang="en-US" sz="2200" b="1" dirty="0"/>
              <a:t>INSTRUCTOR</a:t>
            </a:r>
            <a:r>
              <a:rPr lang="en-US" sz="2200" dirty="0"/>
              <a:t>: 	KOUTSOGIANNI SOFIA</a:t>
            </a:r>
          </a:p>
          <a:p>
            <a:pPr algn="l"/>
            <a:r>
              <a:rPr lang="en-US" sz="2200" b="1" dirty="0"/>
              <a:t>ACADEMIC YEAR</a:t>
            </a:r>
            <a:r>
              <a:rPr lang="en-US" sz="2200" dirty="0"/>
              <a:t>: 2023-2024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987AFA-63D3-49BD-86C2-1005C3E45F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376" y="115408"/>
            <a:ext cx="7208667" cy="378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46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E1D2-27E1-4E26-9B6F-2332FBAB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ENGLISH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F364B-A88F-4B79-994E-7F65641E2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/>
              <a:t>Academic Year</a:t>
            </a:r>
            <a:r>
              <a:rPr lang="en-US" sz="2400" dirty="0"/>
              <a:t>:		2023 – 2024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/>
              <a:t>Timetable</a:t>
            </a:r>
            <a:r>
              <a:rPr lang="en-US" sz="2400" dirty="0"/>
              <a:t>:		Friday, 18.00-21.00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/>
              <a:t>Instructor</a:t>
            </a:r>
            <a:r>
              <a:rPr lang="en-US" sz="2400" dirty="0"/>
              <a:t>:		Koutsogianni Sofia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/>
              <a:t>Contact details</a:t>
            </a:r>
            <a:r>
              <a:rPr lang="en-US" sz="2400" dirty="0"/>
              <a:t>:		</a:t>
            </a:r>
            <a:r>
              <a:rPr lang="en-US" sz="2400" dirty="0">
                <a:hlinkClick r:id="rId2"/>
              </a:rPr>
              <a:t>koutsoyanni@gmail.com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		mob. 6944.147478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/>
              <a:t>Class URL (eclass)</a:t>
            </a:r>
            <a:r>
              <a:rPr lang="en-US" sz="2400" dirty="0"/>
              <a:t>:	</a:t>
            </a:r>
            <a:r>
              <a:rPr lang="en-US" sz="2400" dirty="0">
                <a:hlinkClick r:id="rId3"/>
              </a:rPr>
              <a:t>https://eclass.uoa.gr/courses/FLTC105/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		[eclass - open with registration, account required]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77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E1D2-27E1-4E26-9B6F-2332FBAB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ENGLISH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F364B-A88F-4B79-994E-7F65641E2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981"/>
            <a:ext cx="10515600" cy="48948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u="sng" dirty="0"/>
              <a:t>IN EVERY CLASS / GUIDELINES</a:t>
            </a:r>
            <a:r>
              <a:rPr lang="en-US" sz="2400" b="1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2400" i="1" dirty="0"/>
              <a:t>Choice of a topic </a:t>
            </a:r>
            <a:r>
              <a:rPr lang="en-US" sz="2400" dirty="0"/>
              <a:t>(Business): needs-suggestions are welcome</a:t>
            </a:r>
          </a:p>
          <a:p>
            <a:pPr algn="just">
              <a:lnSpc>
                <a:spcPct val="150000"/>
              </a:lnSpc>
            </a:pPr>
            <a:r>
              <a:rPr lang="en-US" sz="2400" i="1" dirty="0"/>
              <a:t>Tasks for all language skills </a:t>
            </a:r>
            <a:r>
              <a:rPr lang="en-US" sz="2400" dirty="0"/>
              <a:t>(listening, speaking, reading, writing &amp; vocabulary) based on weekly topics</a:t>
            </a:r>
          </a:p>
          <a:p>
            <a:pPr algn="just">
              <a:lnSpc>
                <a:spcPct val="150000"/>
              </a:lnSpc>
            </a:pPr>
            <a:r>
              <a:rPr lang="en-US" sz="2400" i="1" dirty="0"/>
              <a:t>Homework</a:t>
            </a:r>
            <a:r>
              <a:rPr lang="en-US" sz="2400" dirty="0"/>
              <a:t> submitted in the “Exercises” section of the eclass &amp; “Messages” section</a:t>
            </a:r>
          </a:p>
          <a:p>
            <a:pPr algn="just">
              <a:lnSpc>
                <a:spcPct val="150000"/>
              </a:lnSpc>
            </a:pPr>
            <a:r>
              <a:rPr lang="en-US" sz="2400" i="1" dirty="0"/>
              <a:t>Weekly timetable study material </a:t>
            </a:r>
            <a:r>
              <a:rPr lang="en-US" sz="2400" dirty="0"/>
              <a:t>(sent mid-week) : be informed of what will be discussed in class &amp; mainly prepare your photocopies from the uploaded material 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Weekly study material posted (eclass) for the absentees (</a:t>
            </a:r>
            <a:r>
              <a:rPr lang="en-US" sz="2400" u="sng" dirty="0"/>
              <a:t>without KEY</a:t>
            </a:r>
            <a:r>
              <a:rPr lang="en-US" sz="2400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2400" i="1" dirty="0"/>
              <a:t>Videos</a:t>
            </a:r>
            <a:r>
              <a:rPr lang="en-US" sz="2400" dirty="0"/>
              <a:t> used as introduction to weekly topics (discussion and vocabulary practice)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Material from </a:t>
            </a:r>
            <a:r>
              <a:rPr lang="en-US" sz="2400" dirty="0">
                <a:hlinkClick r:id="rId2"/>
              </a:rPr>
              <a:t>https://www.cambridgeenglish.org/exams-and-tests/qualifications/business/</a:t>
            </a:r>
            <a:endParaRPr lang="en-US" sz="24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1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E1D2-27E1-4E26-9B6F-2332FBAB4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ENGLISH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F364B-A88F-4B79-994E-7F65641E2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981"/>
            <a:ext cx="10515600" cy="48948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u="sng" dirty="0"/>
              <a:t>BOOKS TO BE USED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Witte, Michelle “</a:t>
            </a:r>
            <a:r>
              <a:rPr lang="en-US" sz="2000" i="1" dirty="0"/>
              <a:t>Business Writing: Skills, Applications, and Practices</a:t>
            </a:r>
            <a:r>
              <a:rPr lang="en-US" sz="2000" dirty="0"/>
              <a:t>”, 3</a:t>
            </a:r>
            <a:r>
              <a:rPr lang="en-US" sz="2000" baseline="30000" dirty="0"/>
              <a:t>rd</a:t>
            </a:r>
            <a:r>
              <a:rPr lang="en-US" sz="2000" dirty="0"/>
              <a:t> Edition  [pp. 8-57]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Dubicka, Iwonna &amp; O’ Keefee, Margaret, Pearson, “</a:t>
            </a:r>
            <a:r>
              <a:rPr lang="en-US" sz="2000" i="1" dirty="0"/>
              <a:t>Advanced Market Leader”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Mac Kenzie, Ian, 3</a:t>
            </a:r>
            <a:r>
              <a:rPr lang="en-US" sz="2000" baseline="30000" dirty="0"/>
              <a:t>rd</a:t>
            </a:r>
            <a:r>
              <a:rPr lang="en-US" sz="2000" dirty="0"/>
              <a:t> edition (2002), “</a:t>
            </a:r>
            <a:r>
              <a:rPr lang="en-US" sz="2000" i="1" dirty="0"/>
              <a:t>English for Business Studies: A Course for Business Studies and Economics Students</a:t>
            </a:r>
            <a:r>
              <a:rPr lang="en-US" sz="2000" dirty="0"/>
              <a:t>”, Cambridge Professional English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Wyatt, Rawdon, “</a:t>
            </a:r>
            <a:r>
              <a:rPr lang="en-US" sz="2000" i="1" dirty="0"/>
              <a:t>Check your English Vocabulary for Business and Administration</a:t>
            </a:r>
            <a:r>
              <a:rPr lang="en-US" sz="2000" dirty="0"/>
              <a:t>”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Peppa, Ifigenia, “</a:t>
            </a:r>
            <a:r>
              <a:rPr lang="en-US" sz="2000" i="1" dirty="0"/>
              <a:t>English for Accounting and Business</a:t>
            </a:r>
            <a:r>
              <a:rPr lang="en-US" sz="2000" dirty="0"/>
              <a:t>”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Diamantis, Gabriel, “</a:t>
            </a:r>
            <a:r>
              <a:rPr lang="en-US" sz="2000" i="1" dirty="0"/>
              <a:t>Study English for Business Educational Purposes</a:t>
            </a:r>
            <a:r>
              <a:rPr lang="en-US" sz="2000" dirty="0"/>
              <a:t>”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BEC Practice Tests [Past Papers]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Mormori</a:t>
            </a:r>
            <a:r>
              <a:rPr lang="en-US" sz="2000" dirty="0"/>
              <a:t>, </a:t>
            </a:r>
            <a:r>
              <a:rPr lang="en-US" sz="2000" dirty="0" err="1"/>
              <a:t>Pelagia</a:t>
            </a:r>
            <a:r>
              <a:rPr lang="en-US" sz="2000" dirty="0"/>
              <a:t>, </a:t>
            </a:r>
            <a:r>
              <a:rPr lang="en-US" sz="2000" i="1" dirty="0"/>
              <a:t>“Commercial Correspondence”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endParaRPr lang="en-US" sz="2000" i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394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346</Words>
  <Application>Microsoft Office PowerPoint</Application>
  <PresentationFormat>Widescreen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           BUSINESS ENGLISH WORKSHOP</vt:lpstr>
      <vt:lpstr>BUSINESS ENGLISH WORKSHOP</vt:lpstr>
      <vt:lpstr>BUSINESS ENGLISH WORKSHOP</vt:lpstr>
      <vt:lpstr>BUSINESS ENGLISH 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COURSE: BUSINESS ENGLISH </dc:title>
  <dc:creator>SOFIA KOUTSOGIANNI</dc:creator>
  <cp:lastModifiedBy>ΚΟΥΤΣΟΓΙΑΝΝΗ ΣΟΦΙΑ</cp:lastModifiedBy>
  <cp:revision>83</cp:revision>
  <dcterms:created xsi:type="dcterms:W3CDTF">2021-10-28T17:10:14Z</dcterms:created>
  <dcterms:modified xsi:type="dcterms:W3CDTF">2023-10-27T10:21:47Z</dcterms:modified>
</cp:coreProperties>
</file>