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6" r:id="rId3"/>
    <p:sldId id="916" r:id="rId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0"/>
  </p:normalViewPr>
  <p:slideViewPr>
    <p:cSldViewPr snapToGrid="0">
      <p:cViewPr varScale="1">
        <p:scale>
          <a:sx n="111" d="100"/>
          <a:sy n="111" d="100"/>
        </p:scale>
        <p:origin x="65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9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EDD00D-EA26-4BE0-9E69-1858AB6EE243}" type="doc">
      <dgm:prSet loTypeId="urn:microsoft.com/office/officeart/2005/8/layout/hierarchy1" loCatId="hierarchy" qsTypeId="urn:microsoft.com/office/officeart/2005/8/quickstyle/simple1#123" qsCatId="simple" csTypeId="urn:microsoft.com/office/officeart/2005/8/colors/accent1_2#98" csCatId="accent1" phldr="1"/>
      <dgm:spPr/>
      <dgm:t>
        <a:bodyPr/>
        <a:lstStyle/>
        <a:p>
          <a:endParaRPr lang="en-US"/>
        </a:p>
      </dgm:t>
    </dgm:pt>
    <dgm:pt modelId="{DD040775-0BB5-4F5E-A3E0-4E9E297B34D0}">
      <dgm:prSet/>
      <dgm:spPr/>
      <dgm:t>
        <a:bodyPr/>
        <a:lstStyle/>
        <a:p>
          <a:r>
            <a:rPr lang="en-US" b="0"/>
            <a:t>1. Σήμερα παρατήρησα…</a:t>
          </a:r>
          <a:endParaRPr lang="en-US"/>
        </a:p>
      </dgm:t>
    </dgm:pt>
    <dgm:pt modelId="{25DB6D24-5D78-448B-B0F1-C7C8E0D07C11}" type="parTrans" cxnId="{C83574C8-EBDF-4AF0-8190-C9FE3F0949A8}">
      <dgm:prSet/>
      <dgm:spPr/>
      <dgm:t>
        <a:bodyPr/>
        <a:lstStyle/>
        <a:p>
          <a:endParaRPr lang="en-US"/>
        </a:p>
      </dgm:t>
    </dgm:pt>
    <dgm:pt modelId="{E5C0363F-6C55-4092-9EC0-1A2814064700}" type="sibTrans" cxnId="{C83574C8-EBDF-4AF0-8190-C9FE3F0949A8}">
      <dgm:prSet/>
      <dgm:spPr/>
      <dgm:t>
        <a:bodyPr/>
        <a:lstStyle/>
        <a:p>
          <a:endParaRPr lang="en-US"/>
        </a:p>
      </dgm:t>
    </dgm:pt>
    <dgm:pt modelId="{E7DB6777-A190-4478-AD41-25907F666FA9}">
      <dgm:prSet/>
      <dgm:spPr/>
      <dgm:t>
        <a:bodyPr/>
        <a:lstStyle/>
        <a:p>
          <a:r>
            <a:rPr lang="en-US" b="0" dirty="0"/>
            <a:t>2. </a:t>
          </a:r>
          <a:r>
            <a:rPr lang="en-US" b="0" dirty="0" err="1"/>
            <a:t>Ο</a:t>
          </a:r>
          <a:r>
            <a:rPr lang="en-US" b="0" dirty="0"/>
            <a:t> </a:t>
          </a:r>
          <a:r>
            <a:rPr lang="en-US" b="0" dirty="0" err="1"/>
            <a:t>γλωσσολόγος</a:t>
          </a:r>
          <a:r>
            <a:rPr lang="en-US" b="0" dirty="0"/>
            <a:t> </a:t>
          </a:r>
          <a:r>
            <a:rPr lang="el-GR" b="0" dirty="0"/>
            <a:t>μελετά</a:t>
          </a:r>
          <a:r>
            <a:rPr lang="en-US" b="0" dirty="0"/>
            <a:t>…</a:t>
          </a:r>
          <a:endParaRPr lang="en-US" dirty="0"/>
        </a:p>
      </dgm:t>
    </dgm:pt>
    <dgm:pt modelId="{1F728F01-579C-4D90-8CE6-F44E5A59556E}" type="parTrans" cxnId="{0D2EA422-8CB3-436E-BB36-E31289E0B8E7}">
      <dgm:prSet/>
      <dgm:spPr/>
      <dgm:t>
        <a:bodyPr/>
        <a:lstStyle/>
        <a:p>
          <a:endParaRPr lang="en-US"/>
        </a:p>
      </dgm:t>
    </dgm:pt>
    <dgm:pt modelId="{1F50DE6F-0C78-45AF-8A68-6880B3B26E6C}" type="sibTrans" cxnId="{0D2EA422-8CB3-436E-BB36-E31289E0B8E7}">
      <dgm:prSet/>
      <dgm:spPr/>
      <dgm:t>
        <a:bodyPr/>
        <a:lstStyle/>
        <a:p>
          <a:endParaRPr lang="en-US"/>
        </a:p>
      </dgm:t>
    </dgm:pt>
    <dgm:pt modelId="{B43354C7-AE20-4884-89ED-449E088CFCB7}">
      <dgm:prSet/>
      <dgm:spPr/>
      <dgm:t>
        <a:bodyPr/>
        <a:lstStyle/>
        <a:p>
          <a:r>
            <a:rPr lang="en-US" b="0"/>
            <a:t>3. Μία ερώτηση που έχω ακόμη…</a:t>
          </a:r>
          <a:endParaRPr lang="en-US"/>
        </a:p>
      </dgm:t>
    </dgm:pt>
    <dgm:pt modelId="{305DF30A-73E6-4AEE-9325-4DA1B12BEBB8}" type="parTrans" cxnId="{3D036025-D4D1-4CE5-9729-02A28B160CB0}">
      <dgm:prSet/>
      <dgm:spPr/>
      <dgm:t>
        <a:bodyPr/>
        <a:lstStyle/>
        <a:p>
          <a:endParaRPr lang="en-US"/>
        </a:p>
      </dgm:t>
    </dgm:pt>
    <dgm:pt modelId="{C54F8C1E-1A29-4766-95B0-147D80F86119}" type="sibTrans" cxnId="{3D036025-D4D1-4CE5-9729-02A28B160CB0}">
      <dgm:prSet/>
      <dgm:spPr/>
      <dgm:t>
        <a:bodyPr/>
        <a:lstStyle/>
        <a:p>
          <a:endParaRPr lang="en-US"/>
        </a:p>
      </dgm:t>
    </dgm:pt>
    <dgm:pt modelId="{1809F468-5832-FC41-AD36-CA43E8F2F5DF}" type="pres">
      <dgm:prSet presAssocID="{AEEDD00D-EA26-4BE0-9E69-1858AB6EE24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91DECF4-6200-6845-87B1-98C7FC32A21A}" type="pres">
      <dgm:prSet presAssocID="{DD040775-0BB5-4F5E-A3E0-4E9E297B34D0}" presName="hierRoot1" presStyleCnt="0"/>
      <dgm:spPr/>
    </dgm:pt>
    <dgm:pt modelId="{65552690-2E0D-BC45-90D0-61981DE2EE75}" type="pres">
      <dgm:prSet presAssocID="{DD040775-0BB5-4F5E-A3E0-4E9E297B34D0}" presName="composite" presStyleCnt="0"/>
      <dgm:spPr/>
    </dgm:pt>
    <dgm:pt modelId="{E22D088B-424F-814B-8977-8CB352F93B21}" type="pres">
      <dgm:prSet presAssocID="{DD040775-0BB5-4F5E-A3E0-4E9E297B34D0}" presName="background" presStyleLbl="node0" presStyleIdx="0" presStyleCnt="3"/>
      <dgm:spPr/>
    </dgm:pt>
    <dgm:pt modelId="{235A1160-4B6D-094E-90F3-5B74FC787C5D}" type="pres">
      <dgm:prSet presAssocID="{DD040775-0BB5-4F5E-A3E0-4E9E297B34D0}" presName="text" presStyleLbl="fgAcc0" presStyleIdx="0" presStyleCnt="3">
        <dgm:presLayoutVars>
          <dgm:chPref val="3"/>
        </dgm:presLayoutVars>
      </dgm:prSet>
      <dgm:spPr/>
    </dgm:pt>
    <dgm:pt modelId="{3A579299-965D-7246-B7FD-6D0639A9808E}" type="pres">
      <dgm:prSet presAssocID="{DD040775-0BB5-4F5E-A3E0-4E9E297B34D0}" presName="hierChild2" presStyleCnt="0"/>
      <dgm:spPr/>
    </dgm:pt>
    <dgm:pt modelId="{BB15AAF8-C3BD-6F49-8692-4D23CA5AC500}" type="pres">
      <dgm:prSet presAssocID="{E7DB6777-A190-4478-AD41-25907F666FA9}" presName="hierRoot1" presStyleCnt="0"/>
      <dgm:spPr/>
    </dgm:pt>
    <dgm:pt modelId="{42DE38BB-B2AF-A74B-88AD-E9A98CD96FFA}" type="pres">
      <dgm:prSet presAssocID="{E7DB6777-A190-4478-AD41-25907F666FA9}" presName="composite" presStyleCnt="0"/>
      <dgm:spPr/>
    </dgm:pt>
    <dgm:pt modelId="{6D691346-DB8E-E441-9A6D-818AD61BE121}" type="pres">
      <dgm:prSet presAssocID="{E7DB6777-A190-4478-AD41-25907F666FA9}" presName="background" presStyleLbl="node0" presStyleIdx="1" presStyleCnt="3"/>
      <dgm:spPr/>
    </dgm:pt>
    <dgm:pt modelId="{22C4C71F-A948-9E44-B0EC-0A8195A7C440}" type="pres">
      <dgm:prSet presAssocID="{E7DB6777-A190-4478-AD41-25907F666FA9}" presName="text" presStyleLbl="fgAcc0" presStyleIdx="1" presStyleCnt="3">
        <dgm:presLayoutVars>
          <dgm:chPref val="3"/>
        </dgm:presLayoutVars>
      </dgm:prSet>
      <dgm:spPr/>
    </dgm:pt>
    <dgm:pt modelId="{1D5C64EE-9FCB-0E4B-A0A0-8726E3FAB2F3}" type="pres">
      <dgm:prSet presAssocID="{E7DB6777-A190-4478-AD41-25907F666FA9}" presName="hierChild2" presStyleCnt="0"/>
      <dgm:spPr/>
    </dgm:pt>
    <dgm:pt modelId="{66D07548-857E-A941-A6CE-9EDAF73D3910}" type="pres">
      <dgm:prSet presAssocID="{B43354C7-AE20-4884-89ED-449E088CFCB7}" presName="hierRoot1" presStyleCnt="0"/>
      <dgm:spPr/>
    </dgm:pt>
    <dgm:pt modelId="{56047320-1866-7745-97C9-A83F464DB206}" type="pres">
      <dgm:prSet presAssocID="{B43354C7-AE20-4884-89ED-449E088CFCB7}" presName="composite" presStyleCnt="0"/>
      <dgm:spPr/>
    </dgm:pt>
    <dgm:pt modelId="{76EA3953-B5F6-2E48-BED8-6E7E3FD6368C}" type="pres">
      <dgm:prSet presAssocID="{B43354C7-AE20-4884-89ED-449E088CFCB7}" presName="background" presStyleLbl="node0" presStyleIdx="2" presStyleCnt="3"/>
      <dgm:spPr/>
    </dgm:pt>
    <dgm:pt modelId="{375C4827-DFB3-0F4B-B7D3-44A069A49632}" type="pres">
      <dgm:prSet presAssocID="{B43354C7-AE20-4884-89ED-449E088CFCB7}" presName="text" presStyleLbl="fgAcc0" presStyleIdx="2" presStyleCnt="3">
        <dgm:presLayoutVars>
          <dgm:chPref val="3"/>
        </dgm:presLayoutVars>
      </dgm:prSet>
      <dgm:spPr/>
    </dgm:pt>
    <dgm:pt modelId="{C1661D1A-5459-2B42-838E-EDEB3EDA01F5}" type="pres">
      <dgm:prSet presAssocID="{B43354C7-AE20-4884-89ED-449E088CFCB7}" presName="hierChild2" presStyleCnt="0"/>
      <dgm:spPr/>
    </dgm:pt>
  </dgm:ptLst>
  <dgm:cxnLst>
    <dgm:cxn modelId="{0D2EA422-8CB3-436E-BB36-E31289E0B8E7}" srcId="{AEEDD00D-EA26-4BE0-9E69-1858AB6EE243}" destId="{E7DB6777-A190-4478-AD41-25907F666FA9}" srcOrd="1" destOrd="0" parTransId="{1F728F01-579C-4D90-8CE6-F44E5A59556E}" sibTransId="{1F50DE6F-0C78-45AF-8A68-6880B3B26E6C}"/>
    <dgm:cxn modelId="{3D036025-D4D1-4CE5-9729-02A28B160CB0}" srcId="{AEEDD00D-EA26-4BE0-9E69-1858AB6EE243}" destId="{B43354C7-AE20-4884-89ED-449E088CFCB7}" srcOrd="2" destOrd="0" parTransId="{305DF30A-73E6-4AEE-9325-4DA1B12BEBB8}" sibTransId="{C54F8C1E-1A29-4766-95B0-147D80F86119}"/>
    <dgm:cxn modelId="{F080E95A-13AB-5045-B645-51198C417F36}" type="presOf" srcId="{AEEDD00D-EA26-4BE0-9E69-1858AB6EE243}" destId="{1809F468-5832-FC41-AD36-CA43E8F2F5DF}" srcOrd="0" destOrd="0" presId="urn:microsoft.com/office/officeart/2005/8/layout/hierarchy1"/>
    <dgm:cxn modelId="{7D48147A-4997-AB41-B666-6603678D5A3C}" type="presOf" srcId="{E7DB6777-A190-4478-AD41-25907F666FA9}" destId="{22C4C71F-A948-9E44-B0EC-0A8195A7C440}" srcOrd="0" destOrd="0" presId="urn:microsoft.com/office/officeart/2005/8/layout/hierarchy1"/>
    <dgm:cxn modelId="{0E519484-72E4-8D43-919C-E68569EE37AA}" type="presOf" srcId="{B43354C7-AE20-4884-89ED-449E088CFCB7}" destId="{375C4827-DFB3-0F4B-B7D3-44A069A49632}" srcOrd="0" destOrd="0" presId="urn:microsoft.com/office/officeart/2005/8/layout/hierarchy1"/>
    <dgm:cxn modelId="{C83574C8-EBDF-4AF0-8190-C9FE3F0949A8}" srcId="{AEEDD00D-EA26-4BE0-9E69-1858AB6EE243}" destId="{DD040775-0BB5-4F5E-A3E0-4E9E297B34D0}" srcOrd="0" destOrd="0" parTransId="{25DB6D24-5D78-448B-B0F1-C7C8E0D07C11}" sibTransId="{E5C0363F-6C55-4092-9EC0-1A2814064700}"/>
    <dgm:cxn modelId="{8B3DC2DE-766F-A749-B227-B98255294536}" type="presOf" srcId="{DD040775-0BB5-4F5E-A3E0-4E9E297B34D0}" destId="{235A1160-4B6D-094E-90F3-5B74FC787C5D}" srcOrd="0" destOrd="0" presId="urn:microsoft.com/office/officeart/2005/8/layout/hierarchy1"/>
    <dgm:cxn modelId="{6C12F995-5E6D-2643-A2E5-0F8ABDD8ABFC}" type="presParOf" srcId="{1809F468-5832-FC41-AD36-CA43E8F2F5DF}" destId="{D91DECF4-6200-6845-87B1-98C7FC32A21A}" srcOrd="0" destOrd="0" presId="urn:microsoft.com/office/officeart/2005/8/layout/hierarchy1"/>
    <dgm:cxn modelId="{2E928DC8-47CB-9E42-A897-133DD23F1276}" type="presParOf" srcId="{D91DECF4-6200-6845-87B1-98C7FC32A21A}" destId="{65552690-2E0D-BC45-90D0-61981DE2EE75}" srcOrd="0" destOrd="0" presId="urn:microsoft.com/office/officeart/2005/8/layout/hierarchy1"/>
    <dgm:cxn modelId="{50F3C4E7-2E7E-D941-8891-52F1F0B65283}" type="presParOf" srcId="{65552690-2E0D-BC45-90D0-61981DE2EE75}" destId="{E22D088B-424F-814B-8977-8CB352F93B21}" srcOrd="0" destOrd="0" presId="urn:microsoft.com/office/officeart/2005/8/layout/hierarchy1"/>
    <dgm:cxn modelId="{EFF0ADBA-2D38-BC4F-A91A-09AFB819697F}" type="presParOf" srcId="{65552690-2E0D-BC45-90D0-61981DE2EE75}" destId="{235A1160-4B6D-094E-90F3-5B74FC787C5D}" srcOrd="1" destOrd="0" presId="urn:microsoft.com/office/officeart/2005/8/layout/hierarchy1"/>
    <dgm:cxn modelId="{FD014F55-6FA1-F148-A11F-CCA246872933}" type="presParOf" srcId="{D91DECF4-6200-6845-87B1-98C7FC32A21A}" destId="{3A579299-965D-7246-B7FD-6D0639A9808E}" srcOrd="1" destOrd="0" presId="urn:microsoft.com/office/officeart/2005/8/layout/hierarchy1"/>
    <dgm:cxn modelId="{6BE4829C-B6EB-B549-8412-28138F3C6CCA}" type="presParOf" srcId="{1809F468-5832-FC41-AD36-CA43E8F2F5DF}" destId="{BB15AAF8-C3BD-6F49-8692-4D23CA5AC500}" srcOrd="1" destOrd="0" presId="urn:microsoft.com/office/officeart/2005/8/layout/hierarchy1"/>
    <dgm:cxn modelId="{AC98BE47-896F-6C49-8900-2BCAA7884828}" type="presParOf" srcId="{BB15AAF8-C3BD-6F49-8692-4D23CA5AC500}" destId="{42DE38BB-B2AF-A74B-88AD-E9A98CD96FFA}" srcOrd="0" destOrd="0" presId="urn:microsoft.com/office/officeart/2005/8/layout/hierarchy1"/>
    <dgm:cxn modelId="{EF86CAD2-791F-5048-9B66-6D064795A1D3}" type="presParOf" srcId="{42DE38BB-B2AF-A74B-88AD-E9A98CD96FFA}" destId="{6D691346-DB8E-E441-9A6D-818AD61BE121}" srcOrd="0" destOrd="0" presId="urn:microsoft.com/office/officeart/2005/8/layout/hierarchy1"/>
    <dgm:cxn modelId="{6D50D07C-8542-C045-B3A4-2F88D0C3F596}" type="presParOf" srcId="{42DE38BB-B2AF-A74B-88AD-E9A98CD96FFA}" destId="{22C4C71F-A948-9E44-B0EC-0A8195A7C440}" srcOrd="1" destOrd="0" presId="urn:microsoft.com/office/officeart/2005/8/layout/hierarchy1"/>
    <dgm:cxn modelId="{D0357005-C61F-1044-9C3D-DBC286B74873}" type="presParOf" srcId="{BB15AAF8-C3BD-6F49-8692-4D23CA5AC500}" destId="{1D5C64EE-9FCB-0E4B-A0A0-8726E3FAB2F3}" srcOrd="1" destOrd="0" presId="urn:microsoft.com/office/officeart/2005/8/layout/hierarchy1"/>
    <dgm:cxn modelId="{D6002CD7-B3A8-484A-AF1C-B2274E1C0EE4}" type="presParOf" srcId="{1809F468-5832-FC41-AD36-CA43E8F2F5DF}" destId="{66D07548-857E-A941-A6CE-9EDAF73D3910}" srcOrd="2" destOrd="0" presId="urn:microsoft.com/office/officeart/2005/8/layout/hierarchy1"/>
    <dgm:cxn modelId="{9C2A4D42-2AC5-544E-B6EA-77A0F4DE7DD2}" type="presParOf" srcId="{66D07548-857E-A941-A6CE-9EDAF73D3910}" destId="{56047320-1866-7745-97C9-A83F464DB206}" srcOrd="0" destOrd="0" presId="urn:microsoft.com/office/officeart/2005/8/layout/hierarchy1"/>
    <dgm:cxn modelId="{08FD22CF-1408-5543-8060-6A222239D269}" type="presParOf" srcId="{56047320-1866-7745-97C9-A83F464DB206}" destId="{76EA3953-B5F6-2E48-BED8-6E7E3FD6368C}" srcOrd="0" destOrd="0" presId="urn:microsoft.com/office/officeart/2005/8/layout/hierarchy1"/>
    <dgm:cxn modelId="{9BA92040-1B09-3141-8188-7CD3E489583A}" type="presParOf" srcId="{56047320-1866-7745-97C9-A83F464DB206}" destId="{375C4827-DFB3-0F4B-B7D3-44A069A49632}" srcOrd="1" destOrd="0" presId="urn:microsoft.com/office/officeart/2005/8/layout/hierarchy1"/>
    <dgm:cxn modelId="{48E8D8B8-86B9-9543-9D45-D8CD941EFDE2}" type="presParOf" srcId="{66D07548-857E-A941-A6CE-9EDAF73D3910}" destId="{C1661D1A-5459-2B42-838E-EDEB3EDA01F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D088B-424F-814B-8977-8CB352F93B21}">
      <dsp:nvSpPr>
        <dsp:cNvPr id="0" name=""/>
        <dsp:cNvSpPr/>
      </dsp:nvSpPr>
      <dsp:spPr>
        <a:xfrm>
          <a:off x="0" y="122444"/>
          <a:ext cx="2931794" cy="18616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5A1160-4B6D-094E-90F3-5B74FC787C5D}">
      <dsp:nvSpPr>
        <dsp:cNvPr id="0" name=""/>
        <dsp:cNvSpPr/>
      </dsp:nvSpPr>
      <dsp:spPr>
        <a:xfrm>
          <a:off x="325755" y="431911"/>
          <a:ext cx="2931794" cy="1861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/>
            <a:t>1. Σήμερα παρατήρησα…</a:t>
          </a:r>
          <a:endParaRPr lang="en-US" sz="3200" kern="1200"/>
        </a:p>
      </dsp:txBody>
      <dsp:txXfrm>
        <a:off x="380282" y="486438"/>
        <a:ext cx="2822740" cy="1752635"/>
      </dsp:txXfrm>
    </dsp:sp>
    <dsp:sp modelId="{6D691346-DB8E-E441-9A6D-818AD61BE121}">
      <dsp:nvSpPr>
        <dsp:cNvPr id="0" name=""/>
        <dsp:cNvSpPr/>
      </dsp:nvSpPr>
      <dsp:spPr>
        <a:xfrm>
          <a:off x="3583305" y="122444"/>
          <a:ext cx="2931794" cy="18616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4C71F-A948-9E44-B0EC-0A8195A7C440}">
      <dsp:nvSpPr>
        <dsp:cNvPr id="0" name=""/>
        <dsp:cNvSpPr/>
      </dsp:nvSpPr>
      <dsp:spPr>
        <a:xfrm>
          <a:off x="3909059" y="431911"/>
          <a:ext cx="2931794" cy="1861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/>
            <a:t>2. </a:t>
          </a:r>
          <a:r>
            <a:rPr lang="en-US" sz="3200" b="0" kern="1200" dirty="0" err="1"/>
            <a:t>Ο</a:t>
          </a:r>
          <a:r>
            <a:rPr lang="en-US" sz="3200" b="0" kern="1200" dirty="0"/>
            <a:t> </a:t>
          </a:r>
          <a:r>
            <a:rPr lang="en-US" sz="3200" b="0" kern="1200" dirty="0" err="1"/>
            <a:t>γλωσσολόγος</a:t>
          </a:r>
          <a:r>
            <a:rPr lang="en-US" sz="3200" b="0" kern="1200" dirty="0"/>
            <a:t> </a:t>
          </a:r>
          <a:r>
            <a:rPr lang="el-GR" sz="3200" b="0" kern="1200" dirty="0"/>
            <a:t>μελετά</a:t>
          </a:r>
          <a:r>
            <a:rPr lang="en-US" sz="3200" b="0" kern="1200" dirty="0"/>
            <a:t>…</a:t>
          </a:r>
          <a:endParaRPr lang="en-US" sz="3200" kern="1200" dirty="0"/>
        </a:p>
      </dsp:txBody>
      <dsp:txXfrm>
        <a:off x="3963586" y="486438"/>
        <a:ext cx="2822740" cy="1752635"/>
      </dsp:txXfrm>
    </dsp:sp>
    <dsp:sp modelId="{76EA3953-B5F6-2E48-BED8-6E7E3FD6368C}">
      <dsp:nvSpPr>
        <dsp:cNvPr id="0" name=""/>
        <dsp:cNvSpPr/>
      </dsp:nvSpPr>
      <dsp:spPr>
        <a:xfrm>
          <a:off x="7166609" y="122444"/>
          <a:ext cx="2931794" cy="18616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C4827-DFB3-0F4B-B7D3-44A069A49632}">
      <dsp:nvSpPr>
        <dsp:cNvPr id="0" name=""/>
        <dsp:cNvSpPr/>
      </dsp:nvSpPr>
      <dsp:spPr>
        <a:xfrm>
          <a:off x="7492365" y="431911"/>
          <a:ext cx="2931794" cy="18616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/>
            <a:t>3. Μία ερώτηση που έχω ακόμη…</a:t>
          </a:r>
          <a:endParaRPr lang="en-US" sz="3200" kern="1200"/>
        </a:p>
      </dsp:txBody>
      <dsp:txXfrm>
        <a:off x="7546892" y="486438"/>
        <a:ext cx="2822740" cy="1752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BE6512-FB9E-3E0D-E9E3-9D557CB9D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33F22F5-4A3A-BF7C-8865-547FBBD7A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61AC67E-8F2E-36B2-6A2E-056D05764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9FA6E82-968E-6BA1-358E-D8CEF0049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9665CD9-7A15-9017-40BA-479AFF051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0637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06FC6A-4AF0-AC6E-F792-0B7D1B38A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AA255E2-7767-25B8-AA4A-B5C398CC8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4296F89-D6BF-09F8-BF80-460E2CB0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819B4D5-1CAD-55F8-EC38-697677184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D7C506F-0F5A-C12B-6C8F-E86C681CC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484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D5700A-E5A4-816D-3588-6A28F21C3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A718A8F-4340-33C0-9ED9-C9ADD3D65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127C793-76B7-AFEA-9A54-FEB95584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34B968F-6B79-B55F-644D-D473EA7C3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C516559-EB92-863F-5E83-7860AE23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048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A938C5-5512-2127-031C-9B2400E88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E247913-C4C2-3BD1-46B8-3BE328F0D9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043C3E5-F9D6-3E72-81A0-356D7CE43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76C2DCA-6EDE-CE9F-A1BA-5FB28956A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50255FE-34C8-D1FA-7FDD-BEBA2C847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BE50AF5-66F0-5EFA-F302-EB96504E5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231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96E7098-F8A2-0C95-FBCF-D2C6679A6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D6F0B22-BB67-1895-A0FA-DD396A709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80BB827-C7AE-167D-01C0-2F16AB56E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67F8E68-90C7-F90D-2FCB-27B761829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C87197B-DBF0-6877-DBAB-1131849672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2417EF06-D4D2-DF45-2F09-DA06BC0B8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3E00DF8-AEBD-73DD-DBC0-E1AD7FC35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1288252F-7B1C-D639-8B13-DE76A79CB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822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A00FA2-81E1-499A-66EF-B09A0AAD9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3E1C409D-9364-F795-8033-BF6EB8378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0AB7F28-114E-D151-8A89-DA827676B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773DE6C6-B26B-E9F5-3E28-B61A6008B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3474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4A30BF0-FEB5-1BE7-4A08-0A6BE48F2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EA59DB0-3007-AE4D-EF62-D0074EB9C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C154316-4D77-ADEF-9635-0AE360E0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783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F003E1-BCF3-9370-3FEB-67E6DF1E2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CF129B-B3EE-220D-6342-F9DDA6666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921D89F-11BA-130A-8E73-B8D35147E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FE55000-E26F-20D1-3612-44CBB095C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6EBE5B8-B17E-BEED-30A9-27F8849E9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A2C8645-BFCD-7005-847B-611C4F266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318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846790-8BDE-5C26-F6ED-790B4113A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F912568-5380-336E-F098-419090EEC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0CB40D1-0AAA-3E7F-3A44-50565DB9D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859D6E9-8354-4009-B2C5-4505D7965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DB25802-5075-B880-BD73-C568029C5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8A213F8-35CF-10D3-D4D1-D77AF0815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6336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BBF28D-B209-2C0D-9BB2-3994B0D29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0F66303-6C2B-89F5-48B0-3B4D9A0D9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DF42C70-3DCD-4B5F-C22A-875FCDBC5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08DD5A2-7499-5DD8-7A50-6305C0B9F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442DF5F-46A9-6F76-28EC-FB718F79C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5414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3213E0D-DE12-1C82-4790-A2CDDFA6C2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EB9B529-7AC2-25D2-53DD-30AE2634F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6C28D1-503E-6443-5663-3A782EC99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773E509-22BE-A561-469D-FCBBCF36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C89CD2-8CB4-824B-90F0-4E923E55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788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6923AE36-51D3-5DC4-AAE6-B17BD138D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8E171E9-5E84-DEAB-567B-9653C44FE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5F47841-5302-052F-0B8E-BCF47D08C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42E7CC-2D98-3548-A714-B824BF57EEC3}" type="datetimeFigureOut">
              <a:rPr lang="el-GR" smtClean="0"/>
              <a:t>29/9/26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0CD19CE-424E-CA05-0794-289D443D3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038AC7E-9DBD-2DE1-75AA-6FA0EF1594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0010E5-145B-E148-83A5-1D29DA49B02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480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18DB93-EFD4-3045-C1F6-7C0C5ADA2B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Για το επόμενο μάθημα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D688412-D33A-3A8F-1BE1-AD370D19B6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b="1" dirty="0">
                <a:highlight>
                  <a:srgbClr val="FFFF00"/>
                </a:highlight>
              </a:rPr>
              <a:t>Την Τρίτη 6 Οκτωβρίου 2026</a:t>
            </a:r>
          </a:p>
        </p:txBody>
      </p:sp>
    </p:spTree>
    <p:extLst>
      <p:ext uri="{BB962C8B-B14F-4D97-AF65-F5344CB8AC3E}">
        <p14:creationId xmlns:p14="http://schemas.microsoft.com/office/powerpoint/2010/main" val="1720303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612648"/>
            <a:ext cx="108813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300" b="1">
                <a:solidFill>
                  <a:srgbClr val="17334B"/>
                </a:solidFill>
                <a:latin typeface="DejaVu Sans"/>
              </a:rP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40080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1000" b="0">
                <a:solidFill>
                  <a:srgbClr val="62727C"/>
                </a:solidFill>
                <a:latin typeface="DejaVu Sans"/>
              </a:rPr>
              <a:t>175–180΄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C5641F-D6B4-7472-FE7C-D6CEBA54AFC4}"/>
              </a:ext>
            </a:extLst>
          </p:cNvPr>
          <p:cNvSpPr txBox="1"/>
          <p:nvPr/>
        </p:nvSpPr>
        <p:spPr>
          <a:xfrm>
            <a:off x="2856508" y="4272677"/>
            <a:ext cx="609858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>
                <a:effectLst/>
              </a:rPr>
              <a:t>EXIT TICKET</a:t>
            </a:r>
            <a:br>
              <a:rPr lang="el-GR" b="1" dirty="0">
                <a:effectLst/>
              </a:rPr>
            </a:br>
            <a:r>
              <a:rPr lang="el-GR" dirty="0"/>
              <a:t>1. </a:t>
            </a:r>
            <a:r>
              <a:rPr lang="el-GR" dirty="0" err="1"/>
              <a:t>Today</a:t>
            </a:r>
            <a:r>
              <a:rPr lang="el-GR" dirty="0"/>
              <a:t> I </a:t>
            </a:r>
            <a:r>
              <a:rPr lang="el-GR" dirty="0" err="1"/>
              <a:t>discovered</a:t>
            </a:r>
            <a:r>
              <a:rPr lang="el-GR" dirty="0"/>
              <a:t> </a:t>
            </a:r>
            <a:r>
              <a:rPr lang="el-GR" dirty="0" err="1"/>
              <a:t>that</a:t>
            </a:r>
            <a:r>
              <a:rPr lang="el-GR" dirty="0"/>
              <a:t> </a:t>
            </a:r>
            <a:r>
              <a:rPr lang="el-GR" dirty="0" err="1"/>
              <a:t>language</a:t>
            </a:r>
            <a:r>
              <a:rPr lang="el-GR" dirty="0"/>
              <a:t>…</a:t>
            </a:r>
            <a:br>
              <a:rPr lang="el-GR" dirty="0"/>
            </a:br>
            <a:br>
              <a:rPr lang="el-GR" dirty="0"/>
            </a:br>
            <a:r>
              <a:rPr lang="el-GR" dirty="0"/>
              <a:t>2. A </a:t>
            </a:r>
            <a:r>
              <a:rPr lang="el-GR" dirty="0" err="1"/>
              <a:t>linguist</a:t>
            </a:r>
            <a:r>
              <a:rPr lang="el-GR" dirty="0"/>
              <a:t> </a:t>
            </a:r>
            <a:r>
              <a:rPr lang="el-GR" dirty="0" err="1"/>
              <a:t>studies</a:t>
            </a:r>
            <a:r>
              <a:rPr lang="el-GR" dirty="0"/>
              <a:t>…</a:t>
            </a:r>
            <a:br>
              <a:rPr lang="el-GR" dirty="0"/>
            </a:br>
            <a:br>
              <a:rPr lang="el-GR" dirty="0"/>
            </a:br>
            <a:r>
              <a:rPr lang="el-GR" dirty="0"/>
              <a:t>3. </a:t>
            </a:r>
            <a:r>
              <a:rPr lang="el-GR" dirty="0" err="1"/>
              <a:t>One</a:t>
            </a:r>
            <a:r>
              <a:rPr lang="el-GR" dirty="0"/>
              <a:t> </a:t>
            </a:r>
            <a:r>
              <a:rPr lang="el-GR" dirty="0" err="1"/>
              <a:t>question</a:t>
            </a:r>
            <a:r>
              <a:rPr lang="el-GR" dirty="0"/>
              <a:t> I </a:t>
            </a:r>
            <a:r>
              <a:rPr lang="el-GR" dirty="0" err="1"/>
              <a:t>still</a:t>
            </a:r>
            <a:r>
              <a:rPr lang="el-GR" dirty="0"/>
              <a:t> </a:t>
            </a:r>
            <a:r>
              <a:rPr lang="el-GR" dirty="0" err="1"/>
              <a:t>have</a:t>
            </a:r>
            <a:r>
              <a:rPr lang="el-GR" dirty="0"/>
              <a:t> </a:t>
            </a:r>
            <a:r>
              <a:rPr lang="el-GR" dirty="0" err="1"/>
              <a:t>is</a:t>
            </a:r>
            <a:r>
              <a:rPr lang="el-GR" dirty="0"/>
              <a:t>…</a:t>
            </a:r>
            <a:br>
              <a:rPr lang="el-GR" dirty="0"/>
            </a:br>
            <a:br>
              <a:rPr lang="el-GR" dirty="0"/>
            </a:br>
            <a:r>
              <a:rPr lang="el-GR" dirty="0"/>
              <a:t>Greek / </a:t>
            </a:r>
            <a:r>
              <a:rPr lang="el-GR" dirty="0" err="1"/>
              <a:t>English</a:t>
            </a:r>
            <a:r>
              <a:rPr lang="el-GR" dirty="0"/>
              <a:t> / </a:t>
            </a:r>
            <a:r>
              <a:rPr lang="el-GR" dirty="0" err="1"/>
              <a:t>中文</a:t>
            </a:r>
            <a:r>
              <a:rPr lang="el-GR" dirty="0"/>
              <a:t> / </a:t>
            </a:r>
            <a:r>
              <a:rPr lang="el-GR" dirty="0" err="1"/>
              <a:t>drawing</a:t>
            </a:r>
            <a:r>
              <a:rPr lang="el-GR" dirty="0"/>
              <a:t> / </a:t>
            </a:r>
            <a:r>
              <a:rPr lang="el-GR" dirty="0" err="1"/>
              <a:t>emoji</a:t>
            </a:r>
            <a:endParaRPr lang="el-GR" dirty="0"/>
          </a:p>
          <a:p>
            <a:pPr>
              <a:buNone/>
            </a:pPr>
            <a:r>
              <a:rPr lang="el-GR" dirty="0"/>
              <a:t> </a:t>
            </a:r>
          </a:p>
        </p:txBody>
      </p:sp>
      <p:graphicFrame>
        <p:nvGraphicFramePr>
          <p:cNvPr id="9" name="TextBox 2">
            <a:extLst>
              <a:ext uri="{FF2B5EF4-FFF2-40B4-BE49-F238E27FC236}">
                <a16:creationId xmlns:a16="http://schemas.microsoft.com/office/drawing/2014/main" id="{9998195E-E869-5F39-F957-81F71381F5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6552586"/>
              </p:ext>
            </p:extLst>
          </p:nvPr>
        </p:nvGraphicFramePr>
        <p:xfrm>
          <a:off x="822960" y="1828800"/>
          <a:ext cx="10424160" cy="2416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E0003E0-12C0-BD9B-03E8-097E0D7FC0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25" r="48776"/>
          <a:stretch>
            <a:fillRect/>
          </a:stretch>
        </p:blipFill>
        <p:spPr>
          <a:xfrm>
            <a:off x="20" y="10"/>
            <a:ext cx="4657325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40043E-6F67-BF5E-228E-561AEB73C360}"/>
              </a:ext>
            </a:extLst>
          </p:cNvPr>
          <p:cNvSpPr txBox="1"/>
          <p:nvPr/>
        </p:nvSpPr>
        <p:spPr>
          <a:xfrm>
            <a:off x="4855187" y="0"/>
            <a:ext cx="5925310" cy="32552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7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HOMEWORK — </a:t>
            </a:r>
            <a:r>
              <a:rPr lang="el-GR" sz="17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Γ</a:t>
            </a:r>
            <a:r>
              <a:rPr lang="en-US" sz="17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ί</a:t>
            </a:r>
            <a:r>
              <a:rPr lang="el-GR" sz="1700" b="1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νε</a:t>
            </a:r>
            <a:r>
              <a:rPr lang="el-GR" sz="17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γλωσσολόγος για μια μέρα</a:t>
            </a:r>
            <a:endParaRPr lang="en-US" sz="1700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Βρείτε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έν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ενδι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φέρον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πα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ράδειγμ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γλώσσ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ς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στην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κ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θημερινότητά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σ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ς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Μ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π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ορεί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ν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είν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ι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π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ιν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κίδ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α,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μήνυμ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α,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διάλογος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λέξη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emoji, 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ν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κοίνωση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menu, social-media post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ή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θε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τρική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α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φίσ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α.</a:t>
            </a: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What did you find? /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Τι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β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ρήκ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α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τε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;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Where? /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Πού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;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Why is it interesting? /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Γι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α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τί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σ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α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ς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ενδι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α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φέρει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;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indent="-228600" defTabSz="9144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Which World Café table does it connect to? /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Με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π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οιο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τρ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απ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έζι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 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συνδέετ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α</a:t>
            </a:r>
            <a:r>
              <a:rPr lang="en-US" sz="17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ι</a:t>
            </a:r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;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2FC21A-096F-6D1F-DEEF-F9D524032030}"/>
              </a:ext>
            </a:extLst>
          </p:cNvPr>
          <p:cNvSpPr txBox="1"/>
          <p:nvPr/>
        </p:nvSpPr>
        <p:spPr>
          <a:xfrm>
            <a:off x="5029200" y="3517016"/>
            <a:ext cx="60998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 err="1"/>
              <a:t>Homework</a:t>
            </a:r>
            <a:r>
              <a:rPr lang="el-GR" b="1" dirty="0"/>
              <a:t> — </a:t>
            </a:r>
            <a:r>
              <a:rPr lang="el-GR" b="1" dirty="0" err="1"/>
              <a:t>Become</a:t>
            </a:r>
            <a:r>
              <a:rPr lang="el-GR" b="1" dirty="0"/>
              <a:t> a </a:t>
            </a:r>
            <a:r>
              <a:rPr lang="el-GR" b="1" dirty="0" err="1"/>
              <a:t>Linguist</a:t>
            </a:r>
            <a:r>
              <a:rPr lang="el-GR" b="1" dirty="0"/>
              <a:t> for </a:t>
            </a:r>
            <a:r>
              <a:rPr lang="el-GR" b="1" dirty="0" err="1"/>
              <a:t>One</a:t>
            </a:r>
            <a:r>
              <a:rPr lang="el-GR" b="1" dirty="0"/>
              <a:t> </a:t>
            </a:r>
            <a:r>
              <a:rPr lang="el-GR" b="1" dirty="0" err="1"/>
              <a:t>Day</a:t>
            </a:r>
            <a:endParaRPr lang="el-GR" b="1" dirty="0"/>
          </a:p>
          <a:p>
            <a:pPr>
              <a:buNone/>
            </a:pPr>
            <a:r>
              <a:rPr lang="el-GR" dirty="0" err="1"/>
              <a:t>Find</a:t>
            </a:r>
            <a:r>
              <a:rPr lang="el-GR" dirty="0"/>
              <a:t> </a:t>
            </a:r>
            <a:r>
              <a:rPr lang="el-GR" dirty="0" err="1"/>
              <a:t>an</a:t>
            </a:r>
            <a:r>
              <a:rPr lang="el-GR" dirty="0"/>
              <a:t> </a:t>
            </a:r>
            <a:r>
              <a:rPr lang="el-GR" dirty="0" err="1"/>
              <a:t>interesting</a:t>
            </a:r>
            <a:r>
              <a:rPr lang="el-GR" dirty="0"/>
              <a:t> </a:t>
            </a:r>
            <a:r>
              <a:rPr lang="el-GR" dirty="0" err="1"/>
              <a:t>example</a:t>
            </a:r>
            <a:r>
              <a:rPr lang="el-GR" dirty="0"/>
              <a:t> of </a:t>
            </a:r>
            <a:r>
              <a:rPr lang="el-GR" dirty="0" err="1"/>
              <a:t>language</a:t>
            </a:r>
            <a:r>
              <a:rPr lang="el-GR" dirty="0"/>
              <a:t> in </a:t>
            </a:r>
            <a:r>
              <a:rPr lang="el-GR" dirty="0" err="1"/>
              <a:t>your</a:t>
            </a:r>
            <a:r>
              <a:rPr lang="el-GR" dirty="0"/>
              <a:t> </a:t>
            </a:r>
            <a:r>
              <a:rPr lang="el-GR" dirty="0" err="1"/>
              <a:t>everyday</a:t>
            </a:r>
            <a:r>
              <a:rPr lang="el-GR" dirty="0"/>
              <a:t> </a:t>
            </a:r>
            <a:r>
              <a:rPr lang="el-GR" dirty="0" err="1"/>
              <a:t>life</a:t>
            </a:r>
            <a:r>
              <a:rPr lang="el-GR" dirty="0"/>
              <a:t>. </a:t>
            </a:r>
            <a:r>
              <a:rPr lang="el-GR" dirty="0" err="1"/>
              <a:t>It</a:t>
            </a:r>
            <a:r>
              <a:rPr lang="el-GR" dirty="0"/>
              <a:t> </a:t>
            </a:r>
            <a:r>
              <a:rPr lang="el-GR" dirty="0" err="1"/>
              <a:t>could</a:t>
            </a:r>
            <a:r>
              <a:rPr lang="el-GR" dirty="0"/>
              <a:t> </a:t>
            </a:r>
            <a:r>
              <a:rPr lang="el-GR" dirty="0" err="1"/>
              <a:t>be</a:t>
            </a:r>
            <a:r>
              <a:rPr lang="el-GR" dirty="0"/>
              <a:t> a </a:t>
            </a:r>
            <a:r>
              <a:rPr lang="el-GR" dirty="0" err="1"/>
              <a:t>sign</a:t>
            </a:r>
            <a:r>
              <a:rPr lang="el-GR" dirty="0"/>
              <a:t>, a </a:t>
            </a:r>
            <a:r>
              <a:rPr lang="el-GR" dirty="0" err="1"/>
              <a:t>message</a:t>
            </a:r>
            <a:r>
              <a:rPr lang="el-GR" dirty="0"/>
              <a:t>, a </a:t>
            </a:r>
            <a:r>
              <a:rPr lang="el-GR" dirty="0" err="1"/>
              <a:t>conversation</a:t>
            </a:r>
            <a:r>
              <a:rPr lang="el-GR" dirty="0"/>
              <a:t>, a </a:t>
            </a:r>
            <a:r>
              <a:rPr lang="el-GR" dirty="0" err="1"/>
              <a:t>word</a:t>
            </a:r>
            <a:r>
              <a:rPr lang="el-GR" dirty="0"/>
              <a:t>, </a:t>
            </a:r>
            <a:r>
              <a:rPr lang="el-GR" dirty="0" err="1"/>
              <a:t>an</a:t>
            </a:r>
            <a:r>
              <a:rPr lang="el-GR" dirty="0"/>
              <a:t> </a:t>
            </a:r>
            <a:r>
              <a:rPr lang="el-GR" dirty="0" err="1"/>
              <a:t>emoji</a:t>
            </a:r>
            <a:r>
              <a:rPr lang="el-GR" dirty="0"/>
              <a:t>, </a:t>
            </a:r>
            <a:r>
              <a:rPr lang="el-GR" dirty="0" err="1"/>
              <a:t>an</a:t>
            </a:r>
            <a:r>
              <a:rPr lang="el-GR" dirty="0"/>
              <a:t> </a:t>
            </a:r>
            <a:r>
              <a:rPr lang="el-GR" dirty="0" err="1"/>
              <a:t>announcement</a:t>
            </a:r>
            <a:r>
              <a:rPr lang="el-GR" dirty="0"/>
              <a:t>, a </a:t>
            </a:r>
            <a:r>
              <a:rPr lang="el-GR" dirty="0" err="1"/>
              <a:t>menu</a:t>
            </a:r>
            <a:r>
              <a:rPr lang="el-GR" dirty="0"/>
              <a:t>, a </a:t>
            </a:r>
            <a:r>
              <a:rPr lang="el-GR" dirty="0" err="1"/>
              <a:t>social</a:t>
            </a:r>
            <a:r>
              <a:rPr lang="el-GR" dirty="0"/>
              <a:t> </a:t>
            </a:r>
            <a:r>
              <a:rPr lang="el-GR" dirty="0" err="1"/>
              <a:t>media</a:t>
            </a:r>
            <a:r>
              <a:rPr lang="el-GR" dirty="0"/>
              <a:t> post, </a:t>
            </a:r>
            <a:r>
              <a:rPr lang="el-GR" dirty="0" err="1"/>
              <a:t>or</a:t>
            </a:r>
            <a:r>
              <a:rPr lang="el-GR" dirty="0"/>
              <a:t> a </a:t>
            </a:r>
            <a:r>
              <a:rPr lang="el-GR" dirty="0" err="1"/>
              <a:t>theatre</a:t>
            </a:r>
            <a:r>
              <a:rPr lang="el-GR" dirty="0"/>
              <a:t> </a:t>
            </a:r>
            <a:r>
              <a:rPr lang="el-GR" dirty="0" err="1"/>
              <a:t>poster</a:t>
            </a:r>
            <a:r>
              <a:rPr lang="el-GR" dirty="0"/>
              <a:t>.</a:t>
            </a:r>
          </a:p>
          <a:p>
            <a:pPr>
              <a:buNone/>
            </a:pPr>
            <a:r>
              <a:rPr lang="el-GR" dirty="0" err="1"/>
              <a:t>Be</a:t>
            </a:r>
            <a:r>
              <a:rPr lang="el-GR" dirty="0"/>
              <a:t> </a:t>
            </a:r>
            <a:r>
              <a:rPr lang="el-GR" dirty="0" err="1"/>
              <a:t>ready</a:t>
            </a:r>
            <a:r>
              <a:rPr lang="el-GR" dirty="0"/>
              <a:t> </a:t>
            </a:r>
            <a:r>
              <a:rPr lang="el-GR" dirty="0" err="1"/>
              <a:t>to</a:t>
            </a:r>
            <a:r>
              <a:rPr lang="el-GR" dirty="0"/>
              <a:t> </a:t>
            </a:r>
            <a:r>
              <a:rPr lang="el-GR" dirty="0" err="1"/>
              <a:t>tell</a:t>
            </a:r>
            <a:r>
              <a:rPr lang="el-GR" dirty="0"/>
              <a:t> </a:t>
            </a:r>
            <a:r>
              <a:rPr lang="el-GR" dirty="0" err="1"/>
              <a:t>us</a:t>
            </a:r>
            <a:r>
              <a:rPr lang="el-GR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 err="1"/>
              <a:t>What</a:t>
            </a:r>
            <a:r>
              <a:rPr lang="el-GR" dirty="0"/>
              <a:t> </a:t>
            </a:r>
            <a:r>
              <a:rPr lang="el-GR" dirty="0" err="1"/>
              <a:t>did</a:t>
            </a:r>
            <a:r>
              <a:rPr lang="el-GR" dirty="0"/>
              <a:t> </a:t>
            </a:r>
            <a:r>
              <a:rPr lang="el-GR" dirty="0" err="1"/>
              <a:t>you</a:t>
            </a:r>
            <a:r>
              <a:rPr lang="el-GR" dirty="0"/>
              <a:t> </a:t>
            </a:r>
            <a:r>
              <a:rPr lang="el-GR" dirty="0" err="1"/>
              <a:t>find</a:t>
            </a:r>
            <a:r>
              <a:rPr lang="el-GR" dirty="0"/>
              <a:t>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 err="1"/>
              <a:t>Where</a:t>
            </a:r>
            <a:r>
              <a:rPr lang="el-GR" dirty="0"/>
              <a:t> </a:t>
            </a:r>
            <a:r>
              <a:rPr lang="el-GR" dirty="0" err="1"/>
              <a:t>did</a:t>
            </a:r>
            <a:r>
              <a:rPr lang="el-GR" dirty="0"/>
              <a:t> </a:t>
            </a:r>
            <a:r>
              <a:rPr lang="el-GR" dirty="0" err="1"/>
              <a:t>you</a:t>
            </a:r>
            <a:r>
              <a:rPr lang="el-GR" dirty="0"/>
              <a:t> </a:t>
            </a:r>
            <a:r>
              <a:rPr lang="el-GR" dirty="0" err="1"/>
              <a:t>find</a:t>
            </a:r>
            <a:r>
              <a:rPr lang="el-GR" dirty="0"/>
              <a:t> </a:t>
            </a:r>
            <a:r>
              <a:rPr lang="el-GR" dirty="0" err="1"/>
              <a:t>it</a:t>
            </a:r>
            <a:r>
              <a:rPr lang="el-GR" dirty="0"/>
              <a:t>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 err="1"/>
              <a:t>Why</a:t>
            </a:r>
            <a:r>
              <a:rPr lang="el-GR" dirty="0"/>
              <a:t> </a:t>
            </a:r>
            <a:r>
              <a:rPr lang="el-GR" dirty="0" err="1"/>
              <a:t>do</a:t>
            </a:r>
            <a:r>
              <a:rPr lang="el-GR" dirty="0"/>
              <a:t> </a:t>
            </a:r>
            <a:r>
              <a:rPr lang="el-GR" dirty="0" err="1"/>
              <a:t>you</a:t>
            </a:r>
            <a:r>
              <a:rPr lang="el-GR" dirty="0"/>
              <a:t> </a:t>
            </a:r>
            <a:r>
              <a:rPr lang="el-GR" dirty="0" err="1"/>
              <a:t>find</a:t>
            </a:r>
            <a:r>
              <a:rPr lang="el-GR" dirty="0"/>
              <a:t> </a:t>
            </a:r>
            <a:r>
              <a:rPr lang="el-GR" dirty="0" err="1"/>
              <a:t>it</a:t>
            </a:r>
            <a:r>
              <a:rPr lang="el-GR" dirty="0"/>
              <a:t> </a:t>
            </a:r>
            <a:r>
              <a:rPr lang="el-GR" dirty="0" err="1"/>
              <a:t>interesting</a:t>
            </a:r>
            <a:r>
              <a:rPr lang="el-GR" dirty="0"/>
              <a:t>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 err="1"/>
              <a:t>Which</a:t>
            </a:r>
            <a:r>
              <a:rPr lang="el-GR" dirty="0"/>
              <a:t> World </a:t>
            </a:r>
            <a:r>
              <a:rPr lang="el-GR" dirty="0" err="1"/>
              <a:t>Café</a:t>
            </a:r>
            <a:r>
              <a:rPr lang="el-GR" dirty="0"/>
              <a:t> </a:t>
            </a:r>
            <a:r>
              <a:rPr lang="el-GR" dirty="0" err="1"/>
              <a:t>table</a:t>
            </a:r>
            <a:r>
              <a:rPr lang="el-GR" dirty="0"/>
              <a:t> </a:t>
            </a:r>
            <a:r>
              <a:rPr lang="el-GR" dirty="0" err="1"/>
              <a:t>does</a:t>
            </a:r>
            <a:r>
              <a:rPr lang="el-GR" dirty="0"/>
              <a:t> </a:t>
            </a:r>
            <a:r>
              <a:rPr lang="el-GR" dirty="0" err="1"/>
              <a:t>it</a:t>
            </a:r>
            <a:r>
              <a:rPr lang="el-GR" dirty="0"/>
              <a:t> </a:t>
            </a:r>
            <a:r>
              <a:rPr lang="el-GR" dirty="0" err="1"/>
              <a:t>connect</a:t>
            </a:r>
            <a:r>
              <a:rPr lang="el-GR" dirty="0"/>
              <a:t> </a:t>
            </a:r>
            <a:r>
              <a:rPr lang="el-GR" dirty="0" err="1"/>
              <a:t>to</a:t>
            </a:r>
            <a:r>
              <a:rPr lang="el-GR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1347804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241</Words>
  <Application>Microsoft Macintosh PowerPoint</Application>
  <PresentationFormat>Ευρεία οθόνη</PresentationFormat>
  <Paragraphs>23</Paragraphs>
  <Slides>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DejaVu Sans</vt:lpstr>
      <vt:lpstr>Θέμα του Office</vt:lpstr>
      <vt:lpstr>Για το επόμενο μάθημα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Iakovou</dc:creator>
  <cp:lastModifiedBy>Maria Iakovou</cp:lastModifiedBy>
  <cp:revision>2</cp:revision>
  <dcterms:created xsi:type="dcterms:W3CDTF">2026-09-29T14:20:56Z</dcterms:created>
  <dcterms:modified xsi:type="dcterms:W3CDTF">2026-09-29T14:28:38Z</dcterms:modified>
</cp:coreProperties>
</file>