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319" r:id="rId3"/>
    <p:sldId id="320" r:id="rId4"/>
    <p:sldId id="294" r:id="rId5"/>
    <p:sldId id="312" r:id="rId6"/>
    <p:sldId id="295" r:id="rId7"/>
    <p:sldId id="297" r:id="rId8"/>
    <p:sldId id="298" r:id="rId9"/>
    <p:sldId id="287" r:id="rId10"/>
    <p:sldId id="307" r:id="rId11"/>
    <p:sldId id="266" r:id="rId12"/>
    <p:sldId id="258" r:id="rId13"/>
    <p:sldId id="289" r:id="rId14"/>
    <p:sldId id="260" r:id="rId15"/>
    <p:sldId id="261" r:id="rId16"/>
    <p:sldId id="262" r:id="rId17"/>
    <p:sldId id="264" r:id="rId18"/>
    <p:sldId id="290" r:id="rId19"/>
    <p:sldId id="267" r:id="rId20"/>
    <p:sldId id="26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F42CF4-F3C5-44D0-9D25-58E0326CA76C}" v="4" dt="2025-03-10T08:38:51.794"/>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Μεσαίο στυλ 4 - Έμφαση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109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riani tsintziloni" userId="ef39b42479092de5" providerId="LiveId" clId="{EE09CDBF-C4F3-4466-B5AD-04DC08280816}"/>
    <pc:docChg chg="addSld delSld modSld sldOrd">
      <pc:chgData name="steriani tsintziloni" userId="ef39b42479092de5" providerId="LiveId" clId="{EE09CDBF-C4F3-4466-B5AD-04DC08280816}" dt="2024-04-10T09:34:04.994" v="4" actId="47"/>
      <pc:docMkLst>
        <pc:docMk/>
      </pc:docMkLst>
      <pc:sldChg chg="ord">
        <pc:chgData name="steriani tsintziloni" userId="ef39b42479092de5" providerId="LiveId" clId="{EE09CDBF-C4F3-4466-B5AD-04DC08280816}" dt="2024-04-10T09:34:03.323" v="3"/>
        <pc:sldMkLst>
          <pc:docMk/>
          <pc:sldMk cId="0" sldId="260"/>
        </pc:sldMkLst>
      </pc:sldChg>
      <pc:sldChg chg="add setBg">
        <pc:chgData name="steriani tsintziloni" userId="ef39b42479092de5" providerId="LiveId" clId="{EE09CDBF-C4F3-4466-B5AD-04DC08280816}" dt="2024-04-10T09:32:52.041" v="0"/>
        <pc:sldMkLst>
          <pc:docMk/>
          <pc:sldMk cId="574337382" sldId="301"/>
        </pc:sldMkLst>
      </pc:sldChg>
      <pc:sldChg chg="add del setBg">
        <pc:chgData name="steriani tsintziloni" userId="ef39b42479092de5" providerId="LiveId" clId="{EE09CDBF-C4F3-4466-B5AD-04DC08280816}" dt="2024-04-10T09:34:04.994" v="4" actId="47"/>
        <pc:sldMkLst>
          <pc:docMk/>
          <pc:sldMk cId="3453208222" sldId="302"/>
        </pc:sldMkLst>
      </pc:sldChg>
    </pc:docChg>
  </pc:docChgLst>
  <pc:docChgLst>
    <pc:chgData name="steriani tsintziloni" userId="ef39b42479092de5" providerId="LiveId" clId="{2D1A2AC3-5DEA-47F8-9DF2-B202EA4F2B3D}"/>
    <pc:docChg chg="custSel addSld delSld modSld">
      <pc:chgData name="steriani tsintziloni" userId="ef39b42479092de5" providerId="LiveId" clId="{2D1A2AC3-5DEA-47F8-9DF2-B202EA4F2B3D}" dt="2023-10-09T11:47:56.901" v="131" actId="20577"/>
      <pc:docMkLst>
        <pc:docMk/>
      </pc:docMkLst>
      <pc:sldChg chg="modSp mod">
        <pc:chgData name="steriani tsintziloni" userId="ef39b42479092de5" providerId="LiveId" clId="{2D1A2AC3-5DEA-47F8-9DF2-B202EA4F2B3D}" dt="2023-10-09T11:41:35.164" v="9" actId="20577"/>
        <pc:sldMkLst>
          <pc:docMk/>
          <pc:sldMk cId="0" sldId="260"/>
        </pc:sldMkLst>
      </pc:sldChg>
      <pc:sldChg chg="modSp mod">
        <pc:chgData name="steriani tsintziloni" userId="ef39b42479092de5" providerId="LiveId" clId="{2D1A2AC3-5DEA-47F8-9DF2-B202EA4F2B3D}" dt="2023-10-09T11:41:44.823" v="10" actId="20577"/>
        <pc:sldMkLst>
          <pc:docMk/>
          <pc:sldMk cId="0" sldId="262"/>
        </pc:sldMkLst>
      </pc:sldChg>
      <pc:sldChg chg="modSp add mod">
        <pc:chgData name="steriani tsintziloni" userId="ef39b42479092de5" providerId="LiveId" clId="{2D1A2AC3-5DEA-47F8-9DF2-B202EA4F2B3D}" dt="2023-10-09T11:45:00.825" v="22" actId="122"/>
        <pc:sldMkLst>
          <pc:docMk/>
          <pc:sldMk cId="0" sldId="263"/>
        </pc:sldMkLst>
      </pc:sldChg>
      <pc:sldChg chg="modSp mod">
        <pc:chgData name="steriani tsintziloni" userId="ef39b42479092de5" providerId="LiveId" clId="{2D1A2AC3-5DEA-47F8-9DF2-B202EA4F2B3D}" dt="2023-10-09T11:42:10.336" v="14" actId="27636"/>
        <pc:sldMkLst>
          <pc:docMk/>
          <pc:sldMk cId="0" sldId="267"/>
        </pc:sldMkLst>
      </pc:sldChg>
      <pc:sldChg chg="modSp mod">
        <pc:chgData name="steriani tsintziloni" userId="ef39b42479092de5" providerId="LiveId" clId="{2D1A2AC3-5DEA-47F8-9DF2-B202EA4F2B3D}" dt="2023-10-09T11:44:54.721" v="20" actId="122"/>
        <pc:sldMkLst>
          <pc:docMk/>
          <pc:sldMk cId="0" sldId="268"/>
        </pc:sldMkLst>
      </pc:sldChg>
      <pc:sldChg chg="modSp mod">
        <pc:chgData name="steriani tsintziloni" userId="ef39b42479092de5" providerId="LiveId" clId="{2D1A2AC3-5DEA-47F8-9DF2-B202EA4F2B3D}" dt="2023-10-09T11:42:00.180" v="12" actId="5793"/>
        <pc:sldMkLst>
          <pc:docMk/>
          <pc:sldMk cId="0" sldId="290"/>
        </pc:sldMkLst>
      </pc:sldChg>
      <pc:sldChg chg="modSp add mod">
        <pc:chgData name="steriani tsintziloni" userId="ef39b42479092de5" providerId="LiveId" clId="{2D1A2AC3-5DEA-47F8-9DF2-B202EA4F2B3D}" dt="2023-10-09T11:45:06.459" v="24" actId="122"/>
        <pc:sldMkLst>
          <pc:docMk/>
          <pc:sldMk cId="0" sldId="294"/>
        </pc:sldMkLst>
      </pc:sldChg>
      <pc:sldChg chg="modSp add mod">
        <pc:chgData name="steriani tsintziloni" userId="ef39b42479092de5" providerId="LiveId" clId="{2D1A2AC3-5DEA-47F8-9DF2-B202EA4F2B3D}" dt="2023-10-09T11:45:10.930" v="25" actId="122"/>
        <pc:sldMkLst>
          <pc:docMk/>
          <pc:sldMk cId="0" sldId="295"/>
        </pc:sldMkLst>
      </pc:sldChg>
      <pc:sldChg chg="add">
        <pc:chgData name="steriani tsintziloni" userId="ef39b42479092de5" providerId="LiveId" clId="{2D1A2AC3-5DEA-47F8-9DF2-B202EA4F2B3D}" dt="2023-10-09T11:44:44.652" v="15"/>
        <pc:sldMkLst>
          <pc:docMk/>
          <pc:sldMk cId="0" sldId="296"/>
        </pc:sldMkLst>
      </pc:sldChg>
      <pc:sldChg chg="add">
        <pc:chgData name="steriani tsintziloni" userId="ef39b42479092de5" providerId="LiveId" clId="{2D1A2AC3-5DEA-47F8-9DF2-B202EA4F2B3D}" dt="2023-10-09T11:44:44.652" v="15"/>
        <pc:sldMkLst>
          <pc:docMk/>
          <pc:sldMk cId="0" sldId="297"/>
        </pc:sldMkLst>
      </pc:sldChg>
      <pc:sldChg chg="modSp add mod">
        <pc:chgData name="steriani tsintziloni" userId="ef39b42479092de5" providerId="LiveId" clId="{2D1A2AC3-5DEA-47F8-9DF2-B202EA4F2B3D}" dt="2023-10-09T11:45:16.227" v="26" actId="122"/>
        <pc:sldMkLst>
          <pc:docMk/>
          <pc:sldMk cId="0" sldId="298"/>
        </pc:sldMkLst>
      </pc:sldChg>
      <pc:sldChg chg="modSp add mod">
        <pc:chgData name="steriani tsintziloni" userId="ef39b42479092de5" providerId="LiveId" clId="{2D1A2AC3-5DEA-47F8-9DF2-B202EA4F2B3D}" dt="2023-10-09T11:47:56.901" v="131" actId="20577"/>
        <pc:sldMkLst>
          <pc:docMk/>
          <pc:sldMk cId="0" sldId="299"/>
        </pc:sldMkLst>
      </pc:sldChg>
      <pc:sldChg chg="add">
        <pc:chgData name="steriani tsintziloni" userId="ef39b42479092de5" providerId="LiveId" clId="{2D1A2AC3-5DEA-47F8-9DF2-B202EA4F2B3D}" dt="2023-10-09T11:44:44.652" v="15"/>
        <pc:sldMkLst>
          <pc:docMk/>
          <pc:sldMk cId="0" sldId="300"/>
        </pc:sldMkLst>
      </pc:sldChg>
      <pc:sldChg chg="add del">
        <pc:chgData name="steriani tsintziloni" userId="ef39b42479092de5" providerId="LiveId" clId="{2D1A2AC3-5DEA-47F8-9DF2-B202EA4F2B3D}" dt="2023-10-09T11:45:43.933" v="28" actId="47"/>
        <pc:sldMkLst>
          <pc:docMk/>
          <pc:sldMk cId="0" sldId="301"/>
        </pc:sldMkLst>
      </pc:sldChg>
    </pc:docChg>
  </pc:docChgLst>
  <pc:docChgLst>
    <pc:chgData name="steriani tsintziloni" userId="ef39b42479092de5" providerId="LiveId" clId="{C84E081A-824A-43DD-BA67-D78FCEAC02D4}"/>
    <pc:docChg chg="undo custSel addSld delSld modSld sldOrd modShowInfo">
      <pc:chgData name="steriani tsintziloni" userId="ef39b42479092de5" providerId="LiveId" clId="{C84E081A-824A-43DD-BA67-D78FCEAC02D4}" dt="2023-10-02T05:34:08.894" v="820" actId="121"/>
      <pc:docMkLst>
        <pc:docMk/>
      </pc:docMkLst>
      <pc:sldChg chg="modSp mod setBg">
        <pc:chgData name="steriani tsintziloni" userId="ef39b42479092de5" providerId="LiveId" clId="{C84E081A-824A-43DD-BA67-D78FCEAC02D4}" dt="2023-10-01T11:59:29.007" v="149"/>
        <pc:sldMkLst>
          <pc:docMk/>
          <pc:sldMk cId="3320687342" sldId="256"/>
        </pc:sldMkLst>
      </pc:sldChg>
      <pc:sldChg chg="delSp modSp add mod ord setBg delDesignElem">
        <pc:chgData name="steriani tsintziloni" userId="ef39b42479092de5" providerId="LiveId" clId="{C84E081A-824A-43DD-BA67-D78FCEAC02D4}" dt="2023-10-01T11:59:29.007" v="149"/>
        <pc:sldMkLst>
          <pc:docMk/>
          <pc:sldMk cId="0" sldId="257"/>
        </pc:sldMkLst>
      </pc:sldChg>
      <pc:sldChg chg="modSp mod setBg">
        <pc:chgData name="steriani tsintziloni" userId="ef39b42479092de5" providerId="LiveId" clId="{C84E081A-824A-43DD-BA67-D78FCEAC02D4}" dt="2023-10-02T05:34:08.894" v="820" actId="121"/>
        <pc:sldMkLst>
          <pc:docMk/>
          <pc:sldMk cId="0" sldId="258"/>
        </pc:sldMkLst>
      </pc:sldChg>
      <pc:sldChg chg="delSp modSp add mod ord setBg modAnim delDesignElem">
        <pc:chgData name="steriani tsintziloni" userId="ef39b42479092de5" providerId="LiveId" clId="{C84E081A-824A-43DD-BA67-D78FCEAC02D4}" dt="2023-10-01T11:59:29.007" v="149"/>
        <pc:sldMkLst>
          <pc:docMk/>
          <pc:sldMk cId="2849397948" sldId="259"/>
        </pc:sldMkLst>
      </pc:sldChg>
      <pc:sldChg chg="modSp mod setBg">
        <pc:chgData name="steriani tsintziloni" userId="ef39b42479092de5" providerId="LiveId" clId="{C84E081A-824A-43DD-BA67-D78FCEAC02D4}" dt="2023-10-01T12:01:06.638" v="160" actId="207"/>
        <pc:sldMkLst>
          <pc:docMk/>
          <pc:sldMk cId="0" sldId="260"/>
        </pc:sldMkLst>
      </pc:sldChg>
      <pc:sldChg chg="modSp mod setBg">
        <pc:chgData name="steriani tsintziloni" userId="ef39b42479092de5" providerId="LiveId" clId="{C84E081A-824A-43DD-BA67-D78FCEAC02D4}" dt="2023-10-01T12:01:26.830" v="163" actId="14100"/>
        <pc:sldMkLst>
          <pc:docMk/>
          <pc:sldMk cId="0" sldId="261"/>
        </pc:sldMkLst>
      </pc:sldChg>
      <pc:sldChg chg="setBg">
        <pc:chgData name="steriani tsintziloni" userId="ef39b42479092de5" providerId="LiveId" clId="{C84E081A-824A-43DD-BA67-D78FCEAC02D4}" dt="2023-10-01T11:59:29.007" v="149"/>
        <pc:sldMkLst>
          <pc:docMk/>
          <pc:sldMk cId="0" sldId="262"/>
        </pc:sldMkLst>
      </pc:sldChg>
      <pc:sldChg chg="del setBg">
        <pc:chgData name="steriani tsintziloni" userId="ef39b42479092de5" providerId="LiveId" clId="{C84E081A-824A-43DD-BA67-D78FCEAC02D4}" dt="2023-10-01T11:59:52.318" v="153" actId="47"/>
        <pc:sldMkLst>
          <pc:docMk/>
          <pc:sldMk cId="0" sldId="263"/>
        </pc:sldMkLst>
      </pc:sldChg>
      <pc:sldChg chg="setBg">
        <pc:chgData name="steriani tsintziloni" userId="ef39b42479092de5" providerId="LiveId" clId="{C84E081A-824A-43DD-BA67-D78FCEAC02D4}" dt="2023-10-01T11:59:29.007" v="149"/>
        <pc:sldMkLst>
          <pc:docMk/>
          <pc:sldMk cId="0" sldId="264"/>
        </pc:sldMkLst>
      </pc:sldChg>
      <pc:sldChg chg="addSp delSp modSp add mod ord setBg delDesignElem">
        <pc:chgData name="steriani tsintziloni" userId="ef39b42479092de5" providerId="LiveId" clId="{C84E081A-824A-43DD-BA67-D78FCEAC02D4}" dt="2023-10-01T11:59:29.007" v="149"/>
        <pc:sldMkLst>
          <pc:docMk/>
          <pc:sldMk cId="2502407351" sldId="265"/>
        </pc:sldMkLst>
      </pc:sldChg>
      <pc:sldChg chg="setBg">
        <pc:chgData name="steriani tsintziloni" userId="ef39b42479092de5" providerId="LiveId" clId="{C84E081A-824A-43DD-BA67-D78FCEAC02D4}" dt="2023-10-01T11:59:29.007" v="149"/>
        <pc:sldMkLst>
          <pc:docMk/>
          <pc:sldMk cId="0" sldId="266"/>
        </pc:sldMkLst>
      </pc:sldChg>
      <pc:sldChg chg="modSp mod setBg">
        <pc:chgData name="steriani tsintziloni" userId="ef39b42479092de5" providerId="LiveId" clId="{C84E081A-824A-43DD-BA67-D78FCEAC02D4}" dt="2023-10-01T11:59:29.007" v="149"/>
        <pc:sldMkLst>
          <pc:docMk/>
          <pc:sldMk cId="0" sldId="267"/>
        </pc:sldMkLst>
      </pc:sldChg>
      <pc:sldChg chg="modSp mod setBg">
        <pc:chgData name="steriani tsintziloni" userId="ef39b42479092de5" providerId="LiveId" clId="{C84E081A-824A-43DD-BA67-D78FCEAC02D4}" dt="2023-10-01T11:59:29.007" v="149"/>
        <pc:sldMkLst>
          <pc:docMk/>
          <pc:sldMk cId="0" sldId="268"/>
        </pc:sldMkLst>
      </pc:sldChg>
      <pc:sldChg chg="del ord setBg">
        <pc:chgData name="steriani tsintziloni" userId="ef39b42479092de5" providerId="LiveId" clId="{C84E081A-824A-43DD-BA67-D78FCEAC02D4}" dt="2023-10-02T05:32:56.837" v="813" actId="2696"/>
        <pc:sldMkLst>
          <pc:docMk/>
          <pc:sldMk cId="3801398162" sldId="269"/>
        </pc:sldMkLst>
      </pc:sldChg>
      <pc:sldChg chg="addSp delSp modSp del mod setBg">
        <pc:chgData name="steriani tsintziloni" userId="ef39b42479092de5" providerId="LiveId" clId="{C84E081A-824A-43DD-BA67-D78FCEAC02D4}" dt="2023-10-02T05:31:54.429" v="812" actId="2696"/>
        <pc:sldMkLst>
          <pc:docMk/>
          <pc:sldMk cId="0" sldId="270"/>
        </pc:sldMkLst>
      </pc:sldChg>
      <pc:sldChg chg="addSp delSp modSp del mod ord setBg">
        <pc:chgData name="steriani tsintziloni" userId="ef39b42479092de5" providerId="LiveId" clId="{C84E081A-824A-43DD-BA67-D78FCEAC02D4}" dt="2023-10-02T05:20:32.866" v="240" actId="47"/>
        <pc:sldMkLst>
          <pc:docMk/>
          <pc:sldMk cId="0" sldId="283"/>
        </pc:sldMkLst>
      </pc:sldChg>
      <pc:sldChg chg="modSp del setBg">
        <pc:chgData name="steriani tsintziloni" userId="ef39b42479092de5" providerId="LiveId" clId="{C84E081A-824A-43DD-BA67-D78FCEAC02D4}" dt="2023-10-01T11:59:39.830" v="150" actId="47"/>
        <pc:sldMkLst>
          <pc:docMk/>
          <pc:sldMk cId="3336063041" sldId="284"/>
        </pc:sldMkLst>
      </pc:sldChg>
      <pc:sldChg chg="modSp del setBg">
        <pc:chgData name="steriani tsintziloni" userId="ef39b42479092de5" providerId="LiveId" clId="{C84E081A-824A-43DD-BA67-D78FCEAC02D4}" dt="2023-10-01T11:59:40.498" v="151" actId="47"/>
        <pc:sldMkLst>
          <pc:docMk/>
          <pc:sldMk cId="154969643" sldId="285"/>
        </pc:sldMkLst>
      </pc:sldChg>
      <pc:sldChg chg="modSp del setBg">
        <pc:chgData name="steriani tsintziloni" userId="ef39b42479092de5" providerId="LiveId" clId="{C84E081A-824A-43DD-BA67-D78FCEAC02D4}" dt="2023-10-01T11:59:43.887" v="152" actId="47"/>
        <pc:sldMkLst>
          <pc:docMk/>
          <pc:sldMk cId="3947431416" sldId="286"/>
        </pc:sldMkLst>
      </pc:sldChg>
      <pc:sldChg chg="setBg">
        <pc:chgData name="steriani tsintziloni" userId="ef39b42479092de5" providerId="LiveId" clId="{C84E081A-824A-43DD-BA67-D78FCEAC02D4}" dt="2023-10-01T11:59:29.007" v="149"/>
        <pc:sldMkLst>
          <pc:docMk/>
          <pc:sldMk cId="0" sldId="287"/>
        </pc:sldMkLst>
      </pc:sldChg>
      <pc:sldChg chg="new del">
        <pc:chgData name="steriani tsintziloni" userId="ef39b42479092de5" providerId="LiveId" clId="{C84E081A-824A-43DD-BA67-D78FCEAC02D4}" dt="2023-10-01T11:38:45.627" v="36" actId="680"/>
        <pc:sldMkLst>
          <pc:docMk/>
          <pc:sldMk cId="1343972115" sldId="287"/>
        </pc:sldMkLst>
      </pc:sldChg>
      <pc:sldChg chg="modSp mod ord setBg">
        <pc:chgData name="steriani tsintziloni" userId="ef39b42479092de5" providerId="LiveId" clId="{C84E081A-824A-43DD-BA67-D78FCEAC02D4}" dt="2023-10-02T05:33:37.909" v="815"/>
        <pc:sldMkLst>
          <pc:docMk/>
          <pc:sldMk cId="0" sldId="288"/>
        </pc:sldMkLst>
      </pc:sldChg>
      <pc:sldChg chg="new del">
        <pc:chgData name="steriani tsintziloni" userId="ef39b42479092de5" providerId="LiveId" clId="{C84E081A-824A-43DD-BA67-D78FCEAC02D4}" dt="2023-10-01T11:38:44.988" v="35" actId="680"/>
        <pc:sldMkLst>
          <pc:docMk/>
          <pc:sldMk cId="443570925" sldId="288"/>
        </pc:sldMkLst>
      </pc:sldChg>
      <pc:sldChg chg="modSp setBg">
        <pc:chgData name="steriani tsintziloni" userId="ef39b42479092de5" providerId="LiveId" clId="{C84E081A-824A-43DD-BA67-D78FCEAC02D4}" dt="2023-10-01T12:00:26.643" v="156" actId="14100"/>
        <pc:sldMkLst>
          <pc:docMk/>
          <pc:sldMk cId="0" sldId="289"/>
        </pc:sldMkLst>
      </pc:sldChg>
      <pc:sldChg chg="new del">
        <pc:chgData name="steriani tsintziloni" userId="ef39b42479092de5" providerId="LiveId" clId="{C84E081A-824A-43DD-BA67-D78FCEAC02D4}" dt="2023-10-01T11:38:43.753" v="34" actId="680"/>
        <pc:sldMkLst>
          <pc:docMk/>
          <pc:sldMk cId="3338359296" sldId="289"/>
        </pc:sldMkLst>
      </pc:sldChg>
      <pc:sldChg chg="setBg">
        <pc:chgData name="steriani tsintziloni" userId="ef39b42479092de5" providerId="LiveId" clId="{C84E081A-824A-43DD-BA67-D78FCEAC02D4}" dt="2023-10-01T11:59:29.007" v="149"/>
        <pc:sldMkLst>
          <pc:docMk/>
          <pc:sldMk cId="0" sldId="290"/>
        </pc:sldMkLst>
      </pc:sldChg>
      <pc:sldChg chg="new del setBg">
        <pc:chgData name="steriani tsintziloni" userId="ef39b42479092de5" providerId="LiveId" clId="{C84E081A-824A-43DD-BA67-D78FCEAC02D4}" dt="2023-10-02T05:20:30.921" v="238" actId="47"/>
        <pc:sldMkLst>
          <pc:docMk/>
          <pc:sldMk cId="1046402409" sldId="291"/>
        </pc:sldMkLst>
      </pc:sldChg>
      <pc:sldChg chg="new del setBg">
        <pc:chgData name="steriani tsintziloni" userId="ef39b42479092de5" providerId="LiveId" clId="{C84E081A-824A-43DD-BA67-D78FCEAC02D4}" dt="2023-10-02T05:20:31.503" v="239" actId="47"/>
        <pc:sldMkLst>
          <pc:docMk/>
          <pc:sldMk cId="2752829761" sldId="292"/>
        </pc:sldMkLst>
      </pc:sldChg>
      <pc:sldChg chg="addSp delSp modSp new mod setBg">
        <pc:chgData name="steriani tsintziloni" userId="ef39b42479092de5" providerId="LiveId" clId="{C84E081A-824A-43DD-BA67-D78FCEAC02D4}" dt="2023-10-02T05:27:54.175" v="811" actId="20577"/>
        <pc:sldMkLst>
          <pc:docMk/>
          <pc:sldMk cId="4051224574" sldId="293"/>
        </pc:sldMkLst>
      </pc:sldChg>
    </pc:docChg>
  </pc:docChgLst>
  <pc:docChgLst>
    <pc:chgData name="no name" userId="ef39b42479092de5" providerId="LiveId" clId="{87B96700-D232-40B8-B632-766CA7026089}"/>
    <pc:docChg chg="undo redo custSel addSld delSld modSld sldOrd">
      <pc:chgData name="no name" userId="ef39b42479092de5" providerId="LiveId" clId="{87B96700-D232-40B8-B632-766CA7026089}" dt="2025-03-10T07:56:02.014" v="653" actId="1076"/>
      <pc:docMkLst>
        <pc:docMk/>
      </pc:docMkLst>
      <pc:sldChg chg="addSp modSp mod setBg">
        <pc:chgData name="no name" userId="ef39b42479092de5" providerId="LiveId" clId="{87B96700-D232-40B8-B632-766CA7026089}" dt="2025-02-24T07:57:40.989" v="395" actId="26606"/>
        <pc:sldMkLst>
          <pc:docMk/>
          <pc:sldMk cId="3320687342" sldId="256"/>
        </pc:sldMkLst>
        <pc:spChg chg="mod">
          <ac:chgData name="no name" userId="ef39b42479092de5" providerId="LiveId" clId="{87B96700-D232-40B8-B632-766CA7026089}" dt="2025-02-24T07:57:40.989" v="395" actId="26606"/>
          <ac:spMkLst>
            <pc:docMk/>
            <pc:sldMk cId="3320687342" sldId="256"/>
            <ac:spMk id="2" creationId="{C7C3EA05-2DDB-A5A8-1828-81DB8630C881}"/>
          </ac:spMkLst>
        </pc:spChg>
        <pc:spChg chg="mod">
          <ac:chgData name="no name" userId="ef39b42479092de5" providerId="LiveId" clId="{87B96700-D232-40B8-B632-766CA7026089}" dt="2025-02-24T07:57:40.989" v="395" actId="26606"/>
          <ac:spMkLst>
            <pc:docMk/>
            <pc:sldMk cId="3320687342" sldId="256"/>
            <ac:spMk id="3" creationId="{D3CF4805-CE87-F288-4051-14B93D26D38C}"/>
          </ac:spMkLst>
        </pc:spChg>
      </pc:sldChg>
      <pc:sldChg chg="addSp delSp modSp del mod setBg modClrScheme delDesignElem chgLayout">
        <pc:chgData name="no name" userId="ef39b42479092de5" providerId="LiveId" clId="{87B96700-D232-40B8-B632-766CA7026089}" dt="2025-02-24T08:08:57.063" v="456" actId="47"/>
        <pc:sldMkLst>
          <pc:docMk/>
          <pc:sldMk cId="0" sldId="257"/>
        </pc:sldMkLst>
      </pc:sldChg>
      <pc:sldChg chg="addSp modSp mod setBg modShow">
        <pc:chgData name="no name" userId="ef39b42479092de5" providerId="LiveId" clId="{87B96700-D232-40B8-B632-766CA7026089}" dt="2025-02-24T07:58:52.159" v="400" actId="26606"/>
        <pc:sldMkLst>
          <pc:docMk/>
          <pc:sldMk cId="2849397948" sldId="259"/>
        </pc:sldMkLst>
      </pc:sldChg>
      <pc:sldChg chg="del">
        <pc:chgData name="no name" userId="ef39b42479092de5" providerId="LiveId" clId="{87B96700-D232-40B8-B632-766CA7026089}" dt="2025-02-24T08:04:39.034" v="431" actId="2696"/>
        <pc:sldMkLst>
          <pc:docMk/>
          <pc:sldMk cId="0" sldId="263"/>
        </pc:sldMkLst>
      </pc:sldChg>
      <pc:sldChg chg="addSp delSp modSp mod setBg">
        <pc:chgData name="no name" userId="ef39b42479092de5" providerId="LiveId" clId="{87B96700-D232-40B8-B632-766CA7026089}" dt="2025-02-24T07:58:46.972" v="399" actId="26606"/>
        <pc:sldMkLst>
          <pc:docMk/>
          <pc:sldMk cId="2502407351" sldId="265"/>
        </pc:sldMkLst>
      </pc:sldChg>
      <pc:sldChg chg="addSp modSp mod setBg">
        <pc:chgData name="no name" userId="ef39b42479092de5" providerId="LiveId" clId="{87B96700-D232-40B8-B632-766CA7026089}" dt="2025-02-24T08:00:30.242" v="414" actId="26606"/>
        <pc:sldMkLst>
          <pc:docMk/>
          <pc:sldMk cId="0" sldId="287"/>
        </pc:sldMkLst>
        <pc:spChg chg="mod">
          <ac:chgData name="no name" userId="ef39b42479092de5" providerId="LiveId" clId="{87B96700-D232-40B8-B632-766CA7026089}" dt="2025-02-24T08:00:30.242" v="414" actId="26606"/>
          <ac:spMkLst>
            <pc:docMk/>
            <pc:sldMk cId="0" sldId="287"/>
            <ac:spMk id="3074" creationId="{EAF09FE0-8387-E6E4-8B50-24A026DB16F6}"/>
          </ac:spMkLst>
        </pc:spChg>
        <pc:spChg chg="mod">
          <ac:chgData name="no name" userId="ef39b42479092de5" providerId="LiveId" clId="{87B96700-D232-40B8-B632-766CA7026089}" dt="2025-02-24T08:00:30.242" v="414" actId="26606"/>
          <ac:spMkLst>
            <pc:docMk/>
            <pc:sldMk cId="0" sldId="287"/>
            <ac:spMk id="3075" creationId="{C323B4F3-0BEF-9DB5-26D1-C23EC7BA9E42}"/>
          </ac:spMkLst>
        </pc:spChg>
        <pc:spChg chg="add">
          <ac:chgData name="no name" userId="ef39b42479092de5" providerId="LiveId" clId="{87B96700-D232-40B8-B632-766CA7026089}" dt="2025-02-24T08:00:30.242" v="414" actId="26606"/>
          <ac:spMkLst>
            <pc:docMk/>
            <pc:sldMk cId="0" sldId="287"/>
            <ac:spMk id="3080" creationId="{100EDD19-6802-4EC3-95CE-CFFAB042CFD6}"/>
          </ac:spMkLst>
        </pc:spChg>
        <pc:spChg chg="add">
          <ac:chgData name="no name" userId="ef39b42479092de5" providerId="LiveId" clId="{87B96700-D232-40B8-B632-766CA7026089}" dt="2025-02-24T08:00:30.242" v="414" actId="26606"/>
          <ac:spMkLst>
            <pc:docMk/>
            <pc:sldMk cId="0" sldId="287"/>
            <ac:spMk id="3082" creationId="{DB17E863-922E-4C26-BD64-E8FD41D28661}"/>
          </ac:spMkLst>
        </pc:spChg>
      </pc:sldChg>
      <pc:sldChg chg="del">
        <pc:chgData name="no name" userId="ef39b42479092de5" providerId="LiveId" clId="{87B96700-D232-40B8-B632-766CA7026089}" dt="2025-02-24T07:49:35.435" v="366" actId="47"/>
        <pc:sldMkLst>
          <pc:docMk/>
          <pc:sldMk cId="0" sldId="288"/>
        </pc:sldMkLst>
      </pc:sldChg>
      <pc:sldChg chg="addSp modSp mod setBg">
        <pc:chgData name="no name" userId="ef39b42479092de5" providerId="LiveId" clId="{87B96700-D232-40B8-B632-766CA7026089}" dt="2025-02-24T07:57:48.275" v="396" actId="26606"/>
        <pc:sldMkLst>
          <pc:docMk/>
          <pc:sldMk cId="4051224574" sldId="293"/>
        </pc:sldMkLst>
      </pc:sldChg>
      <pc:sldChg chg="del">
        <pc:chgData name="no name" userId="ef39b42479092de5" providerId="LiveId" clId="{87B96700-D232-40B8-B632-766CA7026089}" dt="2025-02-24T08:01:24.944" v="417" actId="2696"/>
        <pc:sldMkLst>
          <pc:docMk/>
          <pc:sldMk cId="0" sldId="294"/>
        </pc:sldMkLst>
      </pc:sldChg>
      <pc:sldChg chg="add ord">
        <pc:chgData name="no name" userId="ef39b42479092de5" providerId="LiveId" clId="{87B96700-D232-40B8-B632-766CA7026089}" dt="2025-02-24T08:01:41.547" v="420"/>
        <pc:sldMkLst>
          <pc:docMk/>
          <pc:sldMk cId="3669693034" sldId="294"/>
        </pc:sldMkLst>
      </pc:sldChg>
      <pc:sldChg chg="del">
        <pc:chgData name="no name" userId="ef39b42479092de5" providerId="LiveId" clId="{87B96700-D232-40B8-B632-766CA7026089}" dt="2025-02-24T08:01:53.182" v="421" actId="2696"/>
        <pc:sldMkLst>
          <pc:docMk/>
          <pc:sldMk cId="0" sldId="295"/>
        </pc:sldMkLst>
      </pc:sldChg>
      <pc:sldChg chg="del">
        <pc:chgData name="no name" userId="ef39b42479092de5" providerId="LiveId" clId="{87B96700-D232-40B8-B632-766CA7026089}" dt="2025-02-24T08:02:26.485" v="422" actId="2696"/>
        <pc:sldMkLst>
          <pc:docMk/>
          <pc:sldMk cId="0" sldId="296"/>
        </pc:sldMkLst>
      </pc:sldChg>
      <pc:sldChg chg="del">
        <pc:chgData name="no name" userId="ef39b42479092de5" providerId="LiveId" clId="{87B96700-D232-40B8-B632-766CA7026089}" dt="2025-02-24T08:02:35.456" v="423" actId="2696"/>
        <pc:sldMkLst>
          <pc:docMk/>
          <pc:sldMk cId="0" sldId="297"/>
        </pc:sldMkLst>
      </pc:sldChg>
      <pc:sldChg chg="add">
        <pc:chgData name="no name" userId="ef39b42479092de5" providerId="LiveId" clId="{87B96700-D232-40B8-B632-766CA7026089}" dt="2025-02-24T08:02:40.674" v="424"/>
        <pc:sldMkLst>
          <pc:docMk/>
          <pc:sldMk cId="553609069" sldId="297"/>
        </pc:sldMkLst>
      </pc:sldChg>
      <pc:sldChg chg="del">
        <pc:chgData name="no name" userId="ef39b42479092de5" providerId="LiveId" clId="{87B96700-D232-40B8-B632-766CA7026089}" dt="2025-02-24T08:02:45.977" v="425" actId="2696"/>
        <pc:sldMkLst>
          <pc:docMk/>
          <pc:sldMk cId="0" sldId="298"/>
        </pc:sldMkLst>
      </pc:sldChg>
      <pc:sldChg chg="ord">
        <pc:chgData name="no name" userId="ef39b42479092de5" providerId="LiveId" clId="{87B96700-D232-40B8-B632-766CA7026089}" dt="2025-02-24T08:04:24.242" v="428"/>
        <pc:sldMkLst>
          <pc:docMk/>
          <pc:sldMk cId="1207600432" sldId="298"/>
        </pc:sldMkLst>
      </pc:sldChg>
      <pc:sldChg chg="ord">
        <pc:chgData name="no name" userId="ef39b42479092de5" providerId="LiveId" clId="{87B96700-D232-40B8-B632-766CA7026089}" dt="2025-02-24T08:05:17.051" v="434"/>
        <pc:sldMkLst>
          <pc:docMk/>
          <pc:sldMk cId="0" sldId="299"/>
        </pc:sldMkLst>
      </pc:sldChg>
      <pc:sldChg chg="ord">
        <pc:chgData name="no name" userId="ef39b42479092de5" providerId="LiveId" clId="{87B96700-D232-40B8-B632-766CA7026089}" dt="2025-02-24T08:05:27.970" v="436"/>
        <pc:sldMkLst>
          <pc:docMk/>
          <pc:sldMk cId="0" sldId="300"/>
        </pc:sldMkLst>
      </pc:sldChg>
      <pc:sldChg chg="del">
        <pc:chgData name="no name" userId="ef39b42479092de5" providerId="LiveId" clId="{87B96700-D232-40B8-B632-766CA7026089}" dt="2025-02-24T08:00:42.526" v="416" actId="47"/>
        <pc:sldMkLst>
          <pc:docMk/>
          <pc:sldMk cId="574337382" sldId="301"/>
        </pc:sldMkLst>
      </pc:sldChg>
      <pc:sldChg chg="new del">
        <pc:chgData name="no name" userId="ef39b42479092de5" providerId="LiveId" clId="{87B96700-D232-40B8-B632-766CA7026089}" dt="2025-02-24T07:52:45.907" v="372" actId="47"/>
        <pc:sldMkLst>
          <pc:docMk/>
          <pc:sldMk cId="3783965628" sldId="302"/>
        </pc:sldMkLst>
      </pc:sldChg>
      <pc:sldChg chg="addSp modSp add del mod setBg">
        <pc:chgData name="no name" userId="ef39b42479092de5" providerId="LiveId" clId="{87B96700-D232-40B8-B632-766CA7026089}" dt="2025-02-24T08:17:58.125" v="604" actId="47"/>
        <pc:sldMkLst>
          <pc:docMk/>
          <pc:sldMk cId="0" sldId="303"/>
        </pc:sldMkLst>
      </pc:sldChg>
      <pc:sldChg chg="addSp modSp add del mod setBg">
        <pc:chgData name="no name" userId="ef39b42479092de5" providerId="LiveId" clId="{87B96700-D232-40B8-B632-766CA7026089}" dt="2025-02-24T08:15:34.079" v="545" actId="47"/>
        <pc:sldMkLst>
          <pc:docMk/>
          <pc:sldMk cId="0" sldId="304"/>
        </pc:sldMkLst>
      </pc:sldChg>
      <pc:sldChg chg="modSp add del mod">
        <pc:chgData name="no name" userId="ef39b42479092de5" providerId="LiveId" clId="{87B96700-D232-40B8-B632-766CA7026089}" dt="2025-02-24T07:53:47.626" v="385" actId="47"/>
        <pc:sldMkLst>
          <pc:docMk/>
          <pc:sldMk cId="0" sldId="305"/>
        </pc:sldMkLst>
      </pc:sldChg>
      <pc:sldChg chg="addSp modSp add del mod setBg">
        <pc:chgData name="no name" userId="ef39b42479092de5" providerId="LiveId" clId="{87B96700-D232-40B8-B632-766CA7026089}" dt="2025-02-24T08:16:37.396" v="593" actId="47"/>
        <pc:sldMkLst>
          <pc:docMk/>
          <pc:sldMk cId="0" sldId="306"/>
        </pc:sldMkLst>
      </pc:sldChg>
      <pc:sldChg chg="addSp modSp add mod setBg">
        <pc:chgData name="no name" userId="ef39b42479092de5" providerId="LiveId" clId="{87B96700-D232-40B8-B632-766CA7026089}" dt="2025-02-24T08:00:34.322" v="415" actId="26606"/>
        <pc:sldMkLst>
          <pc:docMk/>
          <pc:sldMk cId="0" sldId="307"/>
        </pc:sldMkLst>
        <pc:spChg chg="mod">
          <ac:chgData name="no name" userId="ef39b42479092de5" providerId="LiveId" clId="{87B96700-D232-40B8-B632-766CA7026089}" dt="2025-02-24T08:00:34.322" v="415" actId="26606"/>
          <ac:spMkLst>
            <pc:docMk/>
            <pc:sldMk cId="0" sldId="307"/>
            <ac:spMk id="4" creationId="{00000000-0000-0000-0000-000000000000}"/>
          </ac:spMkLst>
        </pc:spChg>
        <pc:spChg chg="mod">
          <ac:chgData name="no name" userId="ef39b42479092de5" providerId="LiveId" clId="{87B96700-D232-40B8-B632-766CA7026089}" dt="2025-02-24T08:00:34.322" v="415" actId="26606"/>
          <ac:spMkLst>
            <pc:docMk/>
            <pc:sldMk cId="0" sldId="307"/>
            <ac:spMk id="5" creationId="{00000000-0000-0000-0000-000000000000}"/>
          </ac:spMkLst>
        </pc:spChg>
        <pc:spChg chg="add">
          <ac:chgData name="no name" userId="ef39b42479092de5" providerId="LiveId" clId="{87B96700-D232-40B8-B632-766CA7026089}" dt="2025-02-24T08:00:34.322" v="415" actId="26606"/>
          <ac:spMkLst>
            <pc:docMk/>
            <pc:sldMk cId="0" sldId="307"/>
            <ac:spMk id="11" creationId="{100EDD19-6802-4EC3-95CE-CFFAB042CFD6}"/>
          </ac:spMkLst>
        </pc:spChg>
        <pc:spChg chg="add">
          <ac:chgData name="no name" userId="ef39b42479092de5" providerId="LiveId" clId="{87B96700-D232-40B8-B632-766CA7026089}" dt="2025-02-24T08:00:34.322" v="415" actId="26606"/>
          <ac:spMkLst>
            <pc:docMk/>
            <pc:sldMk cId="0" sldId="307"/>
            <ac:spMk id="13" creationId="{DB17E863-922E-4C26-BD64-E8FD41D28661}"/>
          </ac:spMkLst>
        </pc:spChg>
      </pc:sldChg>
      <pc:sldChg chg="del">
        <pc:chgData name="no name" userId="ef39b42479092de5" providerId="LiveId" clId="{87B96700-D232-40B8-B632-766CA7026089}" dt="2025-02-24T08:04:55.283" v="432" actId="47"/>
        <pc:sldMkLst>
          <pc:docMk/>
          <pc:sldMk cId="0" sldId="308"/>
        </pc:sldMkLst>
      </pc:sldChg>
      <pc:sldChg chg="modSp del mod">
        <pc:chgData name="no name" userId="ef39b42479092de5" providerId="LiveId" clId="{87B96700-D232-40B8-B632-766CA7026089}" dt="2025-02-24T08:04:10.600" v="426" actId="47"/>
        <pc:sldMkLst>
          <pc:docMk/>
          <pc:sldMk cId="0" sldId="309"/>
        </pc:sldMkLst>
      </pc:sldChg>
      <pc:sldChg chg="modSp del mod">
        <pc:chgData name="no name" userId="ef39b42479092de5" providerId="LiveId" clId="{87B96700-D232-40B8-B632-766CA7026089}" dt="2025-02-24T08:04:25.726" v="429" actId="47"/>
        <pc:sldMkLst>
          <pc:docMk/>
          <pc:sldMk cId="0" sldId="310"/>
        </pc:sldMkLst>
      </pc:sldChg>
      <pc:sldChg chg="modSp del mod">
        <pc:chgData name="no name" userId="ef39b42479092de5" providerId="LiveId" clId="{87B96700-D232-40B8-B632-766CA7026089}" dt="2025-02-24T08:04:27.958" v="430" actId="47"/>
        <pc:sldMkLst>
          <pc:docMk/>
          <pc:sldMk cId="0" sldId="311"/>
        </pc:sldMkLst>
      </pc:sldChg>
      <pc:sldChg chg="addSp modSp new del mod modClrScheme chgLayout">
        <pc:chgData name="no name" userId="ef39b42479092de5" providerId="LiveId" clId="{87B96700-D232-40B8-B632-766CA7026089}" dt="2025-02-24T08:11:58.481" v="458" actId="47"/>
        <pc:sldMkLst>
          <pc:docMk/>
          <pc:sldMk cId="524824233" sldId="313"/>
        </pc:sldMkLst>
      </pc:sldChg>
      <pc:sldChg chg="addSp delSp modSp new mod setBg chgLayout">
        <pc:chgData name="no name" userId="ef39b42479092de5" providerId="LiveId" clId="{87B96700-D232-40B8-B632-766CA7026089}" dt="2025-02-24T08:18:23.093" v="606" actId="255"/>
        <pc:sldMkLst>
          <pc:docMk/>
          <pc:sldMk cId="1620360452" sldId="314"/>
        </pc:sldMkLst>
      </pc:sldChg>
      <pc:sldChg chg="addSp delSp modSp new mod setBg modClrScheme chgLayout">
        <pc:chgData name="no name" userId="ef39b42479092de5" providerId="LiveId" clId="{87B96700-D232-40B8-B632-766CA7026089}" dt="2025-02-24T08:18:31.842" v="607" actId="255"/>
        <pc:sldMkLst>
          <pc:docMk/>
          <pc:sldMk cId="1140870587" sldId="315"/>
        </pc:sldMkLst>
      </pc:sldChg>
      <pc:sldChg chg="addSp delSp modSp new mod setBg modClrScheme chgLayout">
        <pc:chgData name="no name" userId="ef39b42479092de5" providerId="LiveId" clId="{87B96700-D232-40B8-B632-766CA7026089}" dt="2025-02-24T08:18:39.377" v="608" actId="255"/>
        <pc:sldMkLst>
          <pc:docMk/>
          <pc:sldMk cId="683073526" sldId="316"/>
        </pc:sldMkLst>
      </pc:sldChg>
      <pc:sldChg chg="addSp delSp modSp add mod setBg">
        <pc:chgData name="no name" userId="ef39b42479092de5" providerId="LiveId" clId="{87B96700-D232-40B8-B632-766CA7026089}" dt="2025-02-24T08:18:15.283" v="605" actId="255"/>
        <pc:sldMkLst>
          <pc:docMk/>
          <pc:sldMk cId="2738778854" sldId="317"/>
        </pc:sldMkLst>
      </pc:sldChg>
      <pc:sldChg chg="addSp delSp modSp new mod setBg">
        <pc:chgData name="no name" userId="ef39b42479092de5" providerId="LiveId" clId="{87B96700-D232-40B8-B632-766CA7026089}" dt="2025-02-24T08:30:22.194" v="625" actId="113"/>
        <pc:sldMkLst>
          <pc:docMk/>
          <pc:sldMk cId="4100636518" sldId="318"/>
        </pc:sldMkLst>
      </pc:sldChg>
      <pc:sldChg chg="addSp delSp modSp new mod setBg">
        <pc:chgData name="no name" userId="ef39b42479092de5" providerId="LiveId" clId="{87B96700-D232-40B8-B632-766CA7026089}" dt="2025-02-24T08:32:46.911" v="636" actId="962"/>
        <pc:sldMkLst>
          <pc:docMk/>
          <pc:sldMk cId="2609520062" sldId="319"/>
        </pc:sldMkLst>
        <pc:spChg chg="add">
          <ac:chgData name="no name" userId="ef39b42479092de5" providerId="LiveId" clId="{87B96700-D232-40B8-B632-766CA7026089}" dt="2025-02-24T08:32:45.126" v="634" actId="26606"/>
          <ac:spMkLst>
            <pc:docMk/>
            <pc:sldMk cId="2609520062" sldId="319"/>
            <ac:spMk id="14" creationId="{42A4FC2C-047E-45A5-965D-8E1E3BF09BC6}"/>
          </ac:spMkLst>
        </pc:spChg>
        <pc:picChg chg="add mod">
          <ac:chgData name="no name" userId="ef39b42479092de5" providerId="LiveId" clId="{87B96700-D232-40B8-B632-766CA7026089}" dt="2025-02-24T08:32:46.911" v="636" actId="962"/>
          <ac:picMkLst>
            <pc:docMk/>
            <pc:sldMk cId="2609520062" sldId="319"/>
            <ac:picMk id="9" creationId="{14BF9CE0-3575-B1B0-465F-15D206676034}"/>
          </ac:picMkLst>
        </pc:picChg>
      </pc:sldChg>
      <pc:sldChg chg="addSp delSp modSp new mod setBg">
        <pc:chgData name="no name" userId="ef39b42479092de5" providerId="LiveId" clId="{87B96700-D232-40B8-B632-766CA7026089}" dt="2025-03-10T07:56:02.014" v="653" actId="1076"/>
        <pc:sldMkLst>
          <pc:docMk/>
          <pc:sldMk cId="1371660786" sldId="320"/>
        </pc:sldMkLst>
        <pc:picChg chg="add mod">
          <ac:chgData name="no name" userId="ef39b42479092de5" providerId="LiveId" clId="{87B96700-D232-40B8-B632-766CA7026089}" dt="2025-03-10T07:56:02.014" v="653" actId="1076"/>
          <ac:picMkLst>
            <pc:docMk/>
            <pc:sldMk cId="1371660786" sldId="320"/>
            <ac:picMk id="5" creationId="{E9BDB0F5-E779-CEED-3814-C862822C62DC}"/>
          </ac:picMkLst>
        </pc:picChg>
      </pc:sldChg>
    </pc:docChg>
  </pc:docChgLst>
  <pc:docChgLst>
    <pc:chgData name="no name" userId="ef39b42479092de5" providerId="LiveId" clId="{8AF42CF4-F3C5-44D0-9D25-58E0326CA76C}"/>
    <pc:docChg chg="custSel addSld delSld modSld">
      <pc:chgData name="no name" userId="ef39b42479092de5" providerId="LiveId" clId="{8AF42CF4-F3C5-44D0-9D25-58E0326CA76C}" dt="2025-03-18T12:32:36.605" v="598" actId="47"/>
      <pc:docMkLst>
        <pc:docMk/>
      </pc:docMkLst>
      <pc:sldChg chg="addSp delSp modSp mod">
        <pc:chgData name="no name" userId="ef39b42479092de5" providerId="LiveId" clId="{8AF42CF4-F3C5-44D0-9D25-58E0326CA76C}" dt="2025-03-10T08:33:50.648" v="0" actId="26606"/>
        <pc:sldMkLst>
          <pc:docMk/>
          <pc:sldMk cId="3320687342" sldId="256"/>
        </pc:sldMkLst>
        <pc:spChg chg="mod">
          <ac:chgData name="no name" userId="ef39b42479092de5" providerId="LiveId" clId="{8AF42CF4-F3C5-44D0-9D25-58E0326CA76C}" dt="2025-03-10T08:33:50.648" v="0" actId="26606"/>
          <ac:spMkLst>
            <pc:docMk/>
            <pc:sldMk cId="3320687342" sldId="256"/>
            <ac:spMk id="2" creationId="{C7C3EA05-2DDB-A5A8-1828-81DB8630C881}"/>
          </ac:spMkLst>
        </pc:spChg>
        <pc:spChg chg="mod">
          <ac:chgData name="no name" userId="ef39b42479092de5" providerId="LiveId" clId="{8AF42CF4-F3C5-44D0-9D25-58E0326CA76C}" dt="2025-03-10T08:33:50.648" v="0" actId="26606"/>
          <ac:spMkLst>
            <pc:docMk/>
            <pc:sldMk cId="3320687342" sldId="256"/>
            <ac:spMk id="3" creationId="{D3CF4805-CE87-F288-4051-14B93D26D38C}"/>
          </ac:spMkLst>
        </pc:spChg>
        <pc:spChg chg="add">
          <ac:chgData name="no name" userId="ef39b42479092de5" providerId="LiveId" clId="{8AF42CF4-F3C5-44D0-9D25-58E0326CA76C}" dt="2025-03-10T08:33:50.648" v="0" actId="26606"/>
          <ac:spMkLst>
            <pc:docMk/>
            <pc:sldMk cId="3320687342" sldId="256"/>
            <ac:spMk id="17" creationId="{943CAA20-3569-4189-9E48-239A229A86CA}"/>
          </ac:spMkLst>
        </pc:spChg>
        <pc:spChg chg="add">
          <ac:chgData name="no name" userId="ef39b42479092de5" providerId="LiveId" clId="{8AF42CF4-F3C5-44D0-9D25-58E0326CA76C}" dt="2025-03-10T08:33:50.648" v="0" actId="26606"/>
          <ac:spMkLst>
            <pc:docMk/>
            <pc:sldMk cId="3320687342" sldId="256"/>
            <ac:spMk id="19" creationId="{DA542B6D-E775-4832-91DC-2D20F857813A}"/>
          </ac:spMkLst>
        </pc:spChg>
      </pc:sldChg>
      <pc:sldChg chg="del">
        <pc:chgData name="no name" userId="ef39b42479092de5" providerId="LiveId" clId="{8AF42CF4-F3C5-44D0-9D25-58E0326CA76C}" dt="2025-03-10T08:33:59.165" v="2" actId="47"/>
        <pc:sldMkLst>
          <pc:docMk/>
          <pc:sldMk cId="2849397948" sldId="259"/>
        </pc:sldMkLst>
      </pc:sldChg>
      <pc:sldChg chg="del mod modShow">
        <pc:chgData name="no name" userId="ef39b42479092de5" providerId="LiveId" clId="{8AF42CF4-F3C5-44D0-9D25-58E0326CA76C}" dt="2025-03-18T12:32:12.483" v="596" actId="47"/>
        <pc:sldMkLst>
          <pc:docMk/>
          <pc:sldMk cId="1591227136" sldId="263"/>
        </pc:sldMkLst>
      </pc:sldChg>
      <pc:sldChg chg="del">
        <pc:chgData name="no name" userId="ef39b42479092de5" providerId="LiveId" clId="{8AF42CF4-F3C5-44D0-9D25-58E0326CA76C}" dt="2025-03-10T08:33:59.586" v="3" actId="47"/>
        <pc:sldMkLst>
          <pc:docMk/>
          <pc:sldMk cId="2502407351" sldId="265"/>
        </pc:sldMkLst>
      </pc:sldChg>
      <pc:sldChg chg="del">
        <pc:chgData name="no name" userId="ef39b42479092de5" providerId="LiveId" clId="{8AF42CF4-F3C5-44D0-9D25-58E0326CA76C}" dt="2025-03-10T08:33:58.489" v="1" actId="47"/>
        <pc:sldMkLst>
          <pc:docMk/>
          <pc:sldMk cId="4051224574" sldId="293"/>
        </pc:sldMkLst>
      </pc:sldChg>
      <pc:sldChg chg="modSp mod">
        <pc:chgData name="no name" userId="ef39b42479092de5" providerId="LiveId" clId="{8AF42CF4-F3C5-44D0-9D25-58E0326CA76C}" dt="2025-03-17T06:57:14.517" v="591" actId="20577"/>
        <pc:sldMkLst>
          <pc:docMk/>
          <pc:sldMk cId="3669693034" sldId="294"/>
        </pc:sldMkLst>
        <pc:spChg chg="mod">
          <ac:chgData name="no name" userId="ef39b42479092de5" providerId="LiveId" clId="{8AF42CF4-F3C5-44D0-9D25-58E0326CA76C}" dt="2025-03-17T06:57:14.517" v="591" actId="20577"/>
          <ac:spMkLst>
            <pc:docMk/>
            <pc:sldMk cId="3669693034" sldId="294"/>
            <ac:spMk id="6" creationId="{D68283F2-FE0C-C1AF-C3B3-61C9BAAB9A51}"/>
          </ac:spMkLst>
        </pc:spChg>
      </pc:sldChg>
      <pc:sldChg chg="del mod modShow">
        <pc:chgData name="no name" userId="ef39b42479092de5" providerId="LiveId" clId="{8AF42CF4-F3C5-44D0-9D25-58E0326CA76C}" dt="2025-03-18T12:32:34.978" v="597" actId="47"/>
        <pc:sldMkLst>
          <pc:docMk/>
          <pc:sldMk cId="0" sldId="299"/>
        </pc:sldMkLst>
      </pc:sldChg>
      <pc:sldChg chg="del mod modShow">
        <pc:chgData name="no name" userId="ef39b42479092de5" providerId="LiveId" clId="{8AF42CF4-F3C5-44D0-9D25-58E0326CA76C}" dt="2025-03-18T12:32:36.605" v="598" actId="47"/>
        <pc:sldMkLst>
          <pc:docMk/>
          <pc:sldMk cId="0" sldId="300"/>
        </pc:sldMkLst>
      </pc:sldChg>
      <pc:sldChg chg="del">
        <pc:chgData name="no name" userId="ef39b42479092de5" providerId="LiveId" clId="{8AF42CF4-F3C5-44D0-9D25-58E0326CA76C}" dt="2025-03-10T08:34:04.961" v="5" actId="47"/>
        <pc:sldMkLst>
          <pc:docMk/>
          <pc:sldMk cId="1620360452" sldId="314"/>
        </pc:sldMkLst>
      </pc:sldChg>
      <pc:sldChg chg="del">
        <pc:chgData name="no name" userId="ef39b42479092de5" providerId="LiveId" clId="{8AF42CF4-F3C5-44D0-9D25-58E0326CA76C}" dt="2025-03-10T08:34:05.531" v="6" actId="47"/>
        <pc:sldMkLst>
          <pc:docMk/>
          <pc:sldMk cId="1140870587" sldId="315"/>
        </pc:sldMkLst>
      </pc:sldChg>
      <pc:sldChg chg="del">
        <pc:chgData name="no name" userId="ef39b42479092de5" providerId="LiveId" clId="{8AF42CF4-F3C5-44D0-9D25-58E0326CA76C}" dt="2025-03-10T08:34:06.058" v="7" actId="47"/>
        <pc:sldMkLst>
          <pc:docMk/>
          <pc:sldMk cId="683073526" sldId="316"/>
        </pc:sldMkLst>
      </pc:sldChg>
      <pc:sldChg chg="del">
        <pc:chgData name="no name" userId="ef39b42479092de5" providerId="LiveId" clId="{8AF42CF4-F3C5-44D0-9D25-58E0326CA76C}" dt="2025-03-10T08:34:04.342" v="4" actId="47"/>
        <pc:sldMkLst>
          <pc:docMk/>
          <pc:sldMk cId="2738778854" sldId="317"/>
        </pc:sldMkLst>
      </pc:sldChg>
      <pc:sldChg chg="modSp del mod modShow">
        <pc:chgData name="no name" userId="ef39b42479092de5" providerId="LiveId" clId="{8AF42CF4-F3C5-44D0-9D25-58E0326CA76C}" dt="2025-03-18T12:32:04.196" v="594" actId="47"/>
        <pc:sldMkLst>
          <pc:docMk/>
          <pc:sldMk cId="4100636518" sldId="318"/>
        </pc:sldMkLst>
      </pc:sldChg>
      <pc:sldChg chg="modSp new del mod modShow">
        <pc:chgData name="no name" userId="ef39b42479092de5" providerId="LiveId" clId="{8AF42CF4-F3C5-44D0-9D25-58E0326CA76C}" dt="2025-03-18T12:32:11.566" v="595" actId="47"/>
        <pc:sldMkLst>
          <pc:docMk/>
          <pc:sldMk cId="3661145989" sldId="321"/>
        </pc:sldMkLst>
        <pc:spChg chg="mod">
          <ac:chgData name="no name" userId="ef39b42479092de5" providerId="LiveId" clId="{8AF42CF4-F3C5-44D0-9D25-58E0326CA76C}" dt="2025-03-10T08:34:32.079" v="61" actId="20577"/>
          <ac:spMkLst>
            <pc:docMk/>
            <pc:sldMk cId="3661145989" sldId="321"/>
            <ac:spMk id="2" creationId="{FB9A2680-413C-366C-5C73-CF979033B3D3}"/>
          </ac:spMkLst>
        </pc:spChg>
        <pc:spChg chg="mod">
          <ac:chgData name="no name" userId="ef39b42479092de5" providerId="LiveId" clId="{8AF42CF4-F3C5-44D0-9D25-58E0326CA76C}" dt="2025-03-10T08:37:37.991" v="534" actId="113"/>
          <ac:spMkLst>
            <pc:docMk/>
            <pc:sldMk cId="3661145989" sldId="321"/>
            <ac:spMk id="3" creationId="{021C2951-6B03-25BD-C782-1E3C771AD00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935BA7-05B3-4FC3-A54E-2E76AC065E14}" type="datetimeFigureOut">
              <a:rPr lang="el-GR" smtClean="0"/>
              <a:t>18/3/2025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59DB78-0B4B-4D14-9FA6-5D604B138AC6}" type="slidenum">
              <a:rPr lang="el-GR" smtClean="0"/>
              <a:t>‹#›</a:t>
            </a:fld>
            <a:endParaRPr lang="el-GR"/>
          </a:p>
        </p:txBody>
      </p:sp>
    </p:spTree>
    <p:extLst>
      <p:ext uri="{BB962C8B-B14F-4D97-AF65-F5344CB8AC3E}">
        <p14:creationId xmlns:p14="http://schemas.microsoft.com/office/powerpoint/2010/main" val="2345683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DFFF0C80-E6CC-3294-4793-F5BB8BA1C8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1159BFA0-5FD5-ED78-D691-1CC971B656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altLang="el-GR"/>
          </a:p>
        </p:txBody>
      </p:sp>
      <p:sp>
        <p:nvSpPr>
          <p:cNvPr id="6148" name="Slide Number Placeholder 3">
            <a:extLst>
              <a:ext uri="{FF2B5EF4-FFF2-40B4-BE49-F238E27FC236}">
                <a16:creationId xmlns:a16="http://schemas.microsoft.com/office/drawing/2014/main" id="{B98B0503-BFA2-5FEE-99F6-437C5F9F380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C493AD8-E5DB-41AA-86B1-B7BC2C12F606}" type="slidenum">
              <a:rPr lang="el-GR" altLang="el-GR"/>
              <a:pPr>
                <a:spcBef>
                  <a:spcPct val="0"/>
                </a:spcBef>
              </a:pPr>
              <a:t>4</a:t>
            </a:fld>
            <a:endParaRPr lang="el-GR" altLang="el-GR"/>
          </a:p>
        </p:txBody>
      </p:sp>
    </p:spTree>
    <p:extLst>
      <p:ext uri="{BB962C8B-B14F-4D97-AF65-F5344CB8AC3E}">
        <p14:creationId xmlns:p14="http://schemas.microsoft.com/office/powerpoint/2010/main" val="984214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8816EFEF-B3D4-2662-9B1B-D9478AFF6C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9F423113-23F1-5ED3-41AE-7AACDD01801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l-GR" altLang="el-GR"/>
          </a:p>
        </p:txBody>
      </p:sp>
      <p:sp>
        <p:nvSpPr>
          <p:cNvPr id="14340" name="Slide Number Placeholder 3">
            <a:extLst>
              <a:ext uri="{FF2B5EF4-FFF2-40B4-BE49-F238E27FC236}">
                <a16:creationId xmlns:a16="http://schemas.microsoft.com/office/drawing/2014/main" id="{EAE9D69A-D08C-9453-10EA-3F2197A42D3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778375-AE3F-489A-975A-72106CDBEC81}" type="slidenum">
              <a:rPr lang="el-GR" altLang="el-GR" smtClean="0"/>
              <a:pPr>
                <a:spcBef>
                  <a:spcPct val="0"/>
                </a:spcBef>
              </a:pPr>
              <a:t>14</a:t>
            </a:fld>
            <a:endParaRPr lang="el-GR" alt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63B21E9B-2CCC-AC70-C324-85FB280D03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1BCACFE3-688F-398D-FBC7-4CA77DC745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l-GR" altLang="el-GR"/>
          </a:p>
        </p:txBody>
      </p:sp>
      <p:sp>
        <p:nvSpPr>
          <p:cNvPr id="16388" name="Slide Number Placeholder 3">
            <a:extLst>
              <a:ext uri="{FF2B5EF4-FFF2-40B4-BE49-F238E27FC236}">
                <a16:creationId xmlns:a16="http://schemas.microsoft.com/office/drawing/2014/main" id="{56F3D8A8-06DB-E85F-437E-51C016EAE76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5C28EED-78D9-496F-85BE-848046292E7E}" type="slidenum">
              <a:rPr lang="el-GR" altLang="el-GR" smtClean="0"/>
              <a:pPr>
                <a:spcBef>
                  <a:spcPct val="0"/>
                </a:spcBef>
              </a:pPr>
              <a:t>15</a:t>
            </a:fld>
            <a:endParaRPr lang="el-GR" alt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B67EC2E5-EB97-71B6-8278-2D89DFE6A1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8292812E-FC2F-13CB-059E-9162D092AA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l-GR" altLang="el-GR"/>
          </a:p>
        </p:txBody>
      </p:sp>
      <p:sp>
        <p:nvSpPr>
          <p:cNvPr id="18436" name="Slide Number Placeholder 3">
            <a:extLst>
              <a:ext uri="{FF2B5EF4-FFF2-40B4-BE49-F238E27FC236}">
                <a16:creationId xmlns:a16="http://schemas.microsoft.com/office/drawing/2014/main" id="{B43214B1-1A84-C660-FF83-9DA5AAFA44C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A86B75A-CD95-4EB8-A8B0-029F47C94274}" type="slidenum">
              <a:rPr lang="el-GR" altLang="el-GR" smtClean="0"/>
              <a:pPr>
                <a:spcBef>
                  <a:spcPct val="0"/>
                </a:spcBef>
              </a:pPr>
              <a:t>16</a:t>
            </a:fld>
            <a:endParaRPr lang="el-GR" alt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45813ACE-AE3C-40D0-84BB-D82449730E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16C10FAE-5BD6-D3A6-47AE-DD5C000343E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l-GR" altLang="el-GR"/>
          </a:p>
        </p:txBody>
      </p:sp>
      <p:sp>
        <p:nvSpPr>
          <p:cNvPr id="22532" name="Slide Number Placeholder 3">
            <a:extLst>
              <a:ext uri="{FF2B5EF4-FFF2-40B4-BE49-F238E27FC236}">
                <a16:creationId xmlns:a16="http://schemas.microsoft.com/office/drawing/2014/main" id="{43A7E401-1A11-8161-4F90-6DFDE95D2CA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04A7752-83AD-45D2-99F3-C9EC306336DD}" type="slidenum">
              <a:rPr lang="el-GR" altLang="el-GR" smtClean="0"/>
              <a:pPr>
                <a:spcBef>
                  <a:spcPct val="0"/>
                </a:spcBef>
              </a:pPr>
              <a:t>17</a:t>
            </a:fld>
            <a:endParaRPr lang="el-GR" alt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52AF38C0-1184-C63D-F576-BC421ABF735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3770D124-AE56-BBDE-9713-85DEA8FD64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l-GR" altLang="el-GR"/>
          </a:p>
        </p:txBody>
      </p:sp>
      <p:sp>
        <p:nvSpPr>
          <p:cNvPr id="24580" name="Slide Number Placeholder 3">
            <a:extLst>
              <a:ext uri="{FF2B5EF4-FFF2-40B4-BE49-F238E27FC236}">
                <a16:creationId xmlns:a16="http://schemas.microsoft.com/office/drawing/2014/main" id="{3D159306-A94A-F0D7-39C7-DE6419FCBED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381DAA9-193B-4EF1-A993-5A10FD206E2D}" type="slidenum">
              <a:rPr lang="el-GR" altLang="el-GR" smtClean="0"/>
              <a:pPr>
                <a:spcBef>
                  <a:spcPct val="0"/>
                </a:spcBef>
              </a:pPr>
              <a:t>18</a:t>
            </a:fld>
            <a:endParaRPr lang="el-GR" alt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435AA-5580-E1A6-0F95-A5D8B3002ADE}"/>
            </a:ext>
          </a:extLst>
        </p:cNvPr>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6BAAEB18-8BB5-3C29-2A91-7B47EBFA42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217E6637-36D6-5780-584D-BF8C6E2129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l-GR" altLang="el-GR"/>
          </a:p>
        </p:txBody>
      </p:sp>
      <p:sp>
        <p:nvSpPr>
          <p:cNvPr id="10244" name="Slide Number Placeholder 3">
            <a:extLst>
              <a:ext uri="{FF2B5EF4-FFF2-40B4-BE49-F238E27FC236}">
                <a16:creationId xmlns:a16="http://schemas.microsoft.com/office/drawing/2014/main" id="{F13FC2AC-B56F-52ED-FF4C-4C0C069BC60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FB08D1B-4906-4D75-A9BE-8E2D1A246D5D}" type="slidenum">
              <a:rPr lang="el-GR" altLang="el-GR"/>
              <a:pPr>
                <a:spcBef>
                  <a:spcPct val="0"/>
                </a:spcBef>
              </a:pPr>
              <a:t>5</a:t>
            </a:fld>
            <a:endParaRPr lang="el-GR" altLang="el-GR"/>
          </a:p>
        </p:txBody>
      </p:sp>
    </p:spTree>
    <p:extLst>
      <p:ext uri="{BB962C8B-B14F-4D97-AF65-F5344CB8AC3E}">
        <p14:creationId xmlns:p14="http://schemas.microsoft.com/office/powerpoint/2010/main" val="2826648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44CC9938-7E81-2F9D-8B29-891C091752F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3D0BA8EF-48FD-058D-C816-CEDA593A41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8196" name="Slide Number Placeholder 3">
            <a:extLst>
              <a:ext uri="{FF2B5EF4-FFF2-40B4-BE49-F238E27FC236}">
                <a16:creationId xmlns:a16="http://schemas.microsoft.com/office/drawing/2014/main" id="{C03FAC09-95C4-2256-4C75-FD58C954C5F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2FBF66-A844-4005-87D6-B65408CE50EF}" type="slidenum">
              <a:rPr lang="el-GR" altLang="el-GR"/>
              <a:pPr>
                <a:spcBef>
                  <a:spcPct val="0"/>
                </a:spcBef>
              </a:pPr>
              <a:t>6</a:t>
            </a:fld>
            <a:endParaRPr lang="el-GR" altLang="el-GR"/>
          </a:p>
        </p:txBody>
      </p:sp>
    </p:spTree>
    <p:extLst>
      <p:ext uri="{BB962C8B-B14F-4D97-AF65-F5344CB8AC3E}">
        <p14:creationId xmlns:p14="http://schemas.microsoft.com/office/powerpoint/2010/main" val="1860932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F76C09A5-771B-1673-1CC3-7E99BCD3E9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CBA4EEA7-0D08-B27E-0758-CB1BE2A541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altLang="el-GR"/>
          </a:p>
        </p:txBody>
      </p:sp>
      <p:sp>
        <p:nvSpPr>
          <p:cNvPr id="12292" name="Slide Number Placeholder 3">
            <a:extLst>
              <a:ext uri="{FF2B5EF4-FFF2-40B4-BE49-F238E27FC236}">
                <a16:creationId xmlns:a16="http://schemas.microsoft.com/office/drawing/2014/main" id="{3AFB9FA9-0214-8E78-837C-D6350573E2B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D80687F-0F92-46FD-B78F-1E46189F9238}" type="slidenum">
              <a:rPr lang="el-GR" altLang="el-GR"/>
              <a:pPr>
                <a:spcBef>
                  <a:spcPct val="0"/>
                </a:spcBef>
              </a:pPr>
              <a:t>7</a:t>
            </a:fld>
            <a:endParaRPr lang="el-GR" altLang="el-GR"/>
          </a:p>
        </p:txBody>
      </p:sp>
    </p:spTree>
    <p:extLst>
      <p:ext uri="{BB962C8B-B14F-4D97-AF65-F5344CB8AC3E}">
        <p14:creationId xmlns:p14="http://schemas.microsoft.com/office/powerpoint/2010/main" val="3319069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2EBD4C4-AE3C-1E34-1E7E-B492DED4E4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D2C90184-8276-91A7-F553-14C4F7E5FF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altLang="el-GR"/>
          </a:p>
        </p:txBody>
      </p:sp>
      <p:sp>
        <p:nvSpPr>
          <p:cNvPr id="14340" name="Slide Number Placeholder 3">
            <a:extLst>
              <a:ext uri="{FF2B5EF4-FFF2-40B4-BE49-F238E27FC236}">
                <a16:creationId xmlns:a16="http://schemas.microsoft.com/office/drawing/2014/main" id="{599B5C49-2241-D827-3428-CA567AFDB7C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8E738D0-5F80-4B29-8FB1-C096C4162973}" type="slidenum">
              <a:rPr lang="el-GR" altLang="el-GR"/>
              <a:pPr>
                <a:spcBef>
                  <a:spcPct val="0"/>
                </a:spcBef>
              </a:pPr>
              <a:t>8</a:t>
            </a:fld>
            <a:endParaRPr lang="el-GR" altLang="el-GR"/>
          </a:p>
        </p:txBody>
      </p:sp>
    </p:spTree>
    <p:extLst>
      <p:ext uri="{BB962C8B-B14F-4D97-AF65-F5344CB8AC3E}">
        <p14:creationId xmlns:p14="http://schemas.microsoft.com/office/powerpoint/2010/main" val="2670063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BEF33422-3378-22B1-0A13-4D47FE24F2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62ADE131-35C9-E95B-6E33-EBF4E1DF33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4100" name="Slide Number Placeholder 3">
            <a:extLst>
              <a:ext uri="{FF2B5EF4-FFF2-40B4-BE49-F238E27FC236}">
                <a16:creationId xmlns:a16="http://schemas.microsoft.com/office/drawing/2014/main" id="{C4E5B989-A006-36AE-B02A-00194AAE3C3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477F95-6D12-4BD7-A3E0-480A78ADC6FF}" type="slidenum">
              <a:rPr lang="el-GR" altLang="el-GR" smtClean="0"/>
              <a:pPr>
                <a:spcBef>
                  <a:spcPct val="0"/>
                </a:spcBef>
              </a:pPr>
              <a:t>9</a:t>
            </a:fld>
            <a:endParaRPr lang="el-GR" alt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6F77233C-F350-0A24-6356-BABBA90CB1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9F656087-BAA9-B553-32DD-3144256CE6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l-GR" altLang="el-GR"/>
          </a:p>
        </p:txBody>
      </p:sp>
      <p:sp>
        <p:nvSpPr>
          <p:cNvPr id="6148" name="Slide Number Placeholder 3">
            <a:extLst>
              <a:ext uri="{FF2B5EF4-FFF2-40B4-BE49-F238E27FC236}">
                <a16:creationId xmlns:a16="http://schemas.microsoft.com/office/drawing/2014/main" id="{F5D80451-6AD2-08DA-535D-2039BD4448F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38D5E88-E2B0-40C7-9501-74F7EE00CFFD}" type="slidenum">
              <a:rPr lang="el-GR" altLang="el-GR" smtClean="0"/>
              <a:pPr>
                <a:spcBef>
                  <a:spcPct val="0"/>
                </a:spcBef>
              </a:pPr>
              <a:t>11</a:t>
            </a:fld>
            <a:endParaRPr lang="el-GR" alt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594E417-D91F-EC98-FA16-047AC17761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AF66A21B-0858-47CA-7A91-1AE2B0BCC0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8196" name="Slide Number Placeholder 3">
            <a:extLst>
              <a:ext uri="{FF2B5EF4-FFF2-40B4-BE49-F238E27FC236}">
                <a16:creationId xmlns:a16="http://schemas.microsoft.com/office/drawing/2014/main" id="{2938AFA9-0927-5D59-EF78-4348536BF76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AFB7C1-FA8C-4EA8-BC20-A9DB1DAFD001}" type="slidenum">
              <a:rPr lang="el-GR" altLang="el-GR" smtClean="0"/>
              <a:pPr>
                <a:spcBef>
                  <a:spcPct val="0"/>
                </a:spcBef>
              </a:pPr>
              <a:t>12</a:t>
            </a:fld>
            <a:endParaRPr lang="el-GR" alt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91442530-E961-78CD-EB3B-97486F929C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E8461779-F558-D44B-C054-9430505528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l-GR" altLang="el-GR"/>
          </a:p>
        </p:txBody>
      </p:sp>
      <p:sp>
        <p:nvSpPr>
          <p:cNvPr id="12292" name="Slide Number Placeholder 3">
            <a:extLst>
              <a:ext uri="{FF2B5EF4-FFF2-40B4-BE49-F238E27FC236}">
                <a16:creationId xmlns:a16="http://schemas.microsoft.com/office/drawing/2014/main" id="{C5C9EC94-3730-08BD-8EB1-4C9B3270EB1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F04D7BA-411B-4229-B669-FDBA203E5EF8}" type="slidenum">
              <a:rPr lang="el-GR" altLang="el-GR" smtClean="0"/>
              <a:pPr>
                <a:spcBef>
                  <a:spcPct val="0"/>
                </a:spcBef>
              </a:pPr>
              <a:t>13</a:t>
            </a:fld>
            <a:endParaRPr lang="el-GR" alt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45229F1E-2CB9-4B49-8ADC-A9CE748ED6B8}" type="datetimeFigureOut">
              <a:rPr lang="el-GR" smtClean="0"/>
              <a:t>18/3/2025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2888684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5229F1E-2CB9-4B49-8ADC-A9CE748ED6B8}" type="datetimeFigureOut">
              <a:rPr lang="el-GR" smtClean="0"/>
              <a:t>18/3/2025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910183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5229F1E-2CB9-4B49-8ADC-A9CE748ED6B8}" type="datetimeFigureOut">
              <a:rPr lang="el-GR" smtClean="0"/>
              <a:t>18/3/2025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2545277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5229F1E-2CB9-4B49-8ADC-A9CE748ED6B8}" type="datetimeFigureOut">
              <a:rPr lang="el-GR" smtClean="0"/>
              <a:t>18/3/2025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2435108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5229F1E-2CB9-4B49-8ADC-A9CE748ED6B8}" type="datetimeFigureOut">
              <a:rPr lang="el-GR" smtClean="0"/>
              <a:t>18/3/2025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1027988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5229F1E-2CB9-4B49-8ADC-A9CE748ED6B8}" type="datetimeFigureOut">
              <a:rPr lang="el-GR" smtClean="0"/>
              <a:t>18/3/2025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3015207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5229F1E-2CB9-4B49-8ADC-A9CE748ED6B8}" type="datetimeFigureOut">
              <a:rPr lang="el-GR" smtClean="0"/>
              <a:t>18/3/2025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2122644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5229F1E-2CB9-4B49-8ADC-A9CE748ED6B8}" type="datetimeFigureOut">
              <a:rPr lang="el-GR" smtClean="0"/>
              <a:t>18/3/2025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4222796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29F1E-2CB9-4B49-8ADC-A9CE748ED6B8}" type="datetimeFigureOut">
              <a:rPr lang="el-GR" smtClean="0"/>
              <a:t>18/3/2025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427600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5229F1E-2CB9-4B49-8ADC-A9CE748ED6B8}" type="datetimeFigureOut">
              <a:rPr lang="el-GR" smtClean="0"/>
              <a:t>18/3/2025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1944955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5229F1E-2CB9-4B49-8ADC-A9CE748ED6B8}" type="datetimeFigureOut">
              <a:rPr lang="el-GR" smtClean="0"/>
              <a:t>18/3/2025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3524461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229F1E-2CB9-4B49-8ADC-A9CE748ED6B8}" type="datetimeFigureOut">
              <a:rPr lang="el-GR" smtClean="0"/>
              <a:t>18/3/2025</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2A2A3D-C269-4AC2-B887-EF613B85ACD3}" type="slidenum">
              <a:rPr lang="el-GR" smtClean="0"/>
              <a:t>‹#›</a:t>
            </a:fld>
            <a:endParaRPr lang="el-GR"/>
          </a:p>
        </p:txBody>
      </p:sp>
    </p:spTree>
    <p:extLst>
      <p:ext uri="{BB962C8B-B14F-4D97-AF65-F5344CB8AC3E}">
        <p14:creationId xmlns:p14="http://schemas.microsoft.com/office/powerpoint/2010/main" val="2668861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7C3EA05-2DDB-A5A8-1828-81DB8630C881}"/>
              </a:ext>
            </a:extLst>
          </p:cNvPr>
          <p:cNvSpPr>
            <a:spLocks noGrp="1"/>
          </p:cNvSpPr>
          <p:nvPr>
            <p:ph type="ctrTitle"/>
          </p:nvPr>
        </p:nvSpPr>
        <p:spPr>
          <a:xfrm>
            <a:off x="838200" y="451381"/>
            <a:ext cx="10512552" cy="4066540"/>
          </a:xfrm>
        </p:spPr>
        <p:txBody>
          <a:bodyPr anchor="b">
            <a:normAutofit/>
          </a:bodyPr>
          <a:lstStyle/>
          <a:p>
            <a:pPr algn="l"/>
            <a:r>
              <a:rPr lang="el-GR" sz="6600" b="1"/>
              <a:t>Ιστορία και Θεωρία του Χορού</a:t>
            </a:r>
          </a:p>
        </p:txBody>
      </p:sp>
      <p:sp>
        <p:nvSpPr>
          <p:cNvPr id="3" name="Υπότιτλος 2">
            <a:extLst>
              <a:ext uri="{FF2B5EF4-FFF2-40B4-BE49-F238E27FC236}">
                <a16:creationId xmlns:a16="http://schemas.microsoft.com/office/drawing/2014/main" id="{D3CF4805-CE87-F288-4051-14B93D26D38C}"/>
              </a:ext>
            </a:extLst>
          </p:cNvPr>
          <p:cNvSpPr>
            <a:spLocks noGrp="1"/>
          </p:cNvSpPr>
          <p:nvPr>
            <p:ph type="subTitle" idx="1"/>
          </p:nvPr>
        </p:nvSpPr>
        <p:spPr>
          <a:xfrm>
            <a:off x="838199" y="4983276"/>
            <a:ext cx="10512552" cy="1126680"/>
          </a:xfrm>
        </p:spPr>
        <p:txBody>
          <a:bodyPr>
            <a:normAutofit/>
          </a:bodyPr>
          <a:lstStyle/>
          <a:p>
            <a:pPr algn="l"/>
            <a:r>
              <a:rPr lang="el-GR" dirty="0" err="1"/>
              <a:t>Τσιντζιλώνη</a:t>
            </a:r>
            <a:r>
              <a:rPr lang="el-GR" dirty="0"/>
              <a:t> Στεριανή</a:t>
            </a:r>
            <a:endParaRPr lang="el-GR"/>
          </a:p>
        </p:txBody>
      </p:sp>
      <p:sp>
        <p:nvSpPr>
          <p:cNvPr id="19"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0687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838200" y="365125"/>
            <a:ext cx="10515600" cy="1325563"/>
          </a:xfrm>
        </p:spPr>
        <p:txBody>
          <a:bodyPr>
            <a:normAutofit/>
          </a:bodyPr>
          <a:lstStyle/>
          <a:p>
            <a:r>
              <a:rPr lang="el-GR" sz="5400" b="1">
                <a:ln w="10541" cmpd="sng">
                  <a:solidFill>
                    <a:schemeClr val="accent1">
                      <a:shade val="88000"/>
                      <a:satMod val="110000"/>
                    </a:schemeClr>
                  </a:solidFill>
                  <a:prstDash val="solid"/>
                </a:ln>
              </a:rPr>
              <a:t>Ιστορία χορού</a:t>
            </a:r>
            <a:endParaRPr lang="el-GR" sz="5400"/>
          </a:p>
        </p:txBody>
      </p:sp>
      <p:sp>
        <p:nvSpPr>
          <p:cNvPr id="1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p:cNvSpPr>
            <a:spLocks noGrp="1"/>
          </p:cNvSpPr>
          <p:nvPr>
            <p:ph idx="1"/>
          </p:nvPr>
        </p:nvSpPr>
        <p:spPr>
          <a:xfrm>
            <a:off x="838200" y="1929384"/>
            <a:ext cx="10515600" cy="4251960"/>
          </a:xfrm>
        </p:spPr>
        <p:txBody>
          <a:bodyPr>
            <a:normAutofit/>
          </a:bodyPr>
          <a:lstStyle/>
          <a:p>
            <a:pPr>
              <a:buNone/>
            </a:pPr>
            <a:r>
              <a:rPr lang="el-GR" sz="2200"/>
              <a:t>Η ιστορία ως μία επιστήμη που ανακαλύπτει την ‘αλήθεια’ πρέπει να αντικατασταθεί από μία πληθώρα απόψεων που δομούνται στο παρών, όπως ακριβώς οι χρονολογικές προσεγγίσεις των επιρροών αντικαθιστώνται από μία πιο πολύπλοκη εικόνα των σχέσεων.</a:t>
            </a:r>
          </a:p>
          <a:p>
            <a:pPr>
              <a:buNone/>
            </a:pPr>
            <a:endParaRPr lang="el-GR" sz="2200"/>
          </a:p>
          <a:p>
            <a:pPr>
              <a:buNone/>
            </a:pPr>
            <a:r>
              <a:rPr lang="el-GR" sz="2200"/>
              <a:t>Οι ιστορικοί του χορού φτιάχνουν τις ιστορίες τους. Αναγνωρίζοντας την σπουδαιότητα της ερμηνείας ...είναι σημαντικό να αναγνωρίσουμε ότι κάθε γνώση είναι ελλειπής και μεροληπτική.</a:t>
            </a:r>
          </a:p>
          <a:p>
            <a:pPr>
              <a:buNone/>
            </a:pPr>
            <a:endParaRPr lang="el-GR" sz="2200"/>
          </a:p>
          <a:p>
            <a:pPr>
              <a:buNone/>
            </a:pPr>
            <a:endParaRPr lang="el-GR" sz="2200"/>
          </a:p>
        </p:txBody>
      </p:sp>
      <p:sp>
        <p:nvSpPr>
          <p:cNvPr id="6" name="Rectangle 5"/>
          <p:cNvSpPr/>
          <p:nvPr/>
        </p:nvSpPr>
        <p:spPr>
          <a:xfrm>
            <a:off x="3924348" y="2967335"/>
            <a:ext cx="184731" cy="923330"/>
          </a:xfrm>
          <a:prstGeom prst="rect">
            <a:avLst/>
          </a:prstGeom>
          <a:noFill/>
        </p:spPr>
        <p:txBody>
          <a:bodyPr wrap="none" lIns="91440" tIns="45720" rIns="91440" bIns="45720">
            <a:spAutoFit/>
          </a:bodyPr>
          <a:lstStyle/>
          <a:p>
            <a:pPr algn="ct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7C39CB4D-3538-1E57-636C-53C8CF673A74}"/>
              </a:ext>
            </a:extLst>
          </p:cNvPr>
          <p:cNvSpPr>
            <a:spLocks noGrp="1"/>
          </p:cNvSpPr>
          <p:nvPr>
            <p:ph type="title"/>
          </p:nvPr>
        </p:nvSpPr>
        <p:spPr/>
        <p:txBody>
          <a:bodyPr/>
          <a:lstStyle/>
          <a:p>
            <a:pPr eaLnBrk="1" hangingPunct="1"/>
            <a:endParaRPr lang="el-GR" altLang="el-GR"/>
          </a:p>
        </p:txBody>
      </p:sp>
      <p:graphicFrame>
        <p:nvGraphicFramePr>
          <p:cNvPr id="5" name="Content Placeholder 4">
            <a:extLst>
              <a:ext uri="{FF2B5EF4-FFF2-40B4-BE49-F238E27FC236}">
                <a16:creationId xmlns:a16="http://schemas.microsoft.com/office/drawing/2014/main" id="{3B36030C-BD42-960C-DAD8-6FB577E270BA}"/>
              </a:ext>
            </a:extLst>
          </p:cNvPr>
          <p:cNvGraphicFramePr>
            <a:graphicFrameLocks noGrp="1"/>
          </p:cNvGraphicFramePr>
          <p:nvPr>
            <p:ph idx="1"/>
          </p:nvPr>
        </p:nvGraphicFramePr>
        <p:xfrm>
          <a:off x="1981200" y="1600200"/>
          <a:ext cx="8229600" cy="4297632"/>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9143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b="1" u="none" kern="1200" dirty="0">
                          <a:solidFill>
                            <a:schemeClr val="lt1"/>
                          </a:solidFill>
                          <a:latin typeface="+mn-lt"/>
                          <a:ea typeface="+mn-ea"/>
                          <a:cs typeface="+mn-cs"/>
                        </a:rPr>
                        <a:t>Επιστήμες που εφάπτονται</a:t>
                      </a:r>
                    </a:p>
                    <a:p>
                      <a:endParaRPr lang="el-GR" sz="1800" dirty="0"/>
                    </a:p>
                  </a:txBody>
                  <a:tcPr marT="45708" marB="45708"/>
                </a:tc>
                <a:tc>
                  <a:txBody>
                    <a:bodyPr/>
                    <a:lstStyle/>
                    <a:p>
                      <a:r>
                        <a:rPr lang="el-GR" sz="1800" b="1" u="none" kern="1200" dirty="0">
                          <a:solidFill>
                            <a:schemeClr val="lt1"/>
                          </a:solidFill>
                          <a:latin typeface="+mn-lt"/>
                          <a:ea typeface="+mn-ea"/>
                          <a:cs typeface="+mn-cs"/>
                        </a:rPr>
                        <a:t>Εφαπτόμενα σημεία μελέτης</a:t>
                      </a:r>
                      <a:endParaRPr lang="el-GR" sz="1800" b="1" u="none" dirty="0"/>
                    </a:p>
                  </a:txBody>
                  <a:tcPr marT="45708" marB="45708"/>
                </a:tc>
                <a:tc>
                  <a:txBody>
                    <a:bodyPr/>
                    <a:lstStyle/>
                    <a:p>
                      <a:r>
                        <a:rPr lang="el-GR" sz="1800" b="1" kern="1200" dirty="0">
                          <a:solidFill>
                            <a:schemeClr val="lt1"/>
                          </a:solidFill>
                          <a:latin typeface="+mn-lt"/>
                          <a:ea typeface="+mn-ea"/>
                          <a:cs typeface="+mn-cs"/>
                        </a:rPr>
                        <a:t>Θεωρίες </a:t>
                      </a:r>
                      <a:endParaRPr lang="el-GR" sz="1800" dirty="0"/>
                    </a:p>
                  </a:txBody>
                  <a:tcPr marT="45708" marB="45708"/>
                </a:tc>
                <a:extLst>
                  <a:ext uri="{0D108BD9-81ED-4DB2-BD59-A6C34878D82A}">
                    <a16:rowId xmlns:a16="http://schemas.microsoft.com/office/drawing/2014/main" val="10000"/>
                  </a:ext>
                </a:extLst>
              </a:tr>
              <a:tr h="3383041">
                <a:tc>
                  <a:txBody>
                    <a:bodyPr/>
                    <a:lstStyle/>
                    <a:p>
                      <a:r>
                        <a:rPr lang="el-GR" sz="1800" kern="1200" dirty="0">
                          <a:solidFill>
                            <a:schemeClr val="dk1"/>
                          </a:solidFill>
                          <a:latin typeface="+mn-lt"/>
                          <a:ea typeface="+mn-ea"/>
                          <a:cs typeface="+mn-cs"/>
                        </a:rPr>
                        <a:t>Φιλοσοφία</a:t>
                      </a:r>
                    </a:p>
                    <a:p>
                      <a:r>
                        <a:rPr lang="el-GR" sz="1800" kern="1200" dirty="0">
                          <a:solidFill>
                            <a:schemeClr val="dk1"/>
                          </a:solidFill>
                          <a:latin typeface="+mn-lt"/>
                          <a:ea typeface="+mn-ea"/>
                          <a:cs typeface="+mn-cs"/>
                        </a:rPr>
                        <a:t>Κοινωνιολογία</a:t>
                      </a:r>
                    </a:p>
                    <a:p>
                      <a:r>
                        <a:rPr lang="el-GR" sz="1800" kern="1200" dirty="0">
                          <a:solidFill>
                            <a:schemeClr val="dk1"/>
                          </a:solidFill>
                          <a:latin typeface="+mn-lt"/>
                          <a:ea typeface="+mn-ea"/>
                          <a:cs typeface="+mn-cs"/>
                        </a:rPr>
                        <a:t>Θεατρολογία</a:t>
                      </a:r>
                    </a:p>
                    <a:p>
                      <a:r>
                        <a:rPr lang="en-US" sz="1800" kern="1200" dirty="0">
                          <a:solidFill>
                            <a:schemeClr val="dk1"/>
                          </a:solidFill>
                          <a:latin typeface="+mn-lt"/>
                          <a:ea typeface="+mn-ea"/>
                          <a:cs typeface="+mn-cs"/>
                        </a:rPr>
                        <a:t>Performance studies</a:t>
                      </a:r>
                      <a:endParaRPr lang="el-GR" sz="1800" kern="1200" dirty="0">
                        <a:solidFill>
                          <a:schemeClr val="dk1"/>
                        </a:solidFill>
                        <a:latin typeface="+mn-lt"/>
                        <a:ea typeface="+mn-ea"/>
                        <a:cs typeface="+mn-cs"/>
                      </a:endParaRPr>
                    </a:p>
                    <a:p>
                      <a:r>
                        <a:rPr lang="el-GR" sz="1800" kern="1200" dirty="0">
                          <a:solidFill>
                            <a:schemeClr val="dk1"/>
                          </a:solidFill>
                          <a:latin typeface="+mn-lt"/>
                          <a:ea typeface="+mn-ea"/>
                          <a:cs typeface="+mn-cs"/>
                        </a:rPr>
                        <a:t>Πολιτισμικές σπουδές</a:t>
                      </a:r>
                    </a:p>
                    <a:p>
                      <a:r>
                        <a:rPr lang="el-GR" sz="1800" kern="1200" dirty="0">
                          <a:solidFill>
                            <a:schemeClr val="dk1"/>
                          </a:solidFill>
                          <a:latin typeface="+mn-lt"/>
                          <a:ea typeface="+mn-ea"/>
                          <a:cs typeface="+mn-cs"/>
                        </a:rPr>
                        <a:t>Ανθρωπολογία</a:t>
                      </a:r>
                    </a:p>
                    <a:p>
                      <a:r>
                        <a:rPr lang="el-GR" sz="1800" kern="1200" dirty="0">
                          <a:solidFill>
                            <a:schemeClr val="dk1"/>
                          </a:solidFill>
                          <a:latin typeface="+mn-lt"/>
                          <a:ea typeface="+mn-ea"/>
                          <a:cs typeface="+mn-cs"/>
                        </a:rPr>
                        <a:t>Εθνολογία κ.α.</a:t>
                      </a:r>
                    </a:p>
                    <a:p>
                      <a:endParaRPr lang="el-GR" sz="1800" dirty="0"/>
                    </a:p>
                  </a:txBody>
                  <a:tcPr marT="45708" marB="45708"/>
                </a:tc>
                <a:tc>
                  <a:txBody>
                    <a:bodyPr/>
                    <a:lstStyle/>
                    <a:p>
                      <a:r>
                        <a:rPr lang="el-GR" sz="1800" kern="1200" dirty="0">
                          <a:solidFill>
                            <a:schemeClr val="dk1"/>
                          </a:solidFill>
                          <a:latin typeface="+mn-lt"/>
                          <a:ea typeface="+mn-ea"/>
                          <a:cs typeface="+mn-cs"/>
                        </a:rPr>
                        <a:t>Σώμα</a:t>
                      </a:r>
                    </a:p>
                    <a:p>
                      <a:r>
                        <a:rPr lang="el-GR" sz="1800" kern="1200" dirty="0">
                          <a:solidFill>
                            <a:schemeClr val="dk1"/>
                          </a:solidFill>
                          <a:latin typeface="+mn-lt"/>
                          <a:ea typeface="+mn-ea"/>
                          <a:cs typeface="+mn-cs"/>
                        </a:rPr>
                        <a:t>Βλέμμα</a:t>
                      </a:r>
                    </a:p>
                    <a:p>
                      <a:r>
                        <a:rPr lang="el-GR" sz="1800" kern="1200" dirty="0">
                          <a:solidFill>
                            <a:schemeClr val="dk1"/>
                          </a:solidFill>
                          <a:latin typeface="+mn-lt"/>
                          <a:ea typeface="+mn-ea"/>
                          <a:cs typeface="+mn-cs"/>
                        </a:rPr>
                        <a:t>Φύλο κ.α.</a:t>
                      </a:r>
                      <a:endParaRPr lang="el-GR" sz="1800" dirty="0"/>
                    </a:p>
                  </a:txBody>
                  <a:tcPr marT="45708" marB="45708"/>
                </a:tc>
                <a:tc>
                  <a:txBody>
                    <a:bodyPr/>
                    <a:lstStyle/>
                    <a:p>
                      <a:r>
                        <a:rPr lang="el-GR" sz="1800" kern="1200" dirty="0">
                          <a:solidFill>
                            <a:schemeClr val="dk1"/>
                          </a:solidFill>
                          <a:latin typeface="+mn-lt"/>
                          <a:ea typeface="+mn-ea"/>
                          <a:cs typeface="+mn-cs"/>
                        </a:rPr>
                        <a:t>Ψυχανάλυση</a:t>
                      </a:r>
                    </a:p>
                    <a:p>
                      <a:r>
                        <a:rPr lang="el-GR" sz="1800" kern="1200" dirty="0">
                          <a:solidFill>
                            <a:schemeClr val="dk1"/>
                          </a:solidFill>
                          <a:latin typeface="+mn-lt"/>
                          <a:ea typeface="+mn-ea"/>
                          <a:cs typeface="+mn-cs"/>
                        </a:rPr>
                        <a:t>Θεωρίες κριτικής λογοτεχνίας (δομισμός, μεταδομισμός κ.α.)</a:t>
                      </a:r>
                    </a:p>
                    <a:p>
                      <a:r>
                        <a:rPr lang="el-GR" sz="1800" kern="1200" dirty="0">
                          <a:solidFill>
                            <a:schemeClr val="dk1"/>
                          </a:solidFill>
                          <a:latin typeface="+mn-lt"/>
                          <a:ea typeface="+mn-ea"/>
                          <a:cs typeface="+mn-cs"/>
                        </a:rPr>
                        <a:t>Φιλοσοφικές προσεγγίσεις: Φαινομενολογία, μεταμοντερνισμός κ.α)</a:t>
                      </a:r>
                    </a:p>
                    <a:p>
                      <a:r>
                        <a:rPr lang="el-GR" sz="1800" kern="1200" dirty="0">
                          <a:solidFill>
                            <a:schemeClr val="dk1"/>
                          </a:solidFill>
                          <a:latin typeface="+mn-lt"/>
                          <a:ea typeface="+mn-ea"/>
                          <a:cs typeface="+mn-cs"/>
                        </a:rPr>
                        <a:t>Θεωρίες κριτικής κινηματογράφου (θεωρίες του βλέμματος)</a:t>
                      </a:r>
                    </a:p>
                    <a:p>
                      <a:r>
                        <a:rPr lang="el-GR" sz="1800" kern="1200" dirty="0">
                          <a:solidFill>
                            <a:schemeClr val="dk1"/>
                          </a:solidFill>
                          <a:latin typeface="+mn-lt"/>
                          <a:ea typeface="+mn-ea"/>
                          <a:cs typeface="+mn-cs"/>
                        </a:rPr>
                        <a:t>Φεμιστικές προσεγγίσεις </a:t>
                      </a:r>
                      <a:endParaRPr lang="el-GR" sz="1800" dirty="0"/>
                    </a:p>
                  </a:txBody>
                  <a:tcPr marT="45708" marB="45708"/>
                </a:tc>
                <a:extLst>
                  <a:ext uri="{0D108BD9-81ED-4DB2-BD59-A6C34878D82A}">
                    <a16:rowId xmlns:a16="http://schemas.microsoft.com/office/drawing/2014/main" val="10001"/>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6C99D847-6092-6DFC-F085-02D9F35B3237}"/>
              </a:ext>
            </a:extLst>
          </p:cNvPr>
          <p:cNvSpPr>
            <a:spLocks noGrp="1"/>
          </p:cNvSpPr>
          <p:nvPr>
            <p:ph type="title"/>
          </p:nvPr>
        </p:nvSpPr>
        <p:spPr/>
        <p:txBody>
          <a:bodyPr/>
          <a:lstStyle/>
          <a:p>
            <a:pPr eaLnBrk="1" hangingPunct="1"/>
            <a:endParaRPr lang="el-GR" altLang="el-GR"/>
          </a:p>
        </p:txBody>
      </p:sp>
      <p:sp>
        <p:nvSpPr>
          <p:cNvPr id="3" name="Content Placeholder 2">
            <a:extLst>
              <a:ext uri="{FF2B5EF4-FFF2-40B4-BE49-F238E27FC236}">
                <a16:creationId xmlns:a16="http://schemas.microsoft.com/office/drawing/2014/main" id="{079E3B56-0FDB-54EF-6F9C-CD5484BE5774}"/>
              </a:ext>
            </a:extLst>
          </p:cNvPr>
          <p:cNvSpPr>
            <a:spLocks noGrp="1"/>
          </p:cNvSpPr>
          <p:nvPr>
            <p:ph idx="1"/>
          </p:nvPr>
        </p:nvSpPr>
        <p:spPr/>
        <p:txBody>
          <a:bodyPr rtlCol="0">
            <a:normAutofit fontScale="85000" lnSpcReduction="20000"/>
          </a:bodyPr>
          <a:lstStyle/>
          <a:p>
            <a:pPr>
              <a:buNone/>
              <a:defRPr/>
            </a:pPr>
            <a:r>
              <a:rPr lang="el-GR" dirty="0"/>
              <a:t>	Η ιστορία του χορού δεν είναι πια απλά μια ιστορική καταγραφή, αλλά μια εξελισσόμενη συζήτηση σχετικά με το παρελθόν που μπορεί να πάρει πολλές μορφές: </a:t>
            </a:r>
          </a:p>
          <a:p>
            <a:pPr>
              <a:defRPr/>
            </a:pPr>
            <a:r>
              <a:rPr lang="el-GR" dirty="0"/>
              <a:t>	παράσταση</a:t>
            </a:r>
          </a:p>
          <a:p>
            <a:pPr>
              <a:defRPr/>
            </a:pPr>
            <a:r>
              <a:rPr lang="el-GR" dirty="0"/>
              <a:t>	γραπτή μορφή</a:t>
            </a:r>
          </a:p>
          <a:p>
            <a:pPr>
              <a:defRPr/>
            </a:pPr>
            <a:r>
              <a:rPr lang="el-GR" dirty="0"/>
              <a:t>	μανιφέστο</a:t>
            </a:r>
          </a:p>
          <a:p>
            <a:pPr>
              <a:defRPr/>
            </a:pPr>
            <a:r>
              <a:rPr lang="el-GR" dirty="0"/>
              <a:t>	χορογραφική ή θεωρητική έρευνα </a:t>
            </a:r>
          </a:p>
          <a:p>
            <a:pPr>
              <a:buNone/>
              <a:defRPr/>
            </a:pPr>
            <a:endParaRPr lang="el-GR" dirty="0"/>
          </a:p>
          <a:p>
            <a:pPr>
              <a:buNone/>
              <a:defRPr/>
            </a:pPr>
            <a:r>
              <a:rPr lang="el-GR" dirty="0"/>
              <a:t>	Ο χορός μπορεί να αναλυθεί όχι μόνο με όρους σχετικά με τους </a:t>
            </a:r>
            <a:r>
              <a:rPr lang="el-GR" b="1" dirty="0"/>
              <a:t>χαρακτήρες ή τις εικόνες </a:t>
            </a:r>
            <a:r>
              <a:rPr lang="el-GR" dirty="0"/>
              <a:t>που παρουσιάζει αλλά και με όρους που αφορούν το </a:t>
            </a:r>
            <a:r>
              <a:rPr lang="el-GR" b="1" dirty="0"/>
              <a:t>πώς προσεγγίζουμε την πράξη της θέασης μιας παράστασης</a:t>
            </a:r>
            <a:r>
              <a:rPr lang="el-GR" dirty="0"/>
              <a:t>. </a:t>
            </a:r>
          </a:p>
          <a:p>
            <a:pPr algn="r">
              <a:buNone/>
              <a:defRPr/>
            </a:pPr>
            <a:r>
              <a:rPr lang="en-US" sz="2400" dirty="0" err="1"/>
              <a:t>Dils</a:t>
            </a:r>
            <a:r>
              <a:rPr lang="en-US" sz="2400" dirty="0"/>
              <a:t>, Ann &amp; Albright, Ann, Coper. (eds.). 2001. </a:t>
            </a:r>
            <a:r>
              <a:rPr lang="el-GR" sz="2400" dirty="0"/>
              <a:t>σς</a:t>
            </a:r>
            <a:r>
              <a:rPr lang="en-GB" sz="2400" dirty="0"/>
              <a:t>. </a:t>
            </a:r>
            <a:r>
              <a:rPr lang="en-US" sz="2400" dirty="0"/>
              <a:t>xiii-xviii.</a:t>
            </a:r>
            <a:endParaRPr lang="el-GR" sz="2400" dirty="0"/>
          </a:p>
          <a:p>
            <a:pPr>
              <a:defRPr/>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1266" name="Line 1">
            <a:extLst>
              <a:ext uri="{FF2B5EF4-FFF2-40B4-BE49-F238E27FC236}">
                <a16:creationId xmlns:a16="http://schemas.microsoft.com/office/drawing/2014/main" id="{0B1758E6-18C6-6452-EB39-DF962FD85CDF}"/>
              </a:ext>
            </a:extLst>
          </p:cNvPr>
          <p:cNvSpPr>
            <a:spLocks noChangeShapeType="1"/>
          </p:cNvSpPr>
          <p:nvPr/>
        </p:nvSpPr>
        <p:spPr bwMode="auto">
          <a:xfrm flipV="1">
            <a:off x="3657600" y="1905000"/>
            <a:ext cx="0" cy="3314700"/>
          </a:xfrm>
          <a:prstGeom prst="line">
            <a:avLst/>
          </a:prstGeom>
          <a:noFill/>
          <a:ln w="127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l-GR">
              <a:solidFill>
                <a:schemeClr val="bg1"/>
              </a:solidFill>
            </a:endParaRPr>
          </a:p>
        </p:txBody>
      </p:sp>
      <p:sp>
        <p:nvSpPr>
          <p:cNvPr id="11267" name="Line 3">
            <a:extLst>
              <a:ext uri="{FF2B5EF4-FFF2-40B4-BE49-F238E27FC236}">
                <a16:creationId xmlns:a16="http://schemas.microsoft.com/office/drawing/2014/main" id="{C99093E1-5D34-8DAD-4603-7F640358FE2C}"/>
              </a:ext>
            </a:extLst>
          </p:cNvPr>
          <p:cNvSpPr>
            <a:spLocks noChangeShapeType="1"/>
          </p:cNvSpPr>
          <p:nvPr/>
        </p:nvSpPr>
        <p:spPr bwMode="auto">
          <a:xfrm>
            <a:off x="3637915" y="5181600"/>
            <a:ext cx="3562985" cy="0"/>
          </a:xfrm>
          <a:prstGeom prst="line">
            <a:avLst/>
          </a:prstGeom>
          <a:noFill/>
          <a:ln w="127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l-GR">
              <a:solidFill>
                <a:schemeClr val="bg1"/>
              </a:solidFill>
            </a:endParaRPr>
          </a:p>
        </p:txBody>
      </p:sp>
      <p:sp>
        <p:nvSpPr>
          <p:cNvPr id="11268" name="Line 2">
            <a:extLst>
              <a:ext uri="{FF2B5EF4-FFF2-40B4-BE49-F238E27FC236}">
                <a16:creationId xmlns:a16="http://schemas.microsoft.com/office/drawing/2014/main" id="{F537B29B-4B61-C2CD-E35E-65E66BF80E0A}"/>
              </a:ext>
            </a:extLst>
          </p:cNvPr>
          <p:cNvSpPr>
            <a:spLocks noChangeShapeType="1"/>
          </p:cNvSpPr>
          <p:nvPr/>
        </p:nvSpPr>
        <p:spPr bwMode="auto">
          <a:xfrm flipV="1">
            <a:off x="3637281" y="2743200"/>
            <a:ext cx="2420620" cy="2438400"/>
          </a:xfrm>
          <a:prstGeom prst="line">
            <a:avLst/>
          </a:prstGeom>
          <a:noFill/>
          <a:ln w="127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l-GR">
              <a:solidFill>
                <a:schemeClr val="bg1"/>
              </a:solidFill>
            </a:endParaRPr>
          </a:p>
        </p:txBody>
      </p:sp>
      <p:sp>
        <p:nvSpPr>
          <p:cNvPr id="11269" name="Rectangle 4">
            <a:extLst>
              <a:ext uri="{FF2B5EF4-FFF2-40B4-BE49-F238E27FC236}">
                <a16:creationId xmlns:a16="http://schemas.microsoft.com/office/drawing/2014/main" id="{40940C8C-11A7-694E-6B8C-98F1704FD90D}"/>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l-GR" altLang="el-GR" sz="1800">
              <a:latin typeface="Arial" panose="020B0604020202020204" pitchFamily="34" charset="0"/>
            </a:endParaRPr>
          </a:p>
        </p:txBody>
      </p:sp>
      <p:sp>
        <p:nvSpPr>
          <p:cNvPr id="11270" name="Rectangle 6">
            <a:extLst>
              <a:ext uri="{FF2B5EF4-FFF2-40B4-BE49-F238E27FC236}">
                <a16:creationId xmlns:a16="http://schemas.microsoft.com/office/drawing/2014/main" id="{E3EE2DE9-5B35-50C8-1683-E62C21374D20}"/>
              </a:ext>
            </a:extLst>
          </p:cNvPr>
          <p:cNvSpPr>
            <a:spLocks noChangeArrowheads="1"/>
          </p:cNvSpPr>
          <p:nvPr/>
        </p:nvSpPr>
        <p:spPr bwMode="auto">
          <a:xfrm>
            <a:off x="7288213" y="5810250"/>
            <a:ext cx="2298700" cy="10160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tabLst>
                <a:tab pos="35687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35687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35687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35687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35687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9pPr>
          </a:lstStyle>
          <a:p>
            <a:pPr>
              <a:spcBef>
                <a:spcPct val="0"/>
              </a:spcBef>
              <a:buFontTx/>
              <a:buNone/>
            </a:pPr>
            <a:r>
              <a:rPr lang="en-US" altLang="el-GR" sz="1200">
                <a:solidFill>
                  <a:schemeClr val="bg1"/>
                </a:solidFill>
                <a:cs typeface="Times New Roman" panose="02020603050405020304" pitchFamily="18" charset="0"/>
              </a:rPr>
              <a:t>Layson, June. Historical perspectives in the study of dance in Layson, J. &amp; Adshead, J. (eds). 1994. </a:t>
            </a:r>
            <a:r>
              <a:rPr lang="en-US" altLang="el-GR" sz="1200" u="sng">
                <a:solidFill>
                  <a:schemeClr val="bg1"/>
                </a:solidFill>
                <a:cs typeface="Times New Roman" panose="02020603050405020304" pitchFamily="18" charset="0"/>
              </a:rPr>
              <a:t>Dance History</a:t>
            </a:r>
            <a:r>
              <a:rPr lang="el-GR" altLang="el-GR" sz="1200" u="sng">
                <a:solidFill>
                  <a:schemeClr val="bg1"/>
                </a:solidFill>
                <a:cs typeface="Times New Roman" panose="02020603050405020304" pitchFamily="18" charset="0"/>
              </a:rPr>
              <a:t>. </a:t>
            </a:r>
            <a:r>
              <a:rPr lang="en-US" altLang="el-GR" sz="1200" u="sng">
                <a:solidFill>
                  <a:schemeClr val="bg1"/>
                </a:solidFill>
                <a:cs typeface="Times New Roman" panose="02020603050405020304" pitchFamily="18" charset="0"/>
              </a:rPr>
              <a:t>An introduction</a:t>
            </a:r>
            <a:r>
              <a:rPr lang="el-GR" altLang="el-GR" sz="1200" u="sng">
                <a:solidFill>
                  <a:schemeClr val="bg1"/>
                </a:solidFill>
                <a:cs typeface="Times New Roman" panose="02020603050405020304" pitchFamily="18" charset="0"/>
              </a:rPr>
              <a:t>. </a:t>
            </a:r>
            <a:r>
              <a:rPr lang="el-GR" altLang="el-GR" sz="1200">
                <a:solidFill>
                  <a:schemeClr val="bg1"/>
                </a:solidFill>
                <a:cs typeface="Times New Roman" panose="02020603050405020304" pitchFamily="18" charset="0"/>
              </a:rPr>
              <a:t> </a:t>
            </a:r>
            <a:r>
              <a:rPr lang="en-US" altLang="el-GR" sz="1200">
                <a:solidFill>
                  <a:schemeClr val="bg1"/>
                </a:solidFill>
                <a:cs typeface="Times New Roman" panose="02020603050405020304" pitchFamily="18" charset="0"/>
              </a:rPr>
              <a:t>P. 5</a:t>
            </a:r>
            <a:endParaRPr lang="en-US" altLang="el-GR" sz="1800">
              <a:solidFill>
                <a:schemeClr val="bg1"/>
              </a:solidFill>
            </a:endParaRPr>
          </a:p>
        </p:txBody>
      </p:sp>
      <p:sp>
        <p:nvSpPr>
          <p:cNvPr id="11271" name="Rectangle 7">
            <a:extLst>
              <a:ext uri="{FF2B5EF4-FFF2-40B4-BE49-F238E27FC236}">
                <a16:creationId xmlns:a16="http://schemas.microsoft.com/office/drawing/2014/main" id="{377B5415-3DED-34A5-9837-06ED92B0AEB4}"/>
              </a:ext>
            </a:extLst>
          </p:cNvPr>
          <p:cNvSpPr>
            <a:spLocks noChangeArrowheads="1"/>
          </p:cNvSpPr>
          <p:nvPr/>
        </p:nvSpPr>
        <p:spPr bwMode="auto">
          <a:xfrm>
            <a:off x="2661920" y="1752601"/>
            <a:ext cx="919480" cy="461963"/>
          </a:xfrm>
          <a:prstGeom prst="rect">
            <a:avLst/>
          </a:prstGeom>
          <a:solidFill>
            <a:schemeClr val="tx1"/>
          </a:solidFill>
          <a:ln w="9525">
            <a:solidFill>
              <a:schemeClr val="accent2"/>
            </a:solidFill>
            <a:miter lim="800000"/>
            <a:headEnd/>
            <a:tailEnd/>
          </a:ln>
        </p:spPr>
        <p:txBody>
          <a:bodyPr wrap="square">
            <a:spAutoFit/>
          </a:bodyPr>
          <a:lstStyle>
            <a:lvl1pPr>
              <a:spcBef>
                <a:spcPct val="20000"/>
              </a:spcBef>
              <a:buFont typeface="Arial" panose="020B0604020202020204" pitchFamily="34" charset="0"/>
              <a:buChar char="•"/>
              <a:tabLst>
                <a:tab pos="35687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35687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35687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35687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35687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9pPr>
          </a:lstStyle>
          <a:p>
            <a:pPr eaLnBrk="1" hangingPunct="1">
              <a:spcBef>
                <a:spcPct val="0"/>
              </a:spcBef>
              <a:buFontTx/>
              <a:buNone/>
            </a:pPr>
            <a:r>
              <a:rPr lang="el-GR" altLang="el-GR" sz="1200" b="1">
                <a:solidFill>
                  <a:schemeClr val="bg1"/>
                </a:solidFill>
                <a:cs typeface="Times New Roman" panose="02020603050405020304" pitchFamily="18" charset="0"/>
              </a:rPr>
              <a:t>ΕΙΔΗ</a:t>
            </a:r>
            <a:endParaRPr lang="el-GR" altLang="el-GR" sz="1100">
              <a:solidFill>
                <a:schemeClr val="bg1"/>
              </a:solidFill>
            </a:endParaRPr>
          </a:p>
          <a:p>
            <a:pPr>
              <a:spcBef>
                <a:spcPct val="0"/>
              </a:spcBef>
              <a:buFontTx/>
              <a:buNone/>
            </a:pPr>
            <a:r>
              <a:rPr lang="el-GR" altLang="el-GR" sz="1200" b="1">
                <a:solidFill>
                  <a:schemeClr val="bg1"/>
                </a:solidFill>
                <a:cs typeface="Times New Roman" panose="02020603050405020304" pitchFamily="18" charset="0"/>
              </a:rPr>
              <a:t>ΧΟΡΟΥ</a:t>
            </a:r>
            <a:endParaRPr lang="el-GR" altLang="el-GR" sz="1100">
              <a:solidFill>
                <a:schemeClr val="bg1"/>
              </a:solidFill>
            </a:endParaRPr>
          </a:p>
        </p:txBody>
      </p:sp>
      <p:sp>
        <p:nvSpPr>
          <p:cNvPr id="10" name="Rectangle 9">
            <a:extLst>
              <a:ext uri="{FF2B5EF4-FFF2-40B4-BE49-F238E27FC236}">
                <a16:creationId xmlns:a16="http://schemas.microsoft.com/office/drawing/2014/main" id="{AE55458C-8273-F06F-099D-507C2FEEDF01}"/>
              </a:ext>
            </a:extLst>
          </p:cNvPr>
          <p:cNvSpPr/>
          <p:nvPr/>
        </p:nvSpPr>
        <p:spPr>
          <a:xfrm>
            <a:off x="6442075" y="2708276"/>
            <a:ext cx="2298700" cy="460375"/>
          </a:xfrm>
          <a:prstGeom prst="rect">
            <a:avLst/>
          </a:prstGeom>
          <a:solidFill>
            <a:schemeClr val="tx1"/>
          </a:solidFill>
          <a:ln>
            <a:solidFill>
              <a:schemeClr val="accent1">
                <a:lumMod val="20000"/>
                <a:lumOff val="80000"/>
              </a:schemeClr>
            </a:solidFill>
          </a:ln>
        </p:spPr>
        <p:txBody>
          <a:bodyPr wrap="square">
            <a:spAutoFit/>
          </a:bodyPr>
          <a:lstStyle/>
          <a:p>
            <a:pPr>
              <a:tabLst>
                <a:tab pos="3568700" algn="l"/>
              </a:tabLst>
              <a:defRPr/>
            </a:pPr>
            <a:r>
              <a:rPr lang="el-GR" sz="1200" b="1">
                <a:solidFill>
                  <a:schemeClr val="bg1"/>
                </a:solidFill>
                <a:latin typeface="Calibri" pitchFamily="34" charset="0"/>
                <a:cs typeface="Times New Roman" pitchFamily="18" charset="0"/>
              </a:rPr>
              <a:t>ΠΛΑΙΣΙΟ</a:t>
            </a:r>
            <a:endParaRPr lang="el-GR" sz="1100">
              <a:solidFill>
                <a:schemeClr val="bg1"/>
              </a:solidFill>
              <a:latin typeface="Calibri" pitchFamily="34" charset="0"/>
            </a:endParaRPr>
          </a:p>
          <a:p>
            <a:pPr>
              <a:tabLst>
                <a:tab pos="3568700" algn="l"/>
              </a:tabLst>
              <a:defRPr/>
            </a:pPr>
            <a:r>
              <a:rPr lang="el-GR" sz="1200" b="1">
                <a:solidFill>
                  <a:schemeClr val="bg1"/>
                </a:solidFill>
                <a:latin typeface="Calibri" pitchFamily="34" charset="0"/>
                <a:cs typeface="Times New Roman" pitchFamily="18" charset="0"/>
              </a:rPr>
              <a:t>ΤΟΥ ΧΟΡΟΥ</a:t>
            </a:r>
            <a:endParaRPr lang="el-GR" sz="1100">
              <a:solidFill>
                <a:schemeClr val="bg1"/>
              </a:solidFill>
              <a:latin typeface="Calibri" pitchFamily="34" charset="0"/>
            </a:endParaRPr>
          </a:p>
        </p:txBody>
      </p:sp>
      <p:sp>
        <p:nvSpPr>
          <p:cNvPr id="11273" name="Rectangle 11">
            <a:extLst>
              <a:ext uri="{FF2B5EF4-FFF2-40B4-BE49-F238E27FC236}">
                <a16:creationId xmlns:a16="http://schemas.microsoft.com/office/drawing/2014/main" id="{23ACA3B1-F873-9E56-7AD5-719AD901E48E}"/>
              </a:ext>
            </a:extLst>
          </p:cNvPr>
          <p:cNvSpPr>
            <a:spLocks noChangeArrowheads="1"/>
          </p:cNvSpPr>
          <p:nvPr/>
        </p:nvSpPr>
        <p:spPr bwMode="auto">
          <a:xfrm>
            <a:off x="7696236" y="4641851"/>
            <a:ext cx="1430302" cy="2762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l-GR" altLang="el-GR" sz="1200" b="1">
                <a:solidFill>
                  <a:schemeClr val="bg1"/>
                </a:solidFill>
                <a:cs typeface="Times New Roman" panose="02020603050405020304" pitchFamily="18" charset="0"/>
              </a:rPr>
              <a:t>ΧΟΡΟΣ</a:t>
            </a:r>
            <a:r>
              <a:rPr lang="el-GR" altLang="el-GR" sz="1200">
                <a:solidFill>
                  <a:schemeClr val="bg1"/>
                </a:solidFill>
                <a:cs typeface="Times New Roman" panose="02020603050405020304" pitchFamily="18" charset="0"/>
              </a:rPr>
              <a:t> </a:t>
            </a:r>
            <a:r>
              <a:rPr lang="el-GR" altLang="el-GR" sz="1200" b="1">
                <a:solidFill>
                  <a:schemeClr val="bg1"/>
                </a:solidFill>
                <a:cs typeface="Times New Roman" panose="02020603050405020304" pitchFamily="18" charset="0"/>
              </a:rPr>
              <a:t>ΣΤΟ ΧΡΟΝΟ</a:t>
            </a:r>
            <a:endParaRPr lang="el-GR" altLang="el-GR" sz="1200">
              <a:solidFill>
                <a:schemeClr val="bg1"/>
              </a:solidFill>
              <a:latin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3314" name="Line 7">
            <a:extLst>
              <a:ext uri="{FF2B5EF4-FFF2-40B4-BE49-F238E27FC236}">
                <a16:creationId xmlns:a16="http://schemas.microsoft.com/office/drawing/2014/main" id="{FA005800-3BEF-2B41-E9F1-77CEBC05E2A6}"/>
              </a:ext>
            </a:extLst>
          </p:cNvPr>
          <p:cNvSpPr>
            <a:spLocks noChangeShapeType="1"/>
          </p:cNvSpPr>
          <p:nvPr/>
        </p:nvSpPr>
        <p:spPr bwMode="auto">
          <a:xfrm>
            <a:off x="3581400" y="4038600"/>
            <a:ext cx="35433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3315" name="Line 6">
            <a:extLst>
              <a:ext uri="{FF2B5EF4-FFF2-40B4-BE49-F238E27FC236}">
                <a16:creationId xmlns:a16="http://schemas.microsoft.com/office/drawing/2014/main" id="{59BBBF27-B98D-F365-2E94-204B495C286E}"/>
              </a:ext>
            </a:extLst>
          </p:cNvPr>
          <p:cNvSpPr>
            <a:spLocks noChangeShapeType="1"/>
          </p:cNvSpPr>
          <p:nvPr/>
        </p:nvSpPr>
        <p:spPr bwMode="auto">
          <a:xfrm>
            <a:off x="3581400" y="3048000"/>
            <a:ext cx="3543300" cy="0"/>
          </a:xfrm>
          <a:prstGeom prst="line">
            <a:avLst/>
          </a:prstGeom>
          <a:noFill/>
          <a:ln w="127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3316" name="Oval 3">
            <a:extLst>
              <a:ext uri="{FF2B5EF4-FFF2-40B4-BE49-F238E27FC236}">
                <a16:creationId xmlns:a16="http://schemas.microsoft.com/office/drawing/2014/main" id="{8300ECF6-5E56-7CFF-9EFA-BCC3E4AAE393}"/>
              </a:ext>
            </a:extLst>
          </p:cNvPr>
          <p:cNvSpPr>
            <a:spLocks noChangeArrowheads="1"/>
          </p:cNvSpPr>
          <p:nvPr/>
        </p:nvSpPr>
        <p:spPr bwMode="auto">
          <a:xfrm>
            <a:off x="4038600" y="3962400"/>
            <a:ext cx="228600" cy="228600"/>
          </a:xfrm>
          <a:prstGeom prst="ellipse">
            <a:avLst/>
          </a:prstGeom>
          <a:solidFill>
            <a:srgbClr val="FFFFFF"/>
          </a:solidFill>
          <a:ln w="9525">
            <a:solidFill>
              <a:srgbClr val="00008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l-GR" altLang="el-GR" sz="1800">
              <a:latin typeface="Arial" panose="020B0604020202020204" pitchFamily="34" charset="0"/>
            </a:endParaRPr>
          </a:p>
        </p:txBody>
      </p:sp>
      <p:sp>
        <p:nvSpPr>
          <p:cNvPr id="13317" name="Oval 4">
            <a:extLst>
              <a:ext uri="{FF2B5EF4-FFF2-40B4-BE49-F238E27FC236}">
                <a16:creationId xmlns:a16="http://schemas.microsoft.com/office/drawing/2014/main" id="{16920B94-5048-92CA-9B4E-FB8067ABB300}"/>
              </a:ext>
            </a:extLst>
          </p:cNvPr>
          <p:cNvSpPr>
            <a:spLocks noChangeArrowheads="1"/>
          </p:cNvSpPr>
          <p:nvPr/>
        </p:nvSpPr>
        <p:spPr bwMode="auto">
          <a:xfrm>
            <a:off x="5181600" y="3962400"/>
            <a:ext cx="228600" cy="228600"/>
          </a:xfrm>
          <a:prstGeom prst="ellipse">
            <a:avLst/>
          </a:prstGeom>
          <a:solidFill>
            <a:srgbClr val="FFFFFF"/>
          </a:solidFill>
          <a:ln w="9525">
            <a:solidFill>
              <a:srgbClr val="00008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l-GR" altLang="el-GR" sz="1800">
              <a:latin typeface="Arial" panose="020B0604020202020204" pitchFamily="34" charset="0"/>
            </a:endParaRPr>
          </a:p>
        </p:txBody>
      </p:sp>
      <p:sp>
        <p:nvSpPr>
          <p:cNvPr id="13318" name="Oval 5">
            <a:extLst>
              <a:ext uri="{FF2B5EF4-FFF2-40B4-BE49-F238E27FC236}">
                <a16:creationId xmlns:a16="http://schemas.microsoft.com/office/drawing/2014/main" id="{0B855F41-26A1-3DC9-00FB-723423993056}"/>
              </a:ext>
            </a:extLst>
          </p:cNvPr>
          <p:cNvSpPr>
            <a:spLocks noChangeArrowheads="1"/>
          </p:cNvSpPr>
          <p:nvPr/>
        </p:nvSpPr>
        <p:spPr bwMode="auto">
          <a:xfrm>
            <a:off x="6400800" y="3962400"/>
            <a:ext cx="228600" cy="228600"/>
          </a:xfrm>
          <a:prstGeom prst="ellipse">
            <a:avLst/>
          </a:prstGeom>
          <a:solidFill>
            <a:srgbClr val="FFFFFF"/>
          </a:solidFill>
          <a:ln w="9525">
            <a:solidFill>
              <a:srgbClr val="00008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l-GR" altLang="el-GR" sz="1800">
              <a:latin typeface="Arial" panose="020B0604020202020204" pitchFamily="34" charset="0"/>
            </a:endParaRPr>
          </a:p>
        </p:txBody>
      </p:sp>
      <p:sp>
        <p:nvSpPr>
          <p:cNvPr id="13319" name="Line 2">
            <a:extLst>
              <a:ext uri="{FF2B5EF4-FFF2-40B4-BE49-F238E27FC236}">
                <a16:creationId xmlns:a16="http://schemas.microsoft.com/office/drawing/2014/main" id="{45D31414-D17B-4EC7-C197-A43C02B471EA}"/>
              </a:ext>
            </a:extLst>
          </p:cNvPr>
          <p:cNvSpPr>
            <a:spLocks noChangeShapeType="1"/>
          </p:cNvSpPr>
          <p:nvPr/>
        </p:nvSpPr>
        <p:spPr bwMode="auto">
          <a:xfrm>
            <a:off x="3657600" y="5257800"/>
            <a:ext cx="3532188"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3320" name="Oval 1">
            <a:extLst>
              <a:ext uri="{FF2B5EF4-FFF2-40B4-BE49-F238E27FC236}">
                <a16:creationId xmlns:a16="http://schemas.microsoft.com/office/drawing/2014/main" id="{F269EB35-4E79-BC2D-5399-CD848CCE81C5}"/>
              </a:ext>
            </a:extLst>
          </p:cNvPr>
          <p:cNvSpPr>
            <a:spLocks noChangeArrowheads="1"/>
          </p:cNvSpPr>
          <p:nvPr/>
        </p:nvSpPr>
        <p:spPr bwMode="auto">
          <a:xfrm>
            <a:off x="5181600" y="5029200"/>
            <a:ext cx="571500" cy="457200"/>
          </a:xfrm>
          <a:prstGeom prst="ellipse">
            <a:avLst/>
          </a:prstGeom>
          <a:solidFill>
            <a:srgbClr val="FFFFFF"/>
          </a:solidFill>
          <a:ln w="9525">
            <a:solidFill>
              <a:srgbClr val="00008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l-GR" altLang="el-GR" sz="1800">
              <a:latin typeface="Arial" panose="020B0604020202020204" pitchFamily="34" charset="0"/>
            </a:endParaRPr>
          </a:p>
        </p:txBody>
      </p:sp>
      <p:sp>
        <p:nvSpPr>
          <p:cNvPr id="13321" name="Rectangle 9">
            <a:extLst>
              <a:ext uri="{FF2B5EF4-FFF2-40B4-BE49-F238E27FC236}">
                <a16:creationId xmlns:a16="http://schemas.microsoft.com/office/drawing/2014/main" id="{33FDBA9F-81AF-8AAC-1791-D02831FFF53B}"/>
              </a:ext>
            </a:extLst>
          </p:cNvPr>
          <p:cNvSpPr>
            <a:spLocks noChangeArrowheads="1"/>
          </p:cNvSpPr>
          <p:nvPr/>
        </p:nvSpPr>
        <p:spPr bwMode="auto">
          <a:xfrm>
            <a:off x="1524001" y="87868"/>
            <a:ext cx="10182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8255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8255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8255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8255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8255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8255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8255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8255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825500" algn="l"/>
              </a:tabLst>
              <a:defRPr sz="2000">
                <a:solidFill>
                  <a:schemeClr val="tx1"/>
                </a:solidFill>
                <a:latin typeface="Calibri" panose="020F0502020204030204" pitchFamily="34" charset="0"/>
              </a:defRPr>
            </a:lvl9pPr>
          </a:lstStyle>
          <a:p>
            <a:pPr eaLnBrk="1" hangingPunct="1">
              <a:spcBef>
                <a:spcPct val="0"/>
              </a:spcBef>
              <a:buFontTx/>
              <a:buNone/>
            </a:pPr>
            <a:r>
              <a:rPr lang="el-GR" altLang="el-GR" sz="1200">
                <a:solidFill>
                  <a:srgbClr val="000080"/>
                </a:solidFill>
                <a:cs typeface="Times New Roman" panose="02020603050405020304" pitchFamily="18" charset="0"/>
              </a:rPr>
              <a:t>	</a:t>
            </a:r>
            <a:endParaRPr lang="el-GR" altLang="el-GR" sz="1100"/>
          </a:p>
          <a:p>
            <a:pPr>
              <a:spcBef>
                <a:spcPct val="0"/>
              </a:spcBef>
              <a:buFontTx/>
              <a:buNone/>
            </a:pPr>
            <a:r>
              <a:rPr lang="el-GR" altLang="el-GR" sz="1200">
                <a:solidFill>
                  <a:srgbClr val="000080"/>
                </a:solidFill>
                <a:cs typeface="Times New Roman" panose="02020603050405020304" pitchFamily="18" charset="0"/>
              </a:rPr>
              <a:t>	</a:t>
            </a:r>
            <a:endParaRPr lang="el-GR" altLang="el-GR" sz="1100"/>
          </a:p>
          <a:p>
            <a:pPr>
              <a:spcBef>
                <a:spcPct val="0"/>
              </a:spcBef>
              <a:buFontTx/>
              <a:buNone/>
            </a:pPr>
            <a:endParaRPr lang="el-GR" altLang="el-GR" sz="1800"/>
          </a:p>
        </p:txBody>
      </p:sp>
      <p:sp>
        <p:nvSpPr>
          <p:cNvPr id="13322" name="Rectangle 10">
            <a:extLst>
              <a:ext uri="{FF2B5EF4-FFF2-40B4-BE49-F238E27FC236}">
                <a16:creationId xmlns:a16="http://schemas.microsoft.com/office/drawing/2014/main" id="{AAF1FB01-21CF-617E-610D-C7B2815B55A7}"/>
              </a:ext>
            </a:extLst>
          </p:cNvPr>
          <p:cNvSpPr>
            <a:spLocks noChangeArrowheads="1"/>
          </p:cNvSpPr>
          <p:nvPr/>
        </p:nvSpPr>
        <p:spPr bwMode="auto">
          <a:xfrm>
            <a:off x="1524000" y="180201"/>
            <a:ext cx="4814138"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45847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45847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45847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45847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45847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45847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45847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45847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4584700" algn="l"/>
              </a:tabLst>
              <a:defRPr sz="2000">
                <a:solidFill>
                  <a:schemeClr val="tx1"/>
                </a:solidFill>
                <a:latin typeface="Calibri" panose="020F0502020204030204" pitchFamily="34" charset="0"/>
              </a:defRPr>
            </a:lvl9pPr>
          </a:lstStyle>
          <a:p>
            <a:pPr eaLnBrk="1" hangingPunct="1">
              <a:spcBef>
                <a:spcPct val="0"/>
              </a:spcBef>
              <a:buFontTx/>
              <a:buNone/>
            </a:pPr>
            <a:r>
              <a:rPr lang="el-GR" altLang="el-GR" sz="1200">
                <a:solidFill>
                  <a:srgbClr val="000080"/>
                </a:solidFill>
                <a:cs typeface="Times New Roman" panose="02020603050405020304" pitchFamily="18" charset="0"/>
              </a:rPr>
              <a:t>	</a:t>
            </a:r>
            <a:endParaRPr lang="el-GR" altLang="el-GR" sz="1100"/>
          </a:p>
          <a:p>
            <a:pPr>
              <a:spcBef>
                <a:spcPct val="0"/>
              </a:spcBef>
              <a:buFontTx/>
              <a:buNone/>
            </a:pPr>
            <a:endParaRPr lang="el-GR" altLang="el-GR" sz="1800"/>
          </a:p>
        </p:txBody>
      </p:sp>
      <p:sp>
        <p:nvSpPr>
          <p:cNvPr id="13323" name="Rectangle 11">
            <a:extLst>
              <a:ext uri="{FF2B5EF4-FFF2-40B4-BE49-F238E27FC236}">
                <a16:creationId xmlns:a16="http://schemas.microsoft.com/office/drawing/2014/main" id="{2C32A0C1-2739-649F-B15C-D9E60A3E17B3}"/>
              </a:ext>
            </a:extLst>
          </p:cNvPr>
          <p:cNvSpPr>
            <a:spLocks noChangeArrowheads="1"/>
          </p:cNvSpPr>
          <p:nvPr/>
        </p:nvSpPr>
        <p:spPr bwMode="auto">
          <a:xfrm>
            <a:off x="1524001" y="457201"/>
            <a:ext cx="37877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35687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35687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35687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35687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35687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3568700" algn="l"/>
              </a:tabLst>
              <a:defRPr sz="2000">
                <a:solidFill>
                  <a:schemeClr val="tx1"/>
                </a:solidFill>
                <a:latin typeface="Calibri" panose="020F0502020204030204" pitchFamily="34" charset="0"/>
              </a:defRPr>
            </a:lvl9pPr>
          </a:lstStyle>
          <a:p>
            <a:pPr eaLnBrk="1" hangingPunct="1">
              <a:spcBef>
                <a:spcPct val="0"/>
              </a:spcBef>
              <a:buFontTx/>
              <a:buNone/>
            </a:pPr>
            <a:br>
              <a:rPr lang="el-GR" altLang="el-GR" sz="1800"/>
            </a:br>
            <a:endParaRPr lang="el-GR" altLang="el-GR" sz="1800"/>
          </a:p>
          <a:p>
            <a:pPr>
              <a:spcBef>
                <a:spcPct val="0"/>
              </a:spcBef>
              <a:buFontTx/>
              <a:buNone/>
            </a:pPr>
            <a:r>
              <a:rPr lang="el-GR" altLang="el-GR" sz="1200">
                <a:solidFill>
                  <a:srgbClr val="000080"/>
                </a:solidFill>
                <a:cs typeface="Times New Roman" panose="02020603050405020304" pitchFamily="18" charset="0"/>
              </a:rPr>
              <a:t>	</a:t>
            </a:r>
            <a:endParaRPr lang="el-GR" altLang="el-GR" sz="1100"/>
          </a:p>
        </p:txBody>
      </p:sp>
      <p:sp>
        <p:nvSpPr>
          <p:cNvPr id="13" name="Rectangle 12">
            <a:extLst>
              <a:ext uri="{FF2B5EF4-FFF2-40B4-BE49-F238E27FC236}">
                <a16:creationId xmlns:a16="http://schemas.microsoft.com/office/drawing/2014/main" id="{A9E4B5B3-0907-BE8A-4BCF-4F0CD397157A}"/>
              </a:ext>
            </a:extLst>
          </p:cNvPr>
          <p:cNvSpPr/>
          <p:nvPr/>
        </p:nvSpPr>
        <p:spPr>
          <a:xfrm>
            <a:off x="3124200" y="6334126"/>
            <a:ext cx="7543800" cy="460375"/>
          </a:xfrm>
          <a:prstGeom prst="rect">
            <a:avLst/>
          </a:prstGeom>
          <a:ln>
            <a:solidFill>
              <a:schemeClr val="tx2"/>
            </a:solidFill>
          </a:ln>
        </p:spPr>
        <p:txBody>
          <a:bodyPr>
            <a:spAutoFit/>
          </a:bodyPr>
          <a:lstStyle/>
          <a:p>
            <a:pPr>
              <a:tabLst>
                <a:tab pos="3568700" algn="l"/>
              </a:tabLst>
              <a:defRPr/>
            </a:pPr>
            <a:r>
              <a:rPr lang="en-US" sz="1200" dirty="0" err="1"/>
              <a:t>Layson</a:t>
            </a:r>
            <a:r>
              <a:rPr lang="en-US" sz="1200" dirty="0"/>
              <a:t>, June. Historical perspectives in the study of dance in </a:t>
            </a:r>
            <a:r>
              <a:rPr lang="en-US" sz="1200" dirty="0" err="1"/>
              <a:t>Layson</a:t>
            </a:r>
            <a:r>
              <a:rPr lang="en-US" sz="1200" dirty="0"/>
              <a:t>, J. &amp; </a:t>
            </a:r>
            <a:r>
              <a:rPr lang="en-US" sz="1200" dirty="0" err="1"/>
              <a:t>Adshead</a:t>
            </a:r>
            <a:r>
              <a:rPr lang="en-US" sz="1200" dirty="0"/>
              <a:t>, J. (</a:t>
            </a:r>
            <a:r>
              <a:rPr lang="en-US" sz="1200" dirty="0" err="1"/>
              <a:t>eds</a:t>
            </a:r>
            <a:r>
              <a:rPr lang="en-US" sz="1200" dirty="0"/>
              <a:t>). 1994. Dance History</a:t>
            </a:r>
            <a:r>
              <a:rPr lang="el-GR" sz="1200" dirty="0"/>
              <a:t>. </a:t>
            </a:r>
            <a:r>
              <a:rPr lang="en-US" sz="1200" dirty="0"/>
              <a:t>An introduction</a:t>
            </a:r>
            <a:r>
              <a:rPr lang="el-GR" sz="1200" dirty="0"/>
              <a:t>.  </a:t>
            </a:r>
            <a:r>
              <a:rPr lang="en-US" sz="1200" dirty="0"/>
              <a:t>P</a:t>
            </a:r>
            <a:r>
              <a:rPr lang="el-GR" sz="1200" dirty="0"/>
              <a:t>. 6</a:t>
            </a:r>
          </a:p>
        </p:txBody>
      </p:sp>
      <p:sp>
        <p:nvSpPr>
          <p:cNvPr id="14" name="Rectangle 13">
            <a:extLst>
              <a:ext uri="{FF2B5EF4-FFF2-40B4-BE49-F238E27FC236}">
                <a16:creationId xmlns:a16="http://schemas.microsoft.com/office/drawing/2014/main" id="{BE633CD4-35F1-4D35-FE71-5966E0D8CA16}"/>
              </a:ext>
            </a:extLst>
          </p:cNvPr>
          <p:cNvSpPr/>
          <p:nvPr/>
        </p:nvSpPr>
        <p:spPr>
          <a:xfrm>
            <a:off x="1752600" y="228600"/>
            <a:ext cx="3124200" cy="1938338"/>
          </a:xfrm>
          <a:prstGeom prst="rect">
            <a:avLst/>
          </a:prstGeom>
          <a:solidFill>
            <a:schemeClr val="bg2">
              <a:lumMod val="60000"/>
              <a:lumOff val="40000"/>
            </a:schemeClr>
          </a:solidFill>
          <a:ln>
            <a:solidFill>
              <a:schemeClr val="tx1">
                <a:lumMod val="95000"/>
              </a:schemeClr>
            </a:solidFill>
          </a:ln>
        </p:spPr>
        <p:txBody>
          <a:bodyPr>
            <a:spAutoFit/>
          </a:bodyPr>
          <a:lstStyle/>
          <a:p>
            <a:pPr>
              <a:tabLst>
                <a:tab pos="3568700" algn="l"/>
              </a:tabLst>
              <a:defRPr/>
            </a:pPr>
            <a:r>
              <a:rPr lang="el-GR" sz="2400" b="1">
                <a:solidFill>
                  <a:srgbClr val="000080"/>
                </a:solidFill>
                <a:latin typeface="Calibri" pitchFamily="34" charset="0"/>
                <a:cs typeface="Times New Roman" pitchFamily="18" charset="0"/>
              </a:rPr>
              <a:t>ΧΟΡΟΣ ΣΤΟ ΧΡΟΝΟ</a:t>
            </a:r>
          </a:p>
          <a:p>
            <a:pPr>
              <a:tabLst>
                <a:tab pos="3568700" algn="l"/>
              </a:tabLst>
              <a:defRPr/>
            </a:pPr>
            <a:endParaRPr lang="el-GR" sz="2400" b="1">
              <a:solidFill>
                <a:srgbClr val="000080"/>
              </a:solidFill>
              <a:latin typeface="Calibri" pitchFamily="34" charset="0"/>
            </a:endParaRPr>
          </a:p>
          <a:p>
            <a:pPr>
              <a:buFont typeface="Arial" charset="0"/>
              <a:buChar char="•"/>
              <a:tabLst>
                <a:tab pos="3568700" algn="l"/>
              </a:tabLst>
              <a:defRPr/>
            </a:pPr>
            <a:r>
              <a:rPr lang="el-GR" sz="2400" b="1">
                <a:solidFill>
                  <a:srgbClr val="000080"/>
                </a:solidFill>
                <a:latin typeface="Calibri" pitchFamily="34" charset="0"/>
              </a:rPr>
              <a:t>Διαχρονική</a:t>
            </a:r>
          </a:p>
          <a:p>
            <a:pPr>
              <a:buFont typeface="Arial" charset="0"/>
              <a:buChar char="•"/>
              <a:tabLst>
                <a:tab pos="3568700" algn="l"/>
              </a:tabLst>
              <a:defRPr/>
            </a:pPr>
            <a:r>
              <a:rPr lang="el-GR" sz="2400" b="1">
                <a:solidFill>
                  <a:srgbClr val="000080"/>
                </a:solidFill>
                <a:latin typeface="Calibri" pitchFamily="34" charset="0"/>
              </a:rPr>
              <a:t>Συγχρονική</a:t>
            </a:r>
            <a:endParaRPr lang="el-GR" sz="2400">
              <a:solidFill>
                <a:srgbClr val="FFFFFF"/>
              </a:solidFill>
              <a:latin typeface="Calibri" pitchFamily="34" charset="0"/>
            </a:endParaRPr>
          </a:p>
          <a:p>
            <a:pPr>
              <a:tabLst>
                <a:tab pos="3568700" algn="l"/>
              </a:tabLst>
              <a:defRPr/>
            </a:pPr>
            <a:endParaRPr lang="el-GR" sz="2400">
              <a:solidFill>
                <a:srgbClr val="FFFFFF"/>
              </a:solidFill>
              <a:latin typeface="Calibri" pitchFamily="34" charset="0"/>
            </a:endParaRPr>
          </a:p>
        </p:txBody>
      </p:sp>
      <p:sp>
        <p:nvSpPr>
          <p:cNvPr id="15" name="Rectangle 14">
            <a:extLst>
              <a:ext uri="{FF2B5EF4-FFF2-40B4-BE49-F238E27FC236}">
                <a16:creationId xmlns:a16="http://schemas.microsoft.com/office/drawing/2014/main" id="{CC247D37-DE50-F8B4-1036-B4904364DD61}"/>
              </a:ext>
            </a:extLst>
          </p:cNvPr>
          <p:cNvSpPr/>
          <p:nvPr/>
        </p:nvSpPr>
        <p:spPr>
          <a:xfrm>
            <a:off x="3429000" y="3182937"/>
            <a:ext cx="3733800" cy="584200"/>
          </a:xfrm>
          <a:prstGeom prst="rect">
            <a:avLst/>
          </a:prstGeom>
          <a:solidFill>
            <a:schemeClr val="bg2">
              <a:lumMod val="60000"/>
              <a:lumOff val="40000"/>
            </a:schemeClr>
          </a:solidFill>
          <a:ln>
            <a:solidFill>
              <a:schemeClr val="bg1"/>
            </a:solidFill>
          </a:ln>
        </p:spPr>
        <p:txBody>
          <a:bodyPr>
            <a:spAutoFit/>
          </a:bodyPr>
          <a:lstStyle/>
          <a:p>
            <a:pPr>
              <a:tabLst>
                <a:tab pos="3568700" algn="l"/>
              </a:tabLst>
              <a:defRPr/>
            </a:pPr>
            <a:r>
              <a:rPr lang="el-GR" sz="1600" b="1" dirty="0">
                <a:solidFill>
                  <a:srgbClr val="000080"/>
                </a:solidFill>
                <a:latin typeface="Calibri" pitchFamily="34" charset="0"/>
              </a:rPr>
              <a:t>ΔΙΑΧΡΟΝΙΚΗ ΜΕΛΕΤΗ</a:t>
            </a:r>
            <a:endParaRPr lang="el-GR" sz="1600" dirty="0">
              <a:solidFill>
                <a:prstClr val="white"/>
              </a:solidFill>
              <a:latin typeface="Calibri" pitchFamily="34" charset="0"/>
            </a:endParaRPr>
          </a:p>
          <a:p>
            <a:pPr>
              <a:tabLst>
                <a:tab pos="3568700" algn="l"/>
              </a:tabLst>
              <a:defRPr/>
            </a:pPr>
            <a:r>
              <a:rPr lang="el-GR" sz="1600" dirty="0">
                <a:latin typeface="Calibri" pitchFamily="34" charset="0"/>
              </a:rPr>
              <a:t>Μεγάλο χρονικό διάστημα</a:t>
            </a:r>
          </a:p>
        </p:txBody>
      </p:sp>
      <p:sp>
        <p:nvSpPr>
          <p:cNvPr id="17" name="Rectangle 16">
            <a:extLst>
              <a:ext uri="{FF2B5EF4-FFF2-40B4-BE49-F238E27FC236}">
                <a16:creationId xmlns:a16="http://schemas.microsoft.com/office/drawing/2014/main" id="{054FD5C5-3ADB-A3FE-AE63-0626FCA52521}"/>
              </a:ext>
            </a:extLst>
          </p:cNvPr>
          <p:cNvSpPr/>
          <p:nvPr/>
        </p:nvSpPr>
        <p:spPr>
          <a:xfrm>
            <a:off x="3657600" y="4343400"/>
            <a:ext cx="3733800" cy="584200"/>
          </a:xfrm>
          <a:prstGeom prst="rect">
            <a:avLst/>
          </a:prstGeom>
          <a:solidFill>
            <a:schemeClr val="bg2">
              <a:lumMod val="60000"/>
              <a:lumOff val="40000"/>
            </a:schemeClr>
          </a:solidFill>
          <a:ln>
            <a:solidFill>
              <a:schemeClr val="bg1"/>
            </a:solidFill>
          </a:ln>
        </p:spPr>
        <p:txBody>
          <a:bodyPr>
            <a:spAutoFit/>
          </a:bodyPr>
          <a:lstStyle/>
          <a:p>
            <a:pPr>
              <a:tabLst>
                <a:tab pos="3568700" algn="l"/>
              </a:tabLst>
              <a:defRPr/>
            </a:pPr>
            <a:r>
              <a:rPr lang="el-GR" sz="1600" b="1" dirty="0">
                <a:solidFill>
                  <a:srgbClr val="000080"/>
                </a:solidFill>
                <a:latin typeface="Calibri" pitchFamily="34" charset="0"/>
              </a:rPr>
              <a:t>ΔΙΑΧΡΟΝΙΚΗ ΜΕΛΕΤΗ</a:t>
            </a:r>
            <a:endParaRPr lang="el-GR" sz="1600" dirty="0">
              <a:solidFill>
                <a:prstClr val="white"/>
              </a:solidFill>
              <a:latin typeface="Calibri" pitchFamily="34" charset="0"/>
            </a:endParaRPr>
          </a:p>
          <a:p>
            <a:pPr>
              <a:tabLst>
                <a:tab pos="3568700" algn="l"/>
              </a:tabLst>
              <a:defRPr/>
            </a:pPr>
            <a:r>
              <a:rPr lang="el-GR" sz="1600" dirty="0">
                <a:latin typeface="Calibri" pitchFamily="34" charset="0"/>
              </a:rPr>
              <a:t>Επιμέρους  περιόδους</a:t>
            </a:r>
          </a:p>
        </p:txBody>
      </p:sp>
      <p:sp>
        <p:nvSpPr>
          <p:cNvPr id="18" name="Rectangle 17">
            <a:extLst>
              <a:ext uri="{FF2B5EF4-FFF2-40B4-BE49-F238E27FC236}">
                <a16:creationId xmlns:a16="http://schemas.microsoft.com/office/drawing/2014/main" id="{E767D777-E437-D673-883B-7BC30E935B1B}"/>
              </a:ext>
            </a:extLst>
          </p:cNvPr>
          <p:cNvSpPr/>
          <p:nvPr/>
        </p:nvSpPr>
        <p:spPr>
          <a:xfrm>
            <a:off x="3581400" y="5638800"/>
            <a:ext cx="3733800" cy="584200"/>
          </a:xfrm>
          <a:prstGeom prst="rect">
            <a:avLst/>
          </a:prstGeom>
          <a:solidFill>
            <a:schemeClr val="bg2">
              <a:lumMod val="60000"/>
              <a:lumOff val="40000"/>
            </a:schemeClr>
          </a:solidFill>
          <a:ln>
            <a:solidFill>
              <a:schemeClr val="bg1"/>
            </a:solidFill>
          </a:ln>
        </p:spPr>
        <p:txBody>
          <a:bodyPr>
            <a:spAutoFit/>
          </a:bodyPr>
          <a:lstStyle/>
          <a:p>
            <a:pPr>
              <a:tabLst>
                <a:tab pos="3568700" algn="l"/>
              </a:tabLst>
              <a:defRPr/>
            </a:pPr>
            <a:r>
              <a:rPr lang="el-GR" sz="1600" b="1" dirty="0">
                <a:solidFill>
                  <a:srgbClr val="000080"/>
                </a:solidFill>
                <a:latin typeface="Calibri" pitchFamily="34" charset="0"/>
              </a:rPr>
              <a:t>ΣΥΓΧΡΟΝΙΚΗ ΜΕΛΕΤΗ</a:t>
            </a:r>
            <a:endParaRPr lang="el-GR" sz="1600" dirty="0">
              <a:solidFill>
                <a:prstClr val="white"/>
              </a:solidFill>
              <a:latin typeface="Calibri" pitchFamily="34" charset="0"/>
            </a:endParaRPr>
          </a:p>
          <a:p>
            <a:pPr>
              <a:tabLst>
                <a:tab pos="3568700" algn="l"/>
              </a:tabLst>
              <a:defRPr/>
            </a:pPr>
            <a:r>
              <a:rPr lang="el-GR" sz="1600" dirty="0">
                <a:latin typeface="Calibri" pitchFamily="34" charset="0"/>
              </a:rPr>
              <a:t>Ορισμένη περίοδος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13BCA1E4-4FC8-64D9-A956-7E5A98768030}"/>
              </a:ext>
            </a:extLst>
          </p:cNvPr>
          <p:cNvSpPr>
            <a:spLocks noGrp="1"/>
          </p:cNvSpPr>
          <p:nvPr>
            <p:ph type="title"/>
          </p:nvPr>
        </p:nvSpPr>
        <p:spPr/>
        <p:txBody>
          <a:bodyPr/>
          <a:lstStyle/>
          <a:p>
            <a:pPr eaLnBrk="1" hangingPunct="1"/>
            <a:r>
              <a:rPr lang="el-GR" altLang="el-GR" b="1"/>
              <a:t>ΕΙΔΗ ΧΟΡΟΥ   (</a:t>
            </a:r>
            <a:r>
              <a:rPr lang="en-US" altLang="el-GR" b="1"/>
              <a:t>DANCE TYPES</a:t>
            </a:r>
            <a:r>
              <a:rPr lang="el-GR" altLang="el-GR" b="1"/>
              <a:t>)</a:t>
            </a:r>
            <a:br>
              <a:rPr lang="el-GR" altLang="el-GR"/>
            </a:br>
            <a:endParaRPr lang="el-GR" altLang="el-GR"/>
          </a:p>
        </p:txBody>
      </p:sp>
      <p:sp>
        <p:nvSpPr>
          <p:cNvPr id="15363" name="Content Placeholder 2">
            <a:extLst>
              <a:ext uri="{FF2B5EF4-FFF2-40B4-BE49-F238E27FC236}">
                <a16:creationId xmlns:a16="http://schemas.microsoft.com/office/drawing/2014/main" id="{5035AC30-0833-9E2C-F902-8FF07EC3FF3A}"/>
              </a:ext>
            </a:extLst>
          </p:cNvPr>
          <p:cNvSpPr>
            <a:spLocks noGrp="1"/>
          </p:cNvSpPr>
          <p:nvPr>
            <p:ph idx="1"/>
          </p:nvPr>
        </p:nvSpPr>
        <p:spPr>
          <a:xfrm>
            <a:off x="2016760" y="1815465"/>
            <a:ext cx="8714302" cy="4351338"/>
          </a:xfrm>
        </p:spPr>
        <p:txBody>
          <a:bodyPr/>
          <a:lstStyle/>
          <a:p>
            <a:pPr eaLnBrk="1" hangingPunct="1">
              <a:buFont typeface="Arial" panose="020B0604020202020204" pitchFamily="34" charset="0"/>
              <a:buNone/>
            </a:pPr>
            <a:endParaRPr lang="el-GR" altLang="el-GR" dirty="0"/>
          </a:p>
          <a:p>
            <a:pPr eaLnBrk="1" hangingPunct="1"/>
            <a:r>
              <a:rPr lang="el-GR" altLang="el-GR" dirty="0"/>
              <a:t>Θρησκευτικοί</a:t>
            </a:r>
          </a:p>
          <a:p>
            <a:pPr eaLnBrk="1" hangingPunct="1"/>
            <a:r>
              <a:rPr lang="el-GR" altLang="el-GR" dirty="0"/>
              <a:t>Ψυχαγωγικοί</a:t>
            </a:r>
          </a:p>
          <a:p>
            <a:pPr eaLnBrk="1" hangingPunct="1"/>
            <a:r>
              <a:rPr lang="el-GR" altLang="el-GR" dirty="0"/>
              <a:t>Κοινωνικοί</a:t>
            </a:r>
          </a:p>
          <a:p>
            <a:pPr eaLnBrk="1" hangingPunct="1"/>
            <a:r>
              <a:rPr lang="el-GR" altLang="el-GR" dirty="0"/>
              <a:t>Θεατρικοί</a:t>
            </a:r>
          </a:p>
          <a:p>
            <a:pPr eaLnBrk="1" hangingPunct="1"/>
            <a:r>
              <a:rPr lang="el-GR" altLang="el-GR" dirty="0"/>
              <a:t>Παραδοσιακοί κ.α.</a:t>
            </a:r>
          </a:p>
          <a:p>
            <a:pPr eaLnBrk="1" hangingPunct="1"/>
            <a:endParaRPr lang="el-GR" alt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CBDDD663-6A8A-F720-7131-C273423106EA}"/>
              </a:ext>
            </a:extLst>
          </p:cNvPr>
          <p:cNvSpPr>
            <a:spLocks noGrp="1"/>
          </p:cNvSpPr>
          <p:nvPr>
            <p:ph type="title"/>
          </p:nvPr>
        </p:nvSpPr>
        <p:spPr/>
        <p:txBody>
          <a:bodyPr/>
          <a:lstStyle/>
          <a:p>
            <a:pPr eaLnBrk="1" hangingPunct="1"/>
            <a:r>
              <a:rPr lang="el-GR" altLang="el-GR" b="1"/>
              <a:t>ΠΛΑΙΣΙΟ ΤΟΥ ΧΟΡΟΥ (</a:t>
            </a:r>
            <a:r>
              <a:rPr lang="en-US" altLang="el-GR" b="1"/>
              <a:t>CONTEXT</a:t>
            </a:r>
            <a:r>
              <a:rPr lang="el-GR" altLang="el-GR" b="1"/>
              <a:t>)</a:t>
            </a:r>
            <a:br>
              <a:rPr lang="el-GR" altLang="el-GR"/>
            </a:br>
            <a:endParaRPr lang="el-GR" altLang="el-GR"/>
          </a:p>
        </p:txBody>
      </p:sp>
      <p:sp>
        <p:nvSpPr>
          <p:cNvPr id="17411" name="Content Placeholder 2">
            <a:extLst>
              <a:ext uri="{FF2B5EF4-FFF2-40B4-BE49-F238E27FC236}">
                <a16:creationId xmlns:a16="http://schemas.microsoft.com/office/drawing/2014/main" id="{C3970FC3-11D6-619E-21B4-D3286E16C41A}"/>
              </a:ext>
            </a:extLst>
          </p:cNvPr>
          <p:cNvSpPr>
            <a:spLocks noGrp="1"/>
          </p:cNvSpPr>
          <p:nvPr>
            <p:ph idx="1"/>
          </p:nvPr>
        </p:nvSpPr>
        <p:spPr/>
        <p:txBody>
          <a:bodyPr/>
          <a:lstStyle/>
          <a:p>
            <a:pPr eaLnBrk="1" hangingPunct="1"/>
            <a:r>
              <a:rPr lang="el-GR" altLang="el-GR" b="1" dirty="0"/>
              <a:t> </a:t>
            </a:r>
            <a:r>
              <a:rPr lang="el-GR" altLang="el-GR" dirty="0"/>
              <a:t>Γεωγραφικό πλαίσιο</a:t>
            </a:r>
          </a:p>
          <a:p>
            <a:pPr eaLnBrk="1" hangingPunct="1"/>
            <a:r>
              <a:rPr lang="el-GR" altLang="el-GR" dirty="0"/>
              <a:t>Αισθητικό πλαίσιο</a:t>
            </a:r>
          </a:p>
          <a:p>
            <a:pPr eaLnBrk="1" hangingPunct="1"/>
            <a:r>
              <a:rPr lang="el-GR" altLang="el-GR" dirty="0"/>
              <a:t>Κοινωνικό πλαίσιο</a:t>
            </a:r>
          </a:p>
          <a:p>
            <a:pPr eaLnBrk="1" hangingPunct="1"/>
            <a:r>
              <a:rPr lang="el-GR" altLang="el-GR" dirty="0"/>
              <a:t>Πολιτικό πλαίσιο</a:t>
            </a:r>
          </a:p>
          <a:p>
            <a:pPr eaLnBrk="1" hangingPunct="1"/>
            <a:r>
              <a:rPr lang="el-GR" altLang="el-GR" dirty="0"/>
              <a:t>Ανθρωπολογικό πλαίσιο κ.α.</a:t>
            </a:r>
          </a:p>
          <a:p>
            <a:pPr eaLnBrk="1" hangingPunct="1"/>
            <a:endParaRPr lang="el-GR" alt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834F74FB-6A28-CEE3-9234-92C9A7EEB502}"/>
              </a:ext>
            </a:extLst>
          </p:cNvPr>
          <p:cNvSpPr>
            <a:spLocks noGrp="1"/>
          </p:cNvSpPr>
          <p:nvPr>
            <p:ph type="title"/>
          </p:nvPr>
        </p:nvSpPr>
        <p:spPr/>
        <p:txBody>
          <a:bodyPr/>
          <a:lstStyle/>
          <a:p>
            <a:pPr eaLnBrk="1" hangingPunct="1"/>
            <a:r>
              <a:rPr lang="el-GR" altLang="el-GR" b="1"/>
              <a:t>Ιστορικές πηγές </a:t>
            </a:r>
            <a:br>
              <a:rPr lang="el-GR" altLang="el-GR"/>
            </a:br>
            <a:endParaRPr lang="el-GR" altLang="el-GR"/>
          </a:p>
        </p:txBody>
      </p:sp>
      <p:sp>
        <p:nvSpPr>
          <p:cNvPr id="21507" name="Content Placeholder 2">
            <a:extLst>
              <a:ext uri="{FF2B5EF4-FFF2-40B4-BE49-F238E27FC236}">
                <a16:creationId xmlns:a16="http://schemas.microsoft.com/office/drawing/2014/main" id="{A545D543-93B5-54CD-B637-AEF8D8649AD8}"/>
              </a:ext>
            </a:extLst>
          </p:cNvPr>
          <p:cNvSpPr>
            <a:spLocks noGrp="1"/>
          </p:cNvSpPr>
          <p:nvPr>
            <p:ph idx="1"/>
          </p:nvPr>
        </p:nvSpPr>
        <p:spPr/>
        <p:txBody>
          <a:bodyPr/>
          <a:lstStyle/>
          <a:p>
            <a:pPr algn="just" eaLnBrk="1" hangingPunct="1"/>
            <a:r>
              <a:rPr lang="el-GR" altLang="el-GR" sz="2400"/>
              <a:t>Σύμφωνα με την </a:t>
            </a:r>
            <a:r>
              <a:rPr lang="en-US" altLang="el-GR" sz="2400"/>
              <a:t>Layson</a:t>
            </a:r>
            <a:r>
              <a:rPr lang="el-GR" altLang="el-GR" sz="2400"/>
              <a:t> (1994), οι πηγές διακρίνονται βασικά σε δύο είδη:</a:t>
            </a:r>
          </a:p>
          <a:p>
            <a:pPr algn="just" eaLnBrk="1" hangingPunct="1">
              <a:buFont typeface="Arial" panose="020B0604020202020204" pitchFamily="34" charset="0"/>
              <a:buNone/>
            </a:pPr>
            <a:endParaRPr lang="el-GR" altLang="el-GR" sz="2400"/>
          </a:p>
          <a:p>
            <a:pPr algn="just" eaLnBrk="1" hangingPunct="1"/>
            <a:r>
              <a:rPr lang="el-GR" altLang="el-GR" sz="2400" b="1"/>
              <a:t>Πρωτογενείς πηγές</a:t>
            </a:r>
            <a:r>
              <a:rPr lang="el-GR" altLang="el-GR" sz="2400"/>
              <a:t> είναι αυτές που δημιουργήθηκαν κατά την περίοδο που μελετάται. Έτσι είναι σύγχρονες με τα εξεταζόμενα γεγονότα και από «πρώτο χέρι». Π.χ. προγράμματα μιας παράστασης, η ίδια η παράσταση, κριτικές εφημερίδων κτλ.</a:t>
            </a:r>
          </a:p>
          <a:p>
            <a:pPr algn="just" eaLnBrk="1" hangingPunct="1"/>
            <a:endParaRPr lang="el-GR" altLang="el-GR" sz="2400"/>
          </a:p>
          <a:p>
            <a:pPr eaLnBrk="1" hangingPunct="1"/>
            <a:r>
              <a:rPr lang="el-GR" altLang="el-GR" sz="2400" b="1"/>
              <a:t>Δευτερογενείς πηγές </a:t>
            </a:r>
            <a:r>
              <a:rPr lang="el-GR" altLang="el-GR" sz="2400"/>
              <a:t>είναι οι μεταγενέστερες, π.χ. ιστορικές μελέτες, εγκυκλοπαίδειες</a:t>
            </a:r>
          </a:p>
          <a:p>
            <a:pPr eaLnBrk="1" hangingPunct="1">
              <a:buFont typeface="Arial" panose="020B0604020202020204" pitchFamily="34" charset="0"/>
              <a:buNone/>
            </a:pPr>
            <a:endParaRPr lang="el-GR" alt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92BD08A6-C039-3781-1FE8-F8E15D591FC8}"/>
              </a:ext>
            </a:extLst>
          </p:cNvPr>
          <p:cNvSpPr>
            <a:spLocks noGrp="1"/>
          </p:cNvSpPr>
          <p:nvPr>
            <p:ph type="title"/>
          </p:nvPr>
        </p:nvSpPr>
        <p:spPr/>
        <p:txBody>
          <a:bodyPr/>
          <a:lstStyle/>
          <a:p>
            <a:pPr eaLnBrk="1" hangingPunct="1"/>
            <a:r>
              <a:rPr lang="el-GR" altLang="el-GR"/>
              <a:t>Ιστορικές πηγές</a:t>
            </a:r>
          </a:p>
        </p:txBody>
      </p:sp>
      <p:sp>
        <p:nvSpPr>
          <p:cNvPr id="23555" name="Content Placeholder 2">
            <a:extLst>
              <a:ext uri="{FF2B5EF4-FFF2-40B4-BE49-F238E27FC236}">
                <a16:creationId xmlns:a16="http://schemas.microsoft.com/office/drawing/2014/main" id="{F615249C-9081-BCE4-9F55-84B1A76D9315}"/>
              </a:ext>
            </a:extLst>
          </p:cNvPr>
          <p:cNvSpPr>
            <a:spLocks noGrp="1"/>
          </p:cNvSpPr>
          <p:nvPr>
            <p:ph idx="1"/>
          </p:nvPr>
        </p:nvSpPr>
        <p:spPr/>
        <p:txBody>
          <a:bodyPr/>
          <a:lstStyle/>
          <a:p>
            <a:pPr marL="0" indent="0" eaLnBrk="1" hangingPunct="1">
              <a:buNone/>
            </a:pPr>
            <a:r>
              <a:rPr lang="el-GR" altLang="el-GR" sz="2000" dirty="0"/>
              <a:t>Μπορούν να γίνουν και επιμέρους διαχωρισμοί όπως για παράδειγμα δημόσιες &amp; ιδιωτικές πηγές, γραπτές &amp; μη-γραπτές κτλ.</a:t>
            </a:r>
          </a:p>
          <a:p>
            <a:pPr eaLnBrk="1" hangingPunct="1">
              <a:buFont typeface="Arial" panose="020B0604020202020204" pitchFamily="34" charset="0"/>
              <a:buNone/>
            </a:pPr>
            <a:endParaRPr lang="el-GR" altLang="el-GR" sz="2000" dirty="0"/>
          </a:p>
          <a:p>
            <a:pPr marL="0" indent="0" eaLnBrk="1" hangingPunct="1">
              <a:buNone/>
            </a:pPr>
            <a:r>
              <a:rPr lang="el-GR" altLang="el-GR" sz="2000" dirty="0"/>
              <a:t>Μια άλλη διάκριση που μπορεί να γίνει είναι ανάλογα με τη φύση (τον τύπο) των πηγών:</a:t>
            </a:r>
          </a:p>
          <a:p>
            <a:pPr eaLnBrk="1" hangingPunct="1"/>
            <a:r>
              <a:rPr lang="el-GR" altLang="el-GR" sz="2000" b="1" dirty="0"/>
              <a:t>Γραπτές πηγές</a:t>
            </a:r>
            <a:r>
              <a:rPr lang="el-GR" altLang="el-GR" sz="2000" dirty="0"/>
              <a:t>: αυτοβιογραφίες, βιογραφίες, προγράμματα, διαφημιστικές αφίσες, κατάλογοι ονομάτων, λογαριασμοί, ημερολόγια, εφημερίδες, παρτιτούρες, σημειογραφία, περιοδικά, γράμματα κ.α. </a:t>
            </a:r>
          </a:p>
          <a:p>
            <a:pPr eaLnBrk="1" hangingPunct="1"/>
            <a:r>
              <a:rPr lang="el-GR" altLang="el-GR" sz="2000" b="1" dirty="0"/>
              <a:t>Οπτικές πηγές</a:t>
            </a:r>
            <a:r>
              <a:rPr lang="el-GR" altLang="el-GR" sz="2000" dirty="0"/>
              <a:t>: ο ίδιος ο χορός, κοστούμια, σκηνικά, φιλμ, μουσικά όργανα, σκίτσα, πίνακες, φωτογραφίες κ.α.</a:t>
            </a:r>
          </a:p>
          <a:p>
            <a:pPr eaLnBrk="1" hangingPunct="1"/>
            <a:r>
              <a:rPr lang="el-GR" altLang="el-GR" sz="2000" b="1" dirty="0"/>
              <a:t>Ηχητικές πηγές:</a:t>
            </a:r>
            <a:r>
              <a:rPr lang="el-GR" altLang="el-GR" sz="2000" dirty="0"/>
              <a:t> Διακρίνονται σε ακουστικές (π.χ. μουσική) και προφορικές (συνεντεύξεις, αναμνήσεις κ.α.). </a:t>
            </a:r>
          </a:p>
          <a:p>
            <a:pPr eaLnBrk="1" hangingPunct="1"/>
            <a:endParaRPr lang="el-GR" alt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FB1322BA-9FF6-3615-C5E4-0E70934C6875}"/>
              </a:ext>
            </a:extLst>
          </p:cNvPr>
          <p:cNvSpPr>
            <a:spLocks noGrp="1"/>
          </p:cNvSpPr>
          <p:nvPr>
            <p:ph idx="1"/>
          </p:nvPr>
        </p:nvSpPr>
        <p:spPr/>
        <p:txBody>
          <a:bodyPr>
            <a:normAutofit/>
          </a:bodyPr>
          <a:lstStyle/>
          <a:p>
            <a:pPr>
              <a:buFont typeface="Arial" panose="020B0604020202020204" pitchFamily="34" charset="0"/>
              <a:buNone/>
            </a:pPr>
            <a:r>
              <a:rPr lang="el-GR" altLang="el-GR" sz="1600" dirty="0"/>
              <a:t> </a:t>
            </a:r>
          </a:p>
          <a:p>
            <a:r>
              <a:rPr lang="el-GR" altLang="el-GR" sz="2400" dirty="0"/>
              <a:t>Γενικές ιστορίες χορού που καλύπτουν κάποιο χρονικό διάστημα ή μέρος</a:t>
            </a:r>
          </a:p>
          <a:p>
            <a:r>
              <a:rPr lang="el-GR" altLang="el-GR" sz="2400" dirty="0"/>
              <a:t>Γενικές ιστορίες χορού μίας εποχής ή ενός είδους χορού</a:t>
            </a:r>
          </a:p>
          <a:p>
            <a:r>
              <a:rPr lang="el-GR" altLang="el-GR" sz="2400" dirty="0"/>
              <a:t>Ιστορίες χορού που καλύπτουν ένα μικρό χρονικό εύρος</a:t>
            </a:r>
          </a:p>
          <a:p>
            <a:r>
              <a:rPr lang="el-GR" altLang="el-GR" sz="2400" dirty="0"/>
              <a:t>Μελέτες της εμφάνισης νέων χορευτικών ειδών</a:t>
            </a:r>
          </a:p>
          <a:p>
            <a:r>
              <a:rPr lang="el-GR" altLang="el-GR" sz="2400" dirty="0"/>
              <a:t>Μελέτες για τη ζωή και το έργο σημαντικών προσωπικοτήτων</a:t>
            </a:r>
          </a:p>
          <a:p>
            <a:r>
              <a:rPr lang="el-GR" altLang="el-GR" sz="2400" dirty="0"/>
              <a:t>Συλλογή κειμένων/συνεντεύξεων από χορογράφους, χορευτές και θεωρητικούς</a:t>
            </a:r>
          </a:p>
          <a:p>
            <a:r>
              <a:rPr lang="el-GR" altLang="el-GR" sz="2400" dirty="0"/>
              <a:t>Συλλογές κειμένων κριτικών</a:t>
            </a:r>
          </a:p>
          <a:p>
            <a:pPr>
              <a:buFont typeface="Arial" panose="020B0604020202020204" pitchFamily="34" charset="0"/>
              <a:buNone/>
            </a:pPr>
            <a:r>
              <a:rPr lang="en-US" altLang="el-GR" sz="1600" dirty="0"/>
              <a:t> </a:t>
            </a:r>
            <a:endParaRPr lang="el-GR" altLang="el-GR" sz="1600" dirty="0"/>
          </a:p>
          <a:p>
            <a:pPr>
              <a:buFont typeface="Arial" panose="020B0604020202020204" pitchFamily="34" charset="0"/>
              <a:buNone/>
            </a:pPr>
            <a:r>
              <a:rPr lang="en-US" altLang="el-GR" sz="1400" dirty="0" err="1"/>
              <a:t>Adshead</a:t>
            </a:r>
            <a:r>
              <a:rPr lang="en-US" altLang="el-GR" sz="1400" dirty="0"/>
              <a:t>-Lansdale, Janet &amp; </a:t>
            </a:r>
            <a:r>
              <a:rPr lang="en-US" altLang="el-GR" sz="1400" dirty="0" err="1"/>
              <a:t>Layson</a:t>
            </a:r>
            <a:r>
              <a:rPr lang="en-US" altLang="el-GR" sz="1400" dirty="0"/>
              <a:t>, June (eds). 1994. [1983]. </a:t>
            </a:r>
            <a:r>
              <a:rPr lang="en-US" altLang="el-GR" sz="1400" i="1" dirty="0"/>
              <a:t>Dance History. An </a:t>
            </a:r>
            <a:r>
              <a:rPr lang="en-US" altLang="el-GR" sz="1400" i="1" dirty="0" err="1"/>
              <a:t>Indroduction</a:t>
            </a:r>
            <a:r>
              <a:rPr lang="en-US" altLang="el-GR" sz="1400" i="1"/>
              <a:t>.</a:t>
            </a:r>
            <a:r>
              <a:rPr lang="en-US" altLang="el-GR" sz="1400"/>
              <a:t> London: Routledge</a:t>
            </a:r>
            <a:endParaRPr lang="el-GR" altLang="el-GR" sz="1400" dirty="0"/>
          </a:p>
          <a:p>
            <a:endParaRPr lang="el-GR" altLang="el-GR" sz="1600" dirty="0"/>
          </a:p>
          <a:p>
            <a:endParaRPr lang="el-GR" altLang="el-GR" dirty="0"/>
          </a:p>
        </p:txBody>
      </p:sp>
      <p:sp>
        <p:nvSpPr>
          <p:cNvPr id="25603" name="Title 3">
            <a:extLst>
              <a:ext uri="{FF2B5EF4-FFF2-40B4-BE49-F238E27FC236}">
                <a16:creationId xmlns:a16="http://schemas.microsoft.com/office/drawing/2014/main" id="{5C5CFA11-E93F-068D-7681-0EBF73C3F99D}"/>
              </a:ext>
            </a:extLst>
          </p:cNvPr>
          <p:cNvSpPr>
            <a:spLocks noGrp="1"/>
          </p:cNvSpPr>
          <p:nvPr>
            <p:ph type="title"/>
          </p:nvPr>
        </p:nvSpPr>
        <p:spPr/>
        <p:txBody>
          <a:bodyPr/>
          <a:lstStyle/>
          <a:p>
            <a:r>
              <a:rPr lang="el-GR" altLang="el-GR"/>
              <a:t>ΓΡΑΠΤΕΣ ΠΗΓΕΣ</a:t>
            </a:r>
            <a:br>
              <a:rPr lang="el-GR" altLang="el-GR"/>
            </a:br>
            <a:r>
              <a:rPr lang="el-GR" altLang="el-GR"/>
              <a:t>Ιστορικά συγγράμματα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9" name="Θέση περιεχομένου 8" descr="Εικόνα που περιέχει κείμενο, γράμμα, χαρτί, γραμματοσειρά">
            <a:extLst>
              <a:ext uri="{FF2B5EF4-FFF2-40B4-BE49-F238E27FC236}">
                <a16:creationId xmlns:a16="http://schemas.microsoft.com/office/drawing/2014/main" id="{14BF9CE0-3575-B1B0-465F-15D20667603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55159" b="5051"/>
          <a:stretch/>
        </p:blipFill>
        <p:spPr>
          <a:xfrm>
            <a:off x="20" y="1282"/>
            <a:ext cx="12191980" cy="6856718"/>
          </a:xfrm>
          <a:prstGeom prst="rect">
            <a:avLst/>
          </a:prstGeom>
        </p:spPr>
      </p:pic>
    </p:spTree>
    <p:extLst>
      <p:ext uri="{BB962C8B-B14F-4D97-AF65-F5344CB8AC3E}">
        <p14:creationId xmlns:p14="http://schemas.microsoft.com/office/powerpoint/2010/main" val="26095200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C60AA1A6-DE82-C60F-B6A3-D29328F37450}"/>
              </a:ext>
            </a:extLst>
          </p:cNvPr>
          <p:cNvSpPr>
            <a:spLocks noGrp="1"/>
          </p:cNvSpPr>
          <p:nvPr>
            <p:ph type="title"/>
          </p:nvPr>
        </p:nvSpPr>
        <p:spPr/>
        <p:txBody>
          <a:bodyPr/>
          <a:lstStyle/>
          <a:p>
            <a:pPr algn="ctr"/>
            <a:r>
              <a:rPr lang="el-GR" altLang="el-GR" b="1" dirty="0"/>
              <a:t>ΑΛΛΕΣ ΓΡΑΠΤΕΣ ΠΗΓΕΣ</a:t>
            </a:r>
          </a:p>
        </p:txBody>
      </p:sp>
      <p:sp>
        <p:nvSpPr>
          <p:cNvPr id="26627" name="Content Placeholder 2">
            <a:extLst>
              <a:ext uri="{FF2B5EF4-FFF2-40B4-BE49-F238E27FC236}">
                <a16:creationId xmlns:a16="http://schemas.microsoft.com/office/drawing/2014/main" id="{DEED0432-4E16-C9B0-1650-3A9C8340DAAF}"/>
              </a:ext>
            </a:extLst>
          </p:cNvPr>
          <p:cNvSpPr>
            <a:spLocks noGrp="1"/>
          </p:cNvSpPr>
          <p:nvPr>
            <p:ph idx="1"/>
          </p:nvPr>
        </p:nvSpPr>
        <p:spPr/>
        <p:txBody>
          <a:bodyPr>
            <a:normAutofit lnSpcReduction="10000"/>
          </a:bodyPr>
          <a:lstStyle/>
          <a:p>
            <a:pPr>
              <a:buFont typeface="Arial" panose="020B0604020202020204" pitchFamily="34" charset="0"/>
              <a:buNone/>
            </a:pPr>
            <a:r>
              <a:rPr lang="el-GR" altLang="el-GR" sz="2400"/>
              <a:t>Λεξικά</a:t>
            </a:r>
          </a:p>
          <a:p>
            <a:pPr>
              <a:buFont typeface="Arial" panose="020B0604020202020204" pitchFamily="34" charset="0"/>
              <a:buNone/>
            </a:pPr>
            <a:r>
              <a:rPr lang="el-GR" altLang="el-GR" sz="2400"/>
              <a:t>Εγκυκλοπαίδειες</a:t>
            </a:r>
          </a:p>
          <a:p>
            <a:pPr>
              <a:buFont typeface="Arial" panose="020B0604020202020204" pitchFamily="34" charset="0"/>
              <a:buNone/>
            </a:pPr>
            <a:r>
              <a:rPr lang="el-GR" altLang="el-GR" sz="2400"/>
              <a:t>Βιογραφίες</a:t>
            </a:r>
          </a:p>
          <a:p>
            <a:pPr>
              <a:buFont typeface="Arial" panose="020B0604020202020204" pitchFamily="34" charset="0"/>
              <a:buNone/>
            </a:pPr>
            <a:r>
              <a:rPr lang="el-GR" altLang="el-GR" sz="2400"/>
              <a:t>Αυτοβιογραφίες</a:t>
            </a:r>
          </a:p>
          <a:p>
            <a:pPr>
              <a:buFont typeface="Arial" panose="020B0604020202020204" pitchFamily="34" charset="0"/>
              <a:buNone/>
            </a:pPr>
            <a:r>
              <a:rPr lang="el-GR" altLang="el-GR" sz="2400"/>
              <a:t>Βιβλία τεχνικής</a:t>
            </a:r>
          </a:p>
          <a:p>
            <a:pPr>
              <a:buFont typeface="Arial" panose="020B0604020202020204" pitchFamily="34" charset="0"/>
              <a:buNone/>
            </a:pPr>
            <a:r>
              <a:rPr lang="el-GR" altLang="el-GR" sz="2400"/>
              <a:t>Βιβλία ορολογίας</a:t>
            </a:r>
          </a:p>
          <a:p>
            <a:pPr>
              <a:buFont typeface="Arial" panose="020B0604020202020204" pitchFamily="34" charset="0"/>
              <a:buNone/>
            </a:pPr>
            <a:r>
              <a:rPr lang="en-US" altLang="el-GR" sz="2400"/>
              <a:t>Yearbooks</a:t>
            </a:r>
            <a:endParaRPr lang="el-GR" altLang="el-GR" sz="2400"/>
          </a:p>
          <a:p>
            <a:pPr>
              <a:buFont typeface="Arial" panose="020B0604020202020204" pitchFamily="34" charset="0"/>
              <a:buNone/>
            </a:pPr>
            <a:r>
              <a:rPr lang="el-GR" altLang="el-GR" sz="2400"/>
              <a:t>Κατάλογοι εκθέσεων, προγράμματα παραστάσεων</a:t>
            </a:r>
          </a:p>
          <a:p>
            <a:pPr>
              <a:buFont typeface="Arial" panose="020B0604020202020204" pitchFamily="34" charset="0"/>
              <a:buNone/>
            </a:pPr>
            <a:r>
              <a:rPr lang="el-GR" altLang="el-GR" sz="2400"/>
              <a:t>Περιοδικά </a:t>
            </a:r>
          </a:p>
          <a:p>
            <a:pPr>
              <a:buFont typeface="Arial" panose="020B0604020202020204" pitchFamily="34" charset="0"/>
              <a:buNone/>
            </a:pPr>
            <a:r>
              <a:rPr lang="el-GR" altLang="el-GR" sz="2400"/>
              <a:t>Εφημερίδες</a:t>
            </a:r>
          </a:p>
          <a:p>
            <a:pPr>
              <a:buFont typeface="Arial" panose="020B0604020202020204" pitchFamily="34" charset="0"/>
              <a:buNone/>
            </a:pPr>
            <a:endParaRPr lang="el-GR" altLang="el-GR"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Θέση περιεχομένου 4" descr="Εικόνα που περιέχει κείμενο, βιβλίο, χαρτί, γράμμα&#10;&#10;Το περιεχόμενο που δημιουργείται από τεχνολογία AI ενδέχεται να είναι εσφαλμένο.">
            <a:extLst>
              <a:ext uri="{FF2B5EF4-FFF2-40B4-BE49-F238E27FC236}">
                <a16:creationId xmlns:a16="http://schemas.microsoft.com/office/drawing/2014/main" id="{E9BDB0F5-E779-CEED-3814-C862822C62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1706" y="-2401749"/>
            <a:ext cx="6551271" cy="9259749"/>
          </a:xfrm>
          <a:prstGeom prst="rect">
            <a:avLst/>
          </a:prstGeom>
        </p:spPr>
      </p:pic>
    </p:spTree>
    <p:extLst>
      <p:ext uri="{BB962C8B-B14F-4D97-AF65-F5344CB8AC3E}">
        <p14:creationId xmlns:p14="http://schemas.microsoft.com/office/powerpoint/2010/main" val="1371660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C429DE0E-65AE-AE8C-5143-0C55C1873C7C}"/>
              </a:ext>
            </a:extLst>
          </p:cNvPr>
          <p:cNvSpPr>
            <a:spLocks noGrp="1"/>
          </p:cNvSpPr>
          <p:nvPr>
            <p:ph type="title"/>
          </p:nvPr>
        </p:nvSpPr>
        <p:spPr/>
        <p:txBody>
          <a:bodyPr/>
          <a:lstStyle/>
          <a:p>
            <a:pPr algn="ctr"/>
            <a:r>
              <a:rPr lang="el-GR" altLang="el-GR" b="1" dirty="0"/>
              <a:t>Χαρακτηριστικά της Νέας Ιστορίας</a:t>
            </a:r>
          </a:p>
        </p:txBody>
      </p:sp>
      <p:sp>
        <p:nvSpPr>
          <p:cNvPr id="5" name="Content Placeholder 4">
            <a:extLst>
              <a:ext uri="{FF2B5EF4-FFF2-40B4-BE49-F238E27FC236}">
                <a16:creationId xmlns:a16="http://schemas.microsoft.com/office/drawing/2014/main" id="{DA511415-1AB4-917E-F607-D8728EAD9DFC}"/>
              </a:ext>
            </a:extLst>
          </p:cNvPr>
          <p:cNvSpPr>
            <a:spLocks noGrp="1"/>
          </p:cNvSpPr>
          <p:nvPr>
            <p:ph sz="half" idx="1"/>
          </p:nvPr>
        </p:nvSpPr>
        <p:spPr>
          <a:xfrm>
            <a:off x="1981200" y="1600201"/>
            <a:ext cx="4038600" cy="4829175"/>
          </a:xfrm>
          <a:solidFill>
            <a:schemeClr val="accent6">
              <a:lumMod val="40000"/>
              <a:lumOff val="60000"/>
            </a:schemeClr>
          </a:solidFill>
        </p:spPr>
        <p:txBody>
          <a:bodyPr/>
          <a:lstStyle/>
          <a:p>
            <a:pPr>
              <a:buFont typeface="Arial" charset="0"/>
              <a:buNone/>
              <a:defRPr/>
            </a:pPr>
            <a:r>
              <a:rPr lang="el-GR" dirty="0">
                <a:solidFill>
                  <a:schemeClr val="accent3">
                    <a:lumMod val="75000"/>
                  </a:schemeClr>
                </a:solidFill>
              </a:rPr>
              <a:t>Παραδοσιακή σχολή</a:t>
            </a:r>
          </a:p>
          <a:p>
            <a:pPr>
              <a:buFont typeface="Arial" charset="0"/>
              <a:buNone/>
              <a:defRPr/>
            </a:pPr>
            <a:r>
              <a:rPr lang="el-GR" dirty="0"/>
              <a:t>	</a:t>
            </a:r>
            <a:r>
              <a:rPr lang="el-GR" sz="2000" dirty="0"/>
              <a:t>Κύρια ιστορία ήταν η πολιτική ιστορία. Κυρίως η ιστορία του κράτους. Υπήρχαν και άλλες ιστορίες, όπως της Εκκλησίας ως θεσμού ή της επιστήμης, αλλά στο περιθώριο.</a:t>
            </a:r>
          </a:p>
          <a:p>
            <a:pPr>
              <a:buFont typeface="Arial" charset="0"/>
              <a:buNone/>
              <a:defRPr/>
            </a:pPr>
            <a:endParaRPr lang="el-GR" sz="2000" dirty="0"/>
          </a:p>
          <a:p>
            <a:pPr>
              <a:buFont typeface="Arial" charset="0"/>
              <a:buNone/>
              <a:defRPr/>
            </a:pPr>
            <a:r>
              <a:rPr lang="el-GR" sz="2000" dirty="0"/>
              <a:t>	Η ιστορία ως αφήγηση γεγονότων</a:t>
            </a:r>
          </a:p>
        </p:txBody>
      </p:sp>
      <p:sp>
        <p:nvSpPr>
          <p:cNvPr id="6" name="Content Placeholder 5">
            <a:extLst>
              <a:ext uri="{FF2B5EF4-FFF2-40B4-BE49-F238E27FC236}">
                <a16:creationId xmlns:a16="http://schemas.microsoft.com/office/drawing/2014/main" id="{D68283F2-FE0C-C1AF-C3B3-61C9BAAB9A51}"/>
              </a:ext>
            </a:extLst>
          </p:cNvPr>
          <p:cNvSpPr>
            <a:spLocks noGrp="1"/>
          </p:cNvSpPr>
          <p:nvPr>
            <p:ph sz="half" idx="2"/>
          </p:nvPr>
        </p:nvSpPr>
        <p:spPr>
          <a:xfrm>
            <a:off x="6172200" y="1600201"/>
            <a:ext cx="4038600" cy="4829175"/>
          </a:xfrm>
          <a:solidFill>
            <a:schemeClr val="accent3">
              <a:lumMod val="60000"/>
              <a:lumOff val="40000"/>
            </a:schemeClr>
          </a:solidFill>
        </p:spPr>
        <p:txBody>
          <a:bodyPr/>
          <a:lstStyle/>
          <a:p>
            <a:pPr>
              <a:buFont typeface="Arial" charset="0"/>
              <a:buNone/>
              <a:defRPr/>
            </a:pPr>
            <a:r>
              <a:rPr lang="el-GR" dirty="0">
                <a:solidFill>
                  <a:schemeClr val="accent3">
                    <a:lumMod val="75000"/>
                  </a:schemeClr>
                </a:solidFill>
              </a:rPr>
              <a:t>Νέα Σχολή</a:t>
            </a:r>
          </a:p>
          <a:p>
            <a:pPr>
              <a:buFont typeface="Arial" charset="0"/>
              <a:buNone/>
              <a:defRPr/>
            </a:pPr>
            <a:r>
              <a:rPr lang="el-GR" dirty="0"/>
              <a:t>	</a:t>
            </a:r>
            <a:r>
              <a:rPr lang="el-GR" sz="2000" dirty="0"/>
              <a:t>Η Νέα ιστορία ασχολείται με κάθε ανθρώπινη δραστηριότητα, ακόμα και κάποιες ασύλληπτες για την παραδοσιακή (παιδική ηλικία, θάνατος, τρέλλα, κλίμα, μυρωδιές, βρωμιά και καθαριότητα, σώμα, ανάγνωση κ.α.)</a:t>
            </a:r>
          </a:p>
          <a:p>
            <a:pPr>
              <a:buFont typeface="Arial" charset="0"/>
              <a:buNone/>
              <a:defRPr/>
            </a:pPr>
            <a:r>
              <a:rPr lang="el-GR" sz="2000" dirty="0"/>
              <a:t>	</a:t>
            </a:r>
            <a:r>
              <a:rPr lang="el-GR" sz="2000" b="1" dirty="0"/>
              <a:t>Η βασική πεποίθηση είναι πως η πραγματικότητα είναι κοινωνικά και πολιτισμικά κατασκευασμένη και υπάρχει μια συνεχή διαπραγμάτευση</a:t>
            </a:r>
            <a:r>
              <a:rPr lang="el-GR" sz="2000" dirty="0"/>
              <a:t>.</a:t>
            </a:r>
          </a:p>
          <a:p>
            <a:pPr>
              <a:buFont typeface="Arial" charset="0"/>
              <a:buNone/>
              <a:defRPr/>
            </a:pPr>
            <a:r>
              <a:rPr lang="el-GR" sz="2000" dirty="0"/>
              <a:t>	</a:t>
            </a:r>
          </a:p>
        </p:txBody>
      </p:sp>
    </p:spTree>
    <p:extLst>
      <p:ext uri="{BB962C8B-B14F-4D97-AF65-F5344CB8AC3E}">
        <p14:creationId xmlns:p14="http://schemas.microsoft.com/office/powerpoint/2010/main" val="3669693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36B7A-5D63-A1D2-ADED-87F88D629420}"/>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6184BD40-5D3A-CD23-503F-4E67945C1306}"/>
              </a:ext>
            </a:extLst>
          </p:cNvPr>
          <p:cNvSpPr>
            <a:spLocks noGrp="1"/>
          </p:cNvSpPr>
          <p:nvPr>
            <p:ph type="title"/>
          </p:nvPr>
        </p:nvSpPr>
        <p:spPr/>
        <p:txBody>
          <a:bodyPr/>
          <a:lstStyle/>
          <a:p>
            <a:pPr eaLnBrk="1" hangingPunct="1"/>
            <a:r>
              <a:rPr lang="el-GR" altLang="el-GR"/>
              <a:t>ΚΑΤΗΓΟΡΙΟΠΟΙΗΣΗ</a:t>
            </a:r>
          </a:p>
        </p:txBody>
      </p:sp>
      <p:sp>
        <p:nvSpPr>
          <p:cNvPr id="6" name="Content Placeholder 2">
            <a:extLst>
              <a:ext uri="{FF2B5EF4-FFF2-40B4-BE49-F238E27FC236}">
                <a16:creationId xmlns:a16="http://schemas.microsoft.com/office/drawing/2014/main" id="{B495F041-3231-908D-8A4B-FE18537AA215}"/>
              </a:ext>
            </a:extLst>
          </p:cNvPr>
          <p:cNvSpPr txBox="1">
            <a:spLocks/>
          </p:cNvSpPr>
          <p:nvPr/>
        </p:nvSpPr>
        <p:spPr bwMode="auto">
          <a:xfrm>
            <a:off x="2133600" y="1752601"/>
            <a:ext cx="4038600" cy="4525963"/>
          </a:xfrm>
          <a:prstGeom prst="rect">
            <a:avLst/>
          </a:prstGeom>
          <a:solidFill>
            <a:schemeClr val="accent6">
              <a:lumMod val="40000"/>
              <a:lumOff val="60000"/>
            </a:schemeClr>
          </a:solidFill>
          <a:ln w="9525">
            <a:noFill/>
            <a:miter lim="800000"/>
            <a:headEnd/>
            <a:tailEnd/>
          </a:ln>
        </p:spPr>
        <p:txBody>
          <a:bodyPr>
            <a:normAutofit/>
          </a:bodyPr>
          <a:lstStyle/>
          <a:p>
            <a:pPr marL="342900" indent="-342900">
              <a:spcBef>
                <a:spcPct val="20000"/>
              </a:spcBef>
              <a:defRPr/>
            </a:pPr>
            <a:r>
              <a:rPr lang="el-GR" sz="2800" dirty="0">
                <a:solidFill>
                  <a:schemeClr val="accent3">
                    <a:lumMod val="75000"/>
                  </a:schemeClr>
                </a:solidFill>
              </a:rPr>
              <a:t>Παραδοσιακή σχολή</a:t>
            </a:r>
          </a:p>
          <a:p>
            <a:pPr marL="342900" indent="-342900">
              <a:spcBef>
                <a:spcPct val="20000"/>
              </a:spcBef>
              <a:buFont typeface="Arial" pitchFamily="34" charset="0"/>
              <a:buChar char="•"/>
              <a:defRPr/>
            </a:pPr>
            <a:r>
              <a:rPr lang="el-GR" sz="2800" dirty="0"/>
              <a:t>Κατηγοριοποιεί δημιουργώντας κλειστά σύνολα</a:t>
            </a:r>
            <a:endParaRPr lang="en-US" sz="2800" dirty="0"/>
          </a:p>
          <a:p>
            <a:pPr marL="342900" indent="-342900">
              <a:spcBef>
                <a:spcPct val="20000"/>
              </a:spcBef>
              <a:defRPr/>
            </a:pPr>
            <a:endParaRPr lang="el-GR" sz="2800" dirty="0"/>
          </a:p>
          <a:p>
            <a:pPr marL="342900" indent="-342900">
              <a:spcBef>
                <a:spcPct val="20000"/>
              </a:spcBef>
              <a:buFont typeface="Arial" pitchFamily="34" charset="0"/>
              <a:buChar char="•"/>
              <a:defRPr/>
            </a:pPr>
            <a:r>
              <a:rPr lang="el-GR" sz="2800" dirty="0"/>
              <a:t>Ιεραρχία μεταξύ των κατηγοριών</a:t>
            </a:r>
          </a:p>
          <a:p>
            <a:pPr marL="342900" indent="-342900">
              <a:spcBef>
                <a:spcPct val="20000"/>
              </a:spcBef>
              <a:buFont typeface="Arial" pitchFamily="34" charset="0"/>
              <a:buChar char="•"/>
              <a:defRPr/>
            </a:pPr>
            <a:endParaRPr lang="el-GR" sz="2800" dirty="0"/>
          </a:p>
        </p:txBody>
      </p:sp>
      <p:sp>
        <p:nvSpPr>
          <p:cNvPr id="7" name="Content Placeholder 3">
            <a:extLst>
              <a:ext uri="{FF2B5EF4-FFF2-40B4-BE49-F238E27FC236}">
                <a16:creationId xmlns:a16="http://schemas.microsoft.com/office/drawing/2014/main" id="{1466B1D3-09CA-8AFB-9CBF-1CCF23CF382F}"/>
              </a:ext>
            </a:extLst>
          </p:cNvPr>
          <p:cNvSpPr txBox="1">
            <a:spLocks/>
          </p:cNvSpPr>
          <p:nvPr/>
        </p:nvSpPr>
        <p:spPr bwMode="auto">
          <a:xfrm>
            <a:off x="6324600" y="1752601"/>
            <a:ext cx="4038600" cy="4525963"/>
          </a:xfrm>
          <a:prstGeom prst="rect">
            <a:avLst/>
          </a:prstGeom>
          <a:solidFill>
            <a:schemeClr val="accent3">
              <a:lumMod val="40000"/>
              <a:lumOff val="60000"/>
            </a:schemeClr>
          </a:solidFill>
          <a:ln w="9525">
            <a:noFill/>
            <a:miter lim="800000"/>
            <a:headEnd/>
            <a:tailEnd/>
          </a:ln>
        </p:spPr>
        <p:txBody>
          <a:bodyPr>
            <a:normAutofit/>
          </a:bodyPr>
          <a:lstStyle/>
          <a:p>
            <a:pPr marL="342900" indent="-342900">
              <a:spcBef>
                <a:spcPct val="20000"/>
              </a:spcBef>
              <a:defRPr/>
            </a:pPr>
            <a:r>
              <a:rPr lang="el-GR" sz="2800" dirty="0">
                <a:solidFill>
                  <a:schemeClr val="accent3">
                    <a:lumMod val="75000"/>
                  </a:schemeClr>
                </a:solidFill>
              </a:rPr>
              <a:t>Νέα Σχολή</a:t>
            </a:r>
          </a:p>
          <a:p>
            <a:pPr marL="342900" indent="-342900">
              <a:spcBef>
                <a:spcPct val="20000"/>
              </a:spcBef>
              <a:buFont typeface="Arial" pitchFamily="34" charset="0"/>
              <a:buChar char="•"/>
              <a:defRPr/>
            </a:pPr>
            <a:r>
              <a:rPr lang="el-GR" sz="2800" dirty="0"/>
              <a:t>Συνειδητοποίηση ότι οι κατηγορίες σχετίζονται με διαδικασίες τόσο επιλογής όσο και αποκλεισμού</a:t>
            </a:r>
          </a:p>
          <a:p>
            <a:pPr marL="342900" indent="-342900">
              <a:spcBef>
                <a:spcPct val="20000"/>
              </a:spcBef>
              <a:buFont typeface="Arial" pitchFamily="34" charset="0"/>
              <a:buChar char="•"/>
              <a:defRPr/>
            </a:pPr>
            <a:endParaRPr lang="el-GR" sz="2800" dirty="0"/>
          </a:p>
          <a:p>
            <a:pPr marL="342900" indent="-342900">
              <a:spcBef>
                <a:spcPct val="20000"/>
              </a:spcBef>
              <a:buFont typeface="Arial" pitchFamily="34" charset="0"/>
              <a:buChar char="•"/>
              <a:defRPr/>
            </a:pPr>
            <a:r>
              <a:rPr lang="el-GR" sz="2800"/>
              <a:t>Αμφισβητεί την ιεραρχία</a:t>
            </a:r>
            <a:endParaRPr lang="el-GR" sz="2800" dirty="0"/>
          </a:p>
          <a:p>
            <a:pPr marL="342900" indent="-342900">
              <a:spcBef>
                <a:spcPct val="20000"/>
              </a:spcBef>
              <a:buFont typeface="Arial" pitchFamily="34" charset="0"/>
              <a:buChar char="•"/>
              <a:defRPr/>
            </a:pPr>
            <a:endParaRPr lang="el-GR" sz="2800" dirty="0"/>
          </a:p>
        </p:txBody>
      </p:sp>
    </p:spTree>
    <p:extLst>
      <p:ext uri="{BB962C8B-B14F-4D97-AF65-F5344CB8AC3E}">
        <p14:creationId xmlns:p14="http://schemas.microsoft.com/office/powerpoint/2010/main" val="1003859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9D90F-991B-C8A4-E7D1-6F38000595E4}"/>
              </a:ext>
            </a:extLst>
          </p:cNvPr>
          <p:cNvSpPr>
            <a:spLocks noGrp="1"/>
          </p:cNvSpPr>
          <p:nvPr>
            <p:ph type="title"/>
          </p:nvPr>
        </p:nvSpPr>
        <p:spPr/>
        <p:txBody>
          <a:bodyPr rtlCol="0">
            <a:normAutofit/>
          </a:bodyPr>
          <a:lstStyle/>
          <a:p>
            <a:pPr algn="ctr">
              <a:defRPr/>
            </a:pPr>
            <a:r>
              <a:rPr lang="el-GR" b="1" dirty="0"/>
              <a:t>Αντίληψη του χρόνου</a:t>
            </a:r>
            <a:br>
              <a:rPr lang="el-GR" dirty="0"/>
            </a:br>
            <a:endParaRPr lang="el-GR" dirty="0"/>
          </a:p>
        </p:txBody>
      </p:sp>
      <p:sp>
        <p:nvSpPr>
          <p:cNvPr id="3" name="Content Placeholder 2">
            <a:extLst>
              <a:ext uri="{FF2B5EF4-FFF2-40B4-BE49-F238E27FC236}">
                <a16:creationId xmlns:a16="http://schemas.microsoft.com/office/drawing/2014/main" id="{EA3DEF14-F10D-7A7D-C96E-8371AD4E18B8}"/>
              </a:ext>
            </a:extLst>
          </p:cNvPr>
          <p:cNvSpPr>
            <a:spLocks noGrp="1"/>
          </p:cNvSpPr>
          <p:nvPr>
            <p:ph sz="half" idx="1"/>
          </p:nvPr>
        </p:nvSpPr>
        <p:spPr>
          <a:solidFill>
            <a:schemeClr val="accent6">
              <a:lumMod val="40000"/>
              <a:lumOff val="60000"/>
            </a:schemeClr>
          </a:solidFill>
        </p:spPr>
        <p:txBody>
          <a:bodyPr rtlCol="0">
            <a:normAutofit/>
          </a:bodyPr>
          <a:lstStyle/>
          <a:p>
            <a:pPr>
              <a:buNone/>
              <a:defRPr/>
            </a:pPr>
            <a:r>
              <a:rPr lang="el-GR" dirty="0">
                <a:solidFill>
                  <a:schemeClr val="accent3">
                    <a:lumMod val="75000"/>
                  </a:schemeClr>
                </a:solidFill>
              </a:rPr>
              <a:t>Παραδοσιακή σχολή</a:t>
            </a:r>
          </a:p>
          <a:p>
            <a:pPr>
              <a:defRPr/>
            </a:pPr>
            <a:r>
              <a:rPr lang="el-GR" dirty="0"/>
              <a:t>Ευθύγραμμη πορεία </a:t>
            </a:r>
            <a:endParaRPr lang="en-US" dirty="0"/>
          </a:p>
          <a:p>
            <a:pPr>
              <a:buNone/>
              <a:defRPr/>
            </a:pPr>
            <a:endParaRPr lang="el-GR" dirty="0"/>
          </a:p>
          <a:p>
            <a:pPr>
              <a:defRPr/>
            </a:pPr>
            <a:r>
              <a:rPr lang="el-GR" dirty="0"/>
              <a:t>Σύνδεση/συνέχεια των γεγονότων</a:t>
            </a:r>
          </a:p>
          <a:p>
            <a:pPr>
              <a:defRPr/>
            </a:pPr>
            <a:endParaRPr lang="el-GR" dirty="0"/>
          </a:p>
        </p:txBody>
      </p:sp>
      <p:sp>
        <p:nvSpPr>
          <p:cNvPr id="4" name="Content Placeholder 3">
            <a:extLst>
              <a:ext uri="{FF2B5EF4-FFF2-40B4-BE49-F238E27FC236}">
                <a16:creationId xmlns:a16="http://schemas.microsoft.com/office/drawing/2014/main" id="{5D2D6110-4804-6B28-B439-6882B4A069CA}"/>
              </a:ext>
            </a:extLst>
          </p:cNvPr>
          <p:cNvSpPr>
            <a:spLocks noGrp="1"/>
          </p:cNvSpPr>
          <p:nvPr>
            <p:ph sz="half" idx="2"/>
          </p:nvPr>
        </p:nvSpPr>
        <p:spPr>
          <a:solidFill>
            <a:schemeClr val="accent3">
              <a:lumMod val="40000"/>
              <a:lumOff val="60000"/>
            </a:schemeClr>
          </a:solidFill>
        </p:spPr>
        <p:txBody>
          <a:bodyPr rtlCol="0">
            <a:normAutofit/>
          </a:bodyPr>
          <a:lstStyle/>
          <a:p>
            <a:pPr>
              <a:buNone/>
              <a:defRPr/>
            </a:pPr>
            <a:r>
              <a:rPr lang="el-GR" dirty="0">
                <a:solidFill>
                  <a:schemeClr val="accent3">
                    <a:lumMod val="75000"/>
                  </a:schemeClr>
                </a:solidFill>
              </a:rPr>
              <a:t>Νέα Σχολή</a:t>
            </a:r>
          </a:p>
          <a:p>
            <a:pPr>
              <a:defRPr/>
            </a:pPr>
            <a:r>
              <a:rPr lang="el-GR" dirty="0"/>
              <a:t>Ο χρόνος είναι μια σειρά από ‘κύματα’, με ασυνέχειες και μετατοπίσεις</a:t>
            </a:r>
          </a:p>
          <a:p>
            <a:pPr>
              <a:defRPr/>
            </a:pPr>
            <a:endParaRPr lang="el-GR" dirty="0"/>
          </a:p>
        </p:txBody>
      </p:sp>
    </p:spTree>
    <p:extLst>
      <p:ext uri="{BB962C8B-B14F-4D97-AF65-F5344CB8AC3E}">
        <p14:creationId xmlns:p14="http://schemas.microsoft.com/office/powerpoint/2010/main" val="3627439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0451A55B-E505-D981-6C26-2EE18032C2A8}"/>
              </a:ext>
            </a:extLst>
          </p:cNvPr>
          <p:cNvSpPr>
            <a:spLocks noGrp="1"/>
          </p:cNvSpPr>
          <p:nvPr>
            <p:ph type="title"/>
          </p:nvPr>
        </p:nvSpPr>
        <p:spPr>
          <a:xfrm>
            <a:off x="2238375" y="214313"/>
            <a:ext cx="8229600" cy="1143000"/>
          </a:xfrm>
        </p:spPr>
        <p:txBody>
          <a:bodyPr/>
          <a:lstStyle/>
          <a:p>
            <a:r>
              <a:rPr lang="el-GR" altLang="el-GR" sz="4000"/>
              <a:t>Πλαίσιο των γεγονότων (</a:t>
            </a:r>
            <a:r>
              <a:rPr lang="en-US" altLang="el-GR" sz="4000"/>
              <a:t>context)</a:t>
            </a:r>
            <a:endParaRPr lang="el-GR" altLang="el-GR" sz="4000"/>
          </a:p>
        </p:txBody>
      </p:sp>
      <p:sp>
        <p:nvSpPr>
          <p:cNvPr id="5" name="Content Placeholder 2">
            <a:extLst>
              <a:ext uri="{FF2B5EF4-FFF2-40B4-BE49-F238E27FC236}">
                <a16:creationId xmlns:a16="http://schemas.microsoft.com/office/drawing/2014/main" id="{9C48F3CA-A6DB-746B-FC15-32EE3D0231A2}"/>
              </a:ext>
            </a:extLst>
          </p:cNvPr>
          <p:cNvSpPr>
            <a:spLocks noGrp="1"/>
          </p:cNvSpPr>
          <p:nvPr>
            <p:ph sz="half" idx="1"/>
          </p:nvPr>
        </p:nvSpPr>
        <p:spPr>
          <a:solidFill>
            <a:schemeClr val="accent6">
              <a:lumMod val="40000"/>
              <a:lumOff val="60000"/>
            </a:schemeClr>
          </a:solidFill>
        </p:spPr>
        <p:txBody>
          <a:bodyPr rtlCol="0">
            <a:normAutofit/>
          </a:bodyPr>
          <a:lstStyle/>
          <a:p>
            <a:pPr>
              <a:buNone/>
              <a:defRPr/>
            </a:pPr>
            <a:r>
              <a:rPr lang="el-GR" dirty="0">
                <a:solidFill>
                  <a:schemeClr val="accent3">
                    <a:lumMod val="75000"/>
                  </a:schemeClr>
                </a:solidFill>
              </a:rPr>
              <a:t>Παραδοσιακή σχολή</a:t>
            </a:r>
          </a:p>
          <a:p>
            <a:pPr>
              <a:defRPr/>
            </a:pPr>
            <a:r>
              <a:rPr lang="el-GR" dirty="0"/>
              <a:t>Το προς μελέτη γεγονός βρίσκεται στο κέντρο και περιβάλλεται από τα άλλα γεγονότα, τα οποία είναι συνήθως πολιτικά ή οικονομικά</a:t>
            </a:r>
            <a:endParaRPr lang="en-US" dirty="0"/>
          </a:p>
          <a:p>
            <a:pPr>
              <a:buNone/>
              <a:defRPr/>
            </a:pPr>
            <a:endParaRPr lang="el-GR" dirty="0"/>
          </a:p>
          <a:p>
            <a:pPr>
              <a:defRPr/>
            </a:pPr>
            <a:endParaRPr lang="el-GR" dirty="0"/>
          </a:p>
        </p:txBody>
      </p:sp>
      <p:sp>
        <p:nvSpPr>
          <p:cNvPr id="6" name="Content Placeholder 3">
            <a:extLst>
              <a:ext uri="{FF2B5EF4-FFF2-40B4-BE49-F238E27FC236}">
                <a16:creationId xmlns:a16="http://schemas.microsoft.com/office/drawing/2014/main" id="{5E050394-43AF-AB76-459E-B16B615FEDB0}"/>
              </a:ext>
            </a:extLst>
          </p:cNvPr>
          <p:cNvSpPr>
            <a:spLocks noGrp="1"/>
          </p:cNvSpPr>
          <p:nvPr>
            <p:ph sz="half" idx="2"/>
          </p:nvPr>
        </p:nvSpPr>
        <p:spPr>
          <a:solidFill>
            <a:schemeClr val="accent3">
              <a:lumMod val="40000"/>
              <a:lumOff val="60000"/>
            </a:schemeClr>
          </a:solidFill>
        </p:spPr>
        <p:txBody>
          <a:bodyPr rtlCol="0">
            <a:normAutofit/>
          </a:bodyPr>
          <a:lstStyle/>
          <a:p>
            <a:pPr>
              <a:buNone/>
              <a:defRPr/>
            </a:pPr>
            <a:r>
              <a:rPr lang="el-GR" dirty="0">
                <a:solidFill>
                  <a:schemeClr val="accent3">
                    <a:lumMod val="75000"/>
                  </a:schemeClr>
                </a:solidFill>
              </a:rPr>
              <a:t>Νέα Σχολή</a:t>
            </a:r>
          </a:p>
          <a:p>
            <a:pPr>
              <a:defRPr/>
            </a:pPr>
            <a:r>
              <a:rPr lang="el-GR" dirty="0"/>
              <a:t>Χωρίς ιεραρχία μελετά όλα τα πλαίσια (κοινωνικό, ψυχολογικό, στατιστικό κ.α.), τα οποία δημιουργούν ένα δυναμικό σύνολο.</a:t>
            </a:r>
          </a:p>
          <a:p>
            <a:pPr>
              <a:defRPr/>
            </a:pPr>
            <a:endParaRPr lang="el-GR" dirty="0"/>
          </a:p>
        </p:txBody>
      </p:sp>
    </p:spTree>
    <p:extLst>
      <p:ext uri="{BB962C8B-B14F-4D97-AF65-F5344CB8AC3E}">
        <p14:creationId xmlns:p14="http://schemas.microsoft.com/office/powerpoint/2010/main" val="553609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42B84B3C-1F20-48F1-E5C6-41444F178C1B}"/>
              </a:ext>
            </a:extLst>
          </p:cNvPr>
          <p:cNvSpPr>
            <a:spLocks noGrp="1"/>
          </p:cNvSpPr>
          <p:nvPr>
            <p:ph type="title"/>
          </p:nvPr>
        </p:nvSpPr>
        <p:spPr/>
        <p:txBody>
          <a:bodyPr/>
          <a:lstStyle/>
          <a:p>
            <a:pPr algn="ctr"/>
            <a:r>
              <a:rPr lang="el-GR" altLang="el-GR" dirty="0"/>
              <a:t>Σχέση με τις πηγές</a:t>
            </a:r>
          </a:p>
        </p:txBody>
      </p:sp>
      <p:sp>
        <p:nvSpPr>
          <p:cNvPr id="5" name="Content Placeholder 3">
            <a:extLst>
              <a:ext uri="{FF2B5EF4-FFF2-40B4-BE49-F238E27FC236}">
                <a16:creationId xmlns:a16="http://schemas.microsoft.com/office/drawing/2014/main" id="{CFED7FCE-4257-547E-7E0F-BA05D0C84FD2}"/>
              </a:ext>
            </a:extLst>
          </p:cNvPr>
          <p:cNvSpPr>
            <a:spLocks noGrp="1"/>
          </p:cNvSpPr>
          <p:nvPr>
            <p:ph sz="half" idx="1"/>
          </p:nvPr>
        </p:nvSpPr>
        <p:spPr>
          <a:solidFill>
            <a:schemeClr val="accent6">
              <a:lumMod val="40000"/>
              <a:lumOff val="60000"/>
            </a:schemeClr>
          </a:solidFill>
        </p:spPr>
        <p:txBody>
          <a:bodyPr rtlCol="0">
            <a:normAutofit/>
          </a:bodyPr>
          <a:lstStyle/>
          <a:p>
            <a:pPr>
              <a:buNone/>
              <a:defRPr/>
            </a:pPr>
            <a:r>
              <a:rPr lang="el-GR" dirty="0">
                <a:solidFill>
                  <a:schemeClr val="accent3">
                    <a:lumMod val="75000"/>
                  </a:schemeClr>
                </a:solidFill>
              </a:rPr>
              <a:t>Παραδοσιακή Σχολή</a:t>
            </a:r>
          </a:p>
          <a:p>
            <a:pPr>
              <a:defRPr/>
            </a:pPr>
            <a:r>
              <a:rPr lang="el-GR" dirty="0"/>
              <a:t>Αναζήτηση της επιστημονικής αντικειμενικότητας</a:t>
            </a:r>
          </a:p>
          <a:p>
            <a:pPr>
              <a:defRPr/>
            </a:pPr>
            <a:r>
              <a:rPr lang="el-GR" dirty="0"/>
              <a:t>Πρωτοκαθεδρία των γραπτών πηγών</a:t>
            </a:r>
          </a:p>
          <a:p>
            <a:pPr>
              <a:defRPr/>
            </a:pPr>
            <a:endParaRPr lang="el-GR" dirty="0"/>
          </a:p>
        </p:txBody>
      </p:sp>
      <p:sp>
        <p:nvSpPr>
          <p:cNvPr id="6" name="Content Placeholder 3">
            <a:extLst>
              <a:ext uri="{FF2B5EF4-FFF2-40B4-BE49-F238E27FC236}">
                <a16:creationId xmlns:a16="http://schemas.microsoft.com/office/drawing/2014/main" id="{82C6EB2A-F08B-1030-01B6-9F8FA13D0C55}"/>
              </a:ext>
            </a:extLst>
          </p:cNvPr>
          <p:cNvSpPr>
            <a:spLocks noGrp="1"/>
          </p:cNvSpPr>
          <p:nvPr>
            <p:ph sz="half" idx="2"/>
          </p:nvPr>
        </p:nvSpPr>
        <p:spPr>
          <a:solidFill>
            <a:schemeClr val="accent3">
              <a:lumMod val="40000"/>
              <a:lumOff val="60000"/>
            </a:schemeClr>
          </a:solidFill>
        </p:spPr>
        <p:txBody>
          <a:bodyPr rtlCol="0">
            <a:normAutofit/>
          </a:bodyPr>
          <a:lstStyle/>
          <a:p>
            <a:pPr>
              <a:buNone/>
              <a:defRPr/>
            </a:pPr>
            <a:r>
              <a:rPr lang="el-GR" dirty="0">
                <a:solidFill>
                  <a:schemeClr val="accent3">
                    <a:lumMod val="75000"/>
                  </a:schemeClr>
                </a:solidFill>
              </a:rPr>
              <a:t>Νέα Σχολή</a:t>
            </a:r>
          </a:p>
          <a:p>
            <a:pPr>
              <a:defRPr/>
            </a:pPr>
            <a:r>
              <a:rPr lang="el-GR" dirty="0"/>
              <a:t>Οι πηγές θεωρούνται αναπαραστάσεις των γεγονότων που χρειάζονται τον ενεργό και δημιουργικό ρόλο του ερευνητή</a:t>
            </a:r>
          </a:p>
          <a:p>
            <a:pPr>
              <a:defRPr/>
            </a:pPr>
            <a:r>
              <a:rPr lang="el-GR" dirty="0"/>
              <a:t>Ισότιμη αντιμετώπιση όλων των πηγών (προφορικές, ακουστικές, οπτικές κτλ)</a:t>
            </a:r>
          </a:p>
          <a:p>
            <a:pPr>
              <a:defRPr/>
            </a:pPr>
            <a:endParaRPr lang="el-GR" dirty="0"/>
          </a:p>
        </p:txBody>
      </p:sp>
    </p:spTree>
    <p:extLst>
      <p:ext uri="{BB962C8B-B14F-4D97-AF65-F5344CB8AC3E}">
        <p14:creationId xmlns:p14="http://schemas.microsoft.com/office/powerpoint/2010/main" val="1207600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0" name="Rectangle 3079">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Title 3">
            <a:extLst>
              <a:ext uri="{FF2B5EF4-FFF2-40B4-BE49-F238E27FC236}">
                <a16:creationId xmlns:a16="http://schemas.microsoft.com/office/drawing/2014/main" id="{EAF09FE0-8387-E6E4-8B50-24A026DB16F6}"/>
              </a:ext>
            </a:extLst>
          </p:cNvPr>
          <p:cNvSpPr>
            <a:spLocks noGrp="1"/>
          </p:cNvSpPr>
          <p:nvPr>
            <p:ph type="title"/>
          </p:nvPr>
        </p:nvSpPr>
        <p:spPr>
          <a:xfrm>
            <a:off x="838200" y="365125"/>
            <a:ext cx="10515600" cy="1325563"/>
          </a:xfrm>
        </p:spPr>
        <p:txBody>
          <a:bodyPr>
            <a:normAutofit/>
          </a:bodyPr>
          <a:lstStyle/>
          <a:p>
            <a:pPr eaLnBrk="1" hangingPunct="1"/>
            <a:r>
              <a:rPr lang="el-GR" altLang="el-GR" sz="5400"/>
              <a:t>ΙΣΤΟΡΙΑ ΧΟΡΟΥ</a:t>
            </a:r>
          </a:p>
        </p:txBody>
      </p:sp>
      <p:sp>
        <p:nvSpPr>
          <p:cNvPr id="3082"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5" name="Content Placeholder 4">
            <a:extLst>
              <a:ext uri="{FF2B5EF4-FFF2-40B4-BE49-F238E27FC236}">
                <a16:creationId xmlns:a16="http://schemas.microsoft.com/office/drawing/2014/main" id="{C323B4F3-0BEF-9DB5-26D1-C23EC7BA9E42}"/>
              </a:ext>
            </a:extLst>
          </p:cNvPr>
          <p:cNvSpPr>
            <a:spLocks noGrp="1"/>
          </p:cNvSpPr>
          <p:nvPr>
            <p:ph idx="1"/>
          </p:nvPr>
        </p:nvSpPr>
        <p:spPr>
          <a:xfrm>
            <a:off x="838200" y="1929384"/>
            <a:ext cx="10515600" cy="4251960"/>
          </a:xfrm>
        </p:spPr>
        <p:txBody>
          <a:bodyPr>
            <a:normAutofit/>
          </a:bodyPr>
          <a:lstStyle/>
          <a:p>
            <a:pPr eaLnBrk="1" hangingPunct="1">
              <a:buFont typeface="Arial" panose="020B0604020202020204" pitchFamily="34" charset="0"/>
              <a:buNone/>
            </a:pPr>
            <a:r>
              <a:rPr lang="en-US" altLang="el-GR" sz="2200"/>
              <a:t>    </a:t>
            </a:r>
            <a:r>
              <a:rPr lang="el-GR" altLang="el-GR" sz="2200"/>
              <a:t>Πρόκειται για ένα διευρυμένο πεδίο γνώσης σε</a:t>
            </a:r>
            <a:r>
              <a:rPr lang="en-US" altLang="el-GR" sz="2200"/>
              <a:t> </a:t>
            </a:r>
            <a:r>
              <a:rPr lang="el-GR" altLang="el-GR" sz="2200"/>
              <a:t>σχέση με την παραδοσιακή αντίληψη της ιστορίας χορού (γεγονότα, πρόσωπα, γραμμικότητα), και παρουσιάζει συχνά υβριδική μορφή, λόγω της σχέσης της με άλλα γνωστικά αντικείμενα (φιλοσοφία, κοινωνιολογία, πολιτισμικές σπουδές κ.α.)</a:t>
            </a:r>
          </a:p>
          <a:p>
            <a:pPr eaLnBrk="1" hangingPunct="1">
              <a:buFont typeface="Arial" panose="020B0604020202020204" pitchFamily="34" charset="0"/>
              <a:buNone/>
            </a:pPr>
            <a:endParaRPr lang="el-GR" altLang="el-GR" sz="2200"/>
          </a:p>
        </p:txBody>
      </p:sp>
    </p:spTree>
  </p:cSld>
  <p:clrMapOvr>
    <a:masterClrMapping/>
  </p:clrMapOvr>
</p:sld>
</file>

<file path=ppt/theme/theme1.xml><?xml version="1.0" encoding="utf-8"?>
<a:theme xmlns:a="http://schemas.openxmlformats.org/drawingml/2006/main" name="Θέμα του Office">
  <a:themeElements>
    <a:clrScheme name="Θέμα του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Θέμα του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112</TotalTime>
  <Words>991</Words>
  <Application>Microsoft Office PowerPoint</Application>
  <PresentationFormat>Ευρεία οθόνη</PresentationFormat>
  <Paragraphs>155</Paragraphs>
  <Slides>20</Slides>
  <Notes>14</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20</vt:i4>
      </vt:variant>
    </vt:vector>
  </HeadingPairs>
  <TitlesOfParts>
    <vt:vector size="25" baseType="lpstr">
      <vt:lpstr>Arial</vt:lpstr>
      <vt:lpstr>Calibri</vt:lpstr>
      <vt:lpstr>Calibri Light</vt:lpstr>
      <vt:lpstr>Times New Roman</vt:lpstr>
      <vt:lpstr>Θέμα του Office</vt:lpstr>
      <vt:lpstr>Ιστορία και Θεωρία του Χορού</vt:lpstr>
      <vt:lpstr>Παρουσίαση του PowerPoint</vt:lpstr>
      <vt:lpstr>Παρουσίαση του PowerPoint</vt:lpstr>
      <vt:lpstr>Χαρακτηριστικά της Νέας Ιστορίας</vt:lpstr>
      <vt:lpstr>ΚΑΤΗΓΟΡΙΟΠΟΙΗΣΗ</vt:lpstr>
      <vt:lpstr>Αντίληψη του χρόνου </vt:lpstr>
      <vt:lpstr>Πλαίσιο των γεγονότων (context)</vt:lpstr>
      <vt:lpstr>Σχέση με τις πηγές</vt:lpstr>
      <vt:lpstr>ΙΣΤΟΡΙΑ ΧΟΡΟΥ</vt:lpstr>
      <vt:lpstr>Ιστορία χορού</vt:lpstr>
      <vt:lpstr>Παρουσίαση του PowerPoint</vt:lpstr>
      <vt:lpstr>Παρουσίαση του PowerPoint</vt:lpstr>
      <vt:lpstr>Παρουσίαση του PowerPoint</vt:lpstr>
      <vt:lpstr>Παρουσίαση του PowerPoint</vt:lpstr>
      <vt:lpstr>ΕΙΔΗ ΧΟΡΟΥ   (DANCE TYPES) </vt:lpstr>
      <vt:lpstr>ΠΛΑΙΣΙΟ ΤΟΥ ΧΟΡΟΥ (CONTEXT) </vt:lpstr>
      <vt:lpstr>Ιστορικές πηγές  </vt:lpstr>
      <vt:lpstr>Ιστορικές πηγές</vt:lpstr>
      <vt:lpstr>ΓΡΑΠΤΕΣ ΠΗΓΕΣ Ιστορικά συγγράμματα</vt:lpstr>
      <vt:lpstr>ΑΛΛΕΣ ΓΡΑΠΤΕΣ ΠΗΓΕΣ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Ιστορία Χορού</dc:title>
  <dc:creator>steriani tsintziloni</dc:creator>
  <cp:lastModifiedBy>noname</cp:lastModifiedBy>
  <cp:revision>1</cp:revision>
  <dcterms:created xsi:type="dcterms:W3CDTF">2023-10-01T11:28:55Z</dcterms:created>
  <dcterms:modified xsi:type="dcterms:W3CDTF">2025-03-18T12:32:44Z</dcterms:modified>
</cp:coreProperties>
</file>