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9" r:id="rId4"/>
    <p:sldId id="260" r:id="rId5"/>
    <p:sldId id="261" r:id="rId6"/>
    <p:sldId id="257" r:id="rId7"/>
    <p:sldId id="258" r:id="rId8"/>
    <p:sldId id="280" r:id="rId9"/>
    <p:sldId id="264"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300" r:id="rId23"/>
    <p:sldId id="293" r:id="rId24"/>
    <p:sldId id="275" r:id="rId25"/>
    <p:sldId id="276" r:id="rId26"/>
    <p:sldId id="277" r:id="rId27"/>
    <p:sldId id="294" r:id="rId28"/>
    <p:sldId id="278" r:id="rId29"/>
    <p:sldId id="279" r:id="rId30"/>
    <p:sldId id="296" r:id="rId31"/>
    <p:sldId id="297" r:id="rId32"/>
    <p:sldId id="299"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88935-1B43-43F6-8C2A-412B42883CD5}" v="3" dt="2023-11-07T09:26:29.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iani tsintziloni" userId="ef39b42479092de5" providerId="LiveId" clId="{0B788935-1B43-43F6-8C2A-412B42883CD5}"/>
    <pc:docChg chg="custSel addSld delSld modSld sldOrd">
      <pc:chgData name="steriani tsintziloni" userId="ef39b42479092de5" providerId="LiveId" clId="{0B788935-1B43-43F6-8C2A-412B42883CD5}" dt="2023-11-07T09:26:32.584" v="63" actId="26606"/>
      <pc:docMkLst>
        <pc:docMk/>
      </pc:docMkLst>
      <pc:sldChg chg="del">
        <pc:chgData name="steriani tsintziloni" userId="ef39b42479092de5" providerId="LiveId" clId="{0B788935-1B43-43F6-8C2A-412B42883CD5}" dt="2023-11-07T09:25:05.547" v="49" actId="47"/>
        <pc:sldMkLst>
          <pc:docMk/>
          <pc:sldMk cId="2243386438" sldId="256"/>
        </pc:sldMkLst>
      </pc:sldChg>
      <pc:sldChg chg="add">
        <pc:chgData name="steriani tsintziloni" userId="ef39b42479092de5" providerId="LiveId" clId="{0B788935-1B43-43F6-8C2A-412B42883CD5}" dt="2023-11-05T17:54:22.775" v="0"/>
        <pc:sldMkLst>
          <pc:docMk/>
          <pc:sldMk cId="0" sldId="257"/>
        </pc:sldMkLst>
      </pc:sldChg>
      <pc:sldChg chg="add">
        <pc:chgData name="steriani tsintziloni" userId="ef39b42479092de5" providerId="LiveId" clId="{0B788935-1B43-43F6-8C2A-412B42883CD5}" dt="2023-11-05T17:54:22.775" v="0"/>
        <pc:sldMkLst>
          <pc:docMk/>
          <pc:sldMk cId="0" sldId="258"/>
        </pc:sldMkLst>
      </pc:sldChg>
      <pc:sldChg chg="add">
        <pc:chgData name="steriani tsintziloni" userId="ef39b42479092de5" providerId="LiveId" clId="{0B788935-1B43-43F6-8C2A-412B42883CD5}" dt="2023-11-05T17:54:22.775" v="0"/>
        <pc:sldMkLst>
          <pc:docMk/>
          <pc:sldMk cId="0" sldId="259"/>
        </pc:sldMkLst>
      </pc:sldChg>
      <pc:sldChg chg="add">
        <pc:chgData name="steriani tsintziloni" userId="ef39b42479092de5" providerId="LiveId" clId="{0B788935-1B43-43F6-8C2A-412B42883CD5}" dt="2023-11-05T17:54:22.775" v="0"/>
        <pc:sldMkLst>
          <pc:docMk/>
          <pc:sldMk cId="0" sldId="260"/>
        </pc:sldMkLst>
      </pc:sldChg>
      <pc:sldChg chg="add">
        <pc:chgData name="steriani tsintziloni" userId="ef39b42479092de5" providerId="LiveId" clId="{0B788935-1B43-43F6-8C2A-412B42883CD5}" dt="2023-11-05T17:54:22.775" v="0"/>
        <pc:sldMkLst>
          <pc:docMk/>
          <pc:sldMk cId="0" sldId="261"/>
        </pc:sldMkLst>
      </pc:sldChg>
      <pc:sldChg chg="ord">
        <pc:chgData name="steriani tsintziloni" userId="ef39b42479092de5" providerId="LiveId" clId="{0B788935-1B43-43F6-8C2A-412B42883CD5}" dt="2023-11-05T17:55:11.761" v="7"/>
        <pc:sldMkLst>
          <pc:docMk/>
          <pc:sldMk cId="0" sldId="264"/>
        </pc:sldMkLst>
      </pc:sldChg>
      <pc:sldChg chg="add del">
        <pc:chgData name="steriani tsintziloni" userId="ef39b42479092de5" providerId="LiveId" clId="{0B788935-1B43-43F6-8C2A-412B42883CD5}" dt="2023-11-05T17:56:48.554" v="15" actId="47"/>
        <pc:sldMkLst>
          <pc:docMk/>
          <pc:sldMk cId="0" sldId="265"/>
        </pc:sldMkLst>
      </pc:sldChg>
      <pc:sldChg chg="add del">
        <pc:chgData name="steriani tsintziloni" userId="ef39b42479092de5" providerId="LiveId" clId="{0B788935-1B43-43F6-8C2A-412B42883CD5}" dt="2023-11-07T09:25:32.214" v="50" actId="47"/>
        <pc:sldMkLst>
          <pc:docMk/>
          <pc:sldMk cId="0" sldId="266"/>
        </pc:sldMkLst>
      </pc:sldChg>
      <pc:sldChg chg="add del">
        <pc:chgData name="steriani tsintziloni" userId="ef39b42479092de5" providerId="LiveId" clId="{0B788935-1B43-43F6-8C2A-412B42883CD5}" dt="2023-11-07T09:25:42.545" v="57" actId="47"/>
        <pc:sldMkLst>
          <pc:docMk/>
          <pc:sldMk cId="0" sldId="267"/>
        </pc:sldMkLst>
      </pc:sldChg>
      <pc:sldChg chg="add del">
        <pc:chgData name="steriani tsintziloni" userId="ef39b42479092de5" providerId="LiveId" clId="{0B788935-1B43-43F6-8C2A-412B42883CD5}" dt="2023-11-07T09:25:41.614" v="56" actId="47"/>
        <pc:sldMkLst>
          <pc:docMk/>
          <pc:sldMk cId="0" sldId="268"/>
        </pc:sldMkLst>
      </pc:sldChg>
      <pc:sldChg chg="add del">
        <pc:chgData name="steriani tsintziloni" userId="ef39b42479092de5" providerId="LiveId" clId="{0B788935-1B43-43F6-8C2A-412B42883CD5}" dt="2023-11-07T09:25:41.001" v="55" actId="47"/>
        <pc:sldMkLst>
          <pc:docMk/>
          <pc:sldMk cId="0" sldId="269"/>
        </pc:sldMkLst>
      </pc:sldChg>
      <pc:sldChg chg="add del">
        <pc:chgData name="steriani tsintziloni" userId="ef39b42479092de5" providerId="LiveId" clId="{0B788935-1B43-43F6-8C2A-412B42883CD5}" dt="2023-11-07T09:25:40.227" v="54" actId="47"/>
        <pc:sldMkLst>
          <pc:docMk/>
          <pc:sldMk cId="0" sldId="270"/>
        </pc:sldMkLst>
      </pc:sldChg>
      <pc:sldChg chg="add del">
        <pc:chgData name="steriani tsintziloni" userId="ef39b42479092de5" providerId="LiveId" clId="{0B788935-1B43-43F6-8C2A-412B42883CD5}" dt="2023-11-07T09:25:39.756" v="53" actId="47"/>
        <pc:sldMkLst>
          <pc:docMk/>
          <pc:sldMk cId="0" sldId="271"/>
        </pc:sldMkLst>
      </pc:sldChg>
      <pc:sldChg chg="add del">
        <pc:chgData name="steriani tsintziloni" userId="ef39b42479092de5" providerId="LiveId" clId="{0B788935-1B43-43F6-8C2A-412B42883CD5}" dt="2023-11-07T09:25:39.209" v="52" actId="47"/>
        <pc:sldMkLst>
          <pc:docMk/>
          <pc:sldMk cId="0" sldId="272"/>
        </pc:sldMkLst>
      </pc:sldChg>
      <pc:sldChg chg="add del">
        <pc:chgData name="steriani tsintziloni" userId="ef39b42479092de5" providerId="LiveId" clId="{0B788935-1B43-43F6-8C2A-412B42883CD5}" dt="2023-11-07T09:25:38.345" v="51" actId="47"/>
        <pc:sldMkLst>
          <pc:docMk/>
          <pc:sldMk cId="0" sldId="273"/>
        </pc:sldMkLst>
      </pc:sldChg>
      <pc:sldChg chg="add setBg">
        <pc:chgData name="steriani tsintziloni" userId="ef39b42479092de5" providerId="LiveId" clId="{0B788935-1B43-43F6-8C2A-412B42883CD5}" dt="2023-11-05T17:56:38.649" v="14"/>
        <pc:sldMkLst>
          <pc:docMk/>
          <pc:sldMk cId="2657183045" sldId="275"/>
        </pc:sldMkLst>
      </pc:sldChg>
      <pc:sldChg chg="add setBg">
        <pc:chgData name="steriani tsintziloni" userId="ef39b42479092de5" providerId="LiveId" clId="{0B788935-1B43-43F6-8C2A-412B42883CD5}" dt="2023-11-05T17:56:38.649" v="14"/>
        <pc:sldMkLst>
          <pc:docMk/>
          <pc:sldMk cId="14001825" sldId="276"/>
        </pc:sldMkLst>
      </pc:sldChg>
      <pc:sldChg chg="add setBg">
        <pc:chgData name="steriani tsintziloni" userId="ef39b42479092de5" providerId="LiveId" clId="{0B788935-1B43-43F6-8C2A-412B42883CD5}" dt="2023-11-05T17:56:38.649" v="14"/>
        <pc:sldMkLst>
          <pc:docMk/>
          <pc:sldMk cId="1136780060" sldId="277"/>
        </pc:sldMkLst>
      </pc:sldChg>
      <pc:sldChg chg="delSp add setBg delDesignElem">
        <pc:chgData name="steriani tsintziloni" userId="ef39b42479092de5" providerId="LiveId" clId="{0B788935-1B43-43F6-8C2A-412B42883CD5}" dt="2023-11-05T17:56:38.649" v="14"/>
        <pc:sldMkLst>
          <pc:docMk/>
          <pc:sldMk cId="3541947360" sldId="278"/>
        </pc:sldMkLst>
        <pc:spChg chg="del">
          <ac:chgData name="steriani tsintziloni" userId="ef39b42479092de5" providerId="LiveId" clId="{0B788935-1B43-43F6-8C2A-412B42883CD5}" dt="2023-11-05T17:56:38.649" v="14"/>
          <ac:spMkLst>
            <pc:docMk/>
            <pc:sldMk cId="3541947360" sldId="278"/>
            <ac:spMk id="1031" creationId="{E49CC64F-7275-4E33-961B-0C5CDC439875}"/>
          </ac:spMkLst>
        </pc:spChg>
      </pc:sldChg>
      <pc:sldChg chg="del ord">
        <pc:chgData name="steriani tsintziloni" userId="ef39b42479092de5" providerId="LiveId" clId="{0B788935-1B43-43F6-8C2A-412B42883CD5}" dt="2023-11-05T17:54:39.463" v="3" actId="47"/>
        <pc:sldMkLst>
          <pc:docMk/>
          <pc:sldMk cId="2980239985" sldId="279"/>
        </pc:sldMkLst>
      </pc:sldChg>
      <pc:sldChg chg="add setBg">
        <pc:chgData name="steriani tsintziloni" userId="ef39b42479092de5" providerId="LiveId" clId="{0B788935-1B43-43F6-8C2A-412B42883CD5}" dt="2023-11-05T17:56:38.649" v="14"/>
        <pc:sldMkLst>
          <pc:docMk/>
          <pc:sldMk cId="3669086312" sldId="279"/>
        </pc:sldMkLst>
      </pc:sldChg>
      <pc:sldChg chg="add">
        <pc:chgData name="steriani tsintziloni" userId="ef39b42479092de5" providerId="LiveId" clId="{0B788935-1B43-43F6-8C2A-412B42883CD5}" dt="2023-11-05T17:54:22.775" v="0"/>
        <pc:sldMkLst>
          <pc:docMk/>
          <pc:sldMk cId="0" sldId="280"/>
        </pc:sldMkLst>
      </pc:sldChg>
      <pc:sldChg chg="add del">
        <pc:chgData name="steriani tsintziloni" userId="ef39b42479092de5" providerId="LiveId" clId="{0B788935-1B43-43F6-8C2A-412B42883CD5}" dt="2023-11-05T17:56:38.649" v="14"/>
        <pc:sldMkLst>
          <pc:docMk/>
          <pc:sldMk cId="0" sldId="281"/>
        </pc:sldMkLst>
      </pc:sldChg>
      <pc:sldChg chg="delSp modSp add del mod setBg delDesignElem">
        <pc:chgData name="steriani tsintziloni" userId="ef39b42479092de5" providerId="LiveId" clId="{0B788935-1B43-43F6-8C2A-412B42883CD5}" dt="2023-11-05T17:59:20.032" v="47" actId="255"/>
        <pc:sldMkLst>
          <pc:docMk/>
          <pc:sldMk cId="0" sldId="282"/>
        </pc:sldMkLst>
        <pc:spChg chg="mod">
          <ac:chgData name="steriani tsintziloni" userId="ef39b42479092de5" providerId="LiveId" clId="{0B788935-1B43-43F6-8C2A-412B42883CD5}" dt="2023-11-05T17:59:20.032" v="47" actId="255"/>
          <ac:spMkLst>
            <pc:docMk/>
            <pc:sldMk cId="0" sldId="282"/>
            <ac:spMk id="3" creationId="{DE4386A7-07E2-4F6C-AB7F-30767310A0A1}"/>
          </ac:spMkLst>
        </pc:spChg>
        <pc:spChg chg="del">
          <ac:chgData name="steriani tsintziloni" userId="ef39b42479092de5" providerId="LiveId" clId="{0B788935-1B43-43F6-8C2A-412B42883CD5}" dt="2023-11-05T17:56:38.649" v="14"/>
          <ac:spMkLst>
            <pc:docMk/>
            <pc:sldMk cId="0" sldId="282"/>
            <ac:spMk id="112" creationId="{72BC1CF5-415C-4DAE-B2C2-A8BF9A1D5AEB}"/>
          </ac:spMkLst>
        </pc:spChg>
        <pc:spChg chg="del">
          <ac:chgData name="steriani tsintziloni" userId="ef39b42479092de5" providerId="LiveId" clId="{0B788935-1B43-43F6-8C2A-412B42883CD5}" dt="2023-11-05T17:56:38.649" v="14"/>
          <ac:spMkLst>
            <pc:docMk/>
            <pc:sldMk cId="0" sldId="282"/>
            <ac:spMk id="114" creationId="{6C651D0D-A2E7-46B3-BEEA-71161FCA9735}"/>
          </ac:spMkLst>
        </pc:spChg>
        <pc:spChg chg="del">
          <ac:chgData name="steriani tsintziloni" userId="ef39b42479092de5" providerId="LiveId" clId="{0B788935-1B43-43F6-8C2A-412B42883CD5}" dt="2023-11-05T17:56:38.649" v="14"/>
          <ac:spMkLst>
            <pc:docMk/>
            <pc:sldMk cId="0" sldId="282"/>
            <ac:spMk id="116" creationId="{9CBEA7DB-1BAC-4A39-817B-82928B7F8873}"/>
          </ac:spMkLst>
        </pc:spChg>
        <pc:spChg chg="del">
          <ac:chgData name="steriani tsintziloni" userId="ef39b42479092de5" providerId="LiveId" clId="{0B788935-1B43-43F6-8C2A-412B42883CD5}" dt="2023-11-05T17:56:38.649" v="14"/>
          <ac:spMkLst>
            <pc:docMk/>
            <pc:sldMk cId="0" sldId="282"/>
            <ac:spMk id="118" creationId="{EADF9EA0-3A2A-4F0A-9C86-FBAB53E9C6C3}"/>
          </ac:spMkLst>
        </pc:spChg>
        <pc:spChg chg="del">
          <ac:chgData name="steriani tsintziloni" userId="ef39b42479092de5" providerId="LiveId" clId="{0B788935-1B43-43F6-8C2A-412B42883CD5}" dt="2023-11-05T17:56:38.649" v="14"/>
          <ac:spMkLst>
            <pc:docMk/>
            <pc:sldMk cId="0" sldId="282"/>
            <ac:spMk id="120" creationId="{A30A2C81-7CE8-4A85-9E15-548E7F466F4A}"/>
          </ac:spMkLst>
        </pc:spChg>
      </pc:sldChg>
      <pc:sldChg chg="add">
        <pc:chgData name="steriani tsintziloni" userId="ef39b42479092de5" providerId="LiveId" clId="{0B788935-1B43-43F6-8C2A-412B42883CD5}" dt="2023-11-05T17:56:38.649" v="14"/>
        <pc:sldMkLst>
          <pc:docMk/>
          <pc:sldMk cId="0" sldId="283"/>
        </pc:sldMkLst>
      </pc:sldChg>
      <pc:sldChg chg="add">
        <pc:chgData name="steriani tsintziloni" userId="ef39b42479092de5" providerId="LiveId" clId="{0B788935-1B43-43F6-8C2A-412B42883CD5}" dt="2023-11-05T17:56:38.649" v="14"/>
        <pc:sldMkLst>
          <pc:docMk/>
          <pc:sldMk cId="0" sldId="284"/>
        </pc:sldMkLst>
      </pc:sldChg>
      <pc:sldChg chg="add">
        <pc:chgData name="steriani tsintziloni" userId="ef39b42479092de5" providerId="LiveId" clId="{0B788935-1B43-43F6-8C2A-412B42883CD5}" dt="2023-11-05T17:56:38.649" v="14"/>
        <pc:sldMkLst>
          <pc:docMk/>
          <pc:sldMk cId="0" sldId="285"/>
        </pc:sldMkLst>
      </pc:sldChg>
      <pc:sldChg chg="add">
        <pc:chgData name="steriani tsintziloni" userId="ef39b42479092de5" providerId="LiveId" clId="{0B788935-1B43-43F6-8C2A-412B42883CD5}" dt="2023-11-05T17:56:38.649" v="14"/>
        <pc:sldMkLst>
          <pc:docMk/>
          <pc:sldMk cId="0" sldId="286"/>
        </pc:sldMkLst>
      </pc:sldChg>
      <pc:sldChg chg="add">
        <pc:chgData name="steriani tsintziloni" userId="ef39b42479092de5" providerId="LiveId" clId="{0B788935-1B43-43F6-8C2A-412B42883CD5}" dt="2023-11-05T17:56:38.649" v="14"/>
        <pc:sldMkLst>
          <pc:docMk/>
          <pc:sldMk cId="0" sldId="287"/>
        </pc:sldMkLst>
      </pc:sldChg>
      <pc:sldChg chg="add">
        <pc:chgData name="steriani tsintziloni" userId="ef39b42479092de5" providerId="LiveId" clId="{0B788935-1B43-43F6-8C2A-412B42883CD5}" dt="2023-11-05T17:56:38.649" v="14"/>
        <pc:sldMkLst>
          <pc:docMk/>
          <pc:sldMk cId="0" sldId="288"/>
        </pc:sldMkLst>
      </pc:sldChg>
      <pc:sldChg chg="add">
        <pc:chgData name="steriani tsintziloni" userId="ef39b42479092de5" providerId="LiveId" clId="{0B788935-1B43-43F6-8C2A-412B42883CD5}" dt="2023-11-05T17:56:38.649" v="14"/>
        <pc:sldMkLst>
          <pc:docMk/>
          <pc:sldMk cId="0" sldId="289"/>
        </pc:sldMkLst>
      </pc:sldChg>
      <pc:sldChg chg="add">
        <pc:chgData name="steriani tsintziloni" userId="ef39b42479092de5" providerId="LiveId" clId="{0B788935-1B43-43F6-8C2A-412B42883CD5}" dt="2023-11-05T17:56:38.649" v="14"/>
        <pc:sldMkLst>
          <pc:docMk/>
          <pc:sldMk cId="0" sldId="290"/>
        </pc:sldMkLst>
      </pc:sldChg>
      <pc:sldChg chg="add">
        <pc:chgData name="steriani tsintziloni" userId="ef39b42479092de5" providerId="LiveId" clId="{0B788935-1B43-43F6-8C2A-412B42883CD5}" dt="2023-11-05T17:56:38.649" v="14"/>
        <pc:sldMkLst>
          <pc:docMk/>
          <pc:sldMk cId="0" sldId="291"/>
        </pc:sldMkLst>
      </pc:sldChg>
      <pc:sldChg chg="delSp modSp add mod setBg delDesignElem">
        <pc:chgData name="steriani tsintziloni" userId="ef39b42479092de5" providerId="LiveId" clId="{0B788935-1B43-43F6-8C2A-412B42883CD5}" dt="2023-11-05T17:57:59.512" v="33" actId="207"/>
        <pc:sldMkLst>
          <pc:docMk/>
          <pc:sldMk cId="0" sldId="292"/>
        </pc:sldMkLst>
        <pc:spChg chg="mod">
          <ac:chgData name="steriani tsintziloni" userId="ef39b42479092de5" providerId="LiveId" clId="{0B788935-1B43-43F6-8C2A-412B42883CD5}" dt="2023-11-05T17:57:59.512" v="33" actId="207"/>
          <ac:spMkLst>
            <pc:docMk/>
            <pc:sldMk cId="0" sldId="292"/>
            <ac:spMk id="2" creationId="{E7F121C7-61F4-4111-A50F-8F949643D9C0}"/>
          </ac:spMkLst>
        </pc:spChg>
        <pc:spChg chg="del">
          <ac:chgData name="steriani tsintziloni" userId="ef39b42479092de5" providerId="LiveId" clId="{0B788935-1B43-43F6-8C2A-412B42883CD5}" dt="2023-11-05T17:56:38.649" v="14"/>
          <ac:spMkLst>
            <pc:docMk/>
            <pc:sldMk cId="0" sldId="292"/>
            <ac:spMk id="133" creationId="{E6760941-EF99-4F61-A95D-3C3E7C08DBD6}"/>
          </ac:spMkLst>
        </pc:spChg>
        <pc:spChg chg="del">
          <ac:chgData name="steriani tsintziloni" userId="ef39b42479092de5" providerId="LiveId" clId="{0B788935-1B43-43F6-8C2A-412B42883CD5}" dt="2023-11-05T17:56:38.649" v="14"/>
          <ac:spMkLst>
            <pc:docMk/>
            <pc:sldMk cId="0" sldId="292"/>
            <ac:spMk id="135" creationId="{44D9B9FF-D6DA-4F69-B4A0-BA1550D65CD9}"/>
          </ac:spMkLst>
        </pc:spChg>
        <pc:spChg chg="del">
          <ac:chgData name="steriani tsintziloni" userId="ef39b42479092de5" providerId="LiveId" clId="{0B788935-1B43-43F6-8C2A-412B42883CD5}" dt="2023-11-05T17:56:38.649" v="14"/>
          <ac:spMkLst>
            <pc:docMk/>
            <pc:sldMk cId="0" sldId="292"/>
            <ac:spMk id="137" creationId="{A7DC0AF9-0747-4070-A6D7-DF3681B9EB08}"/>
          </ac:spMkLst>
        </pc:spChg>
        <pc:spChg chg="del">
          <ac:chgData name="steriani tsintziloni" userId="ef39b42479092de5" providerId="LiveId" clId="{0B788935-1B43-43F6-8C2A-412B42883CD5}" dt="2023-11-05T17:56:38.649" v="14"/>
          <ac:spMkLst>
            <pc:docMk/>
            <pc:sldMk cId="0" sldId="292"/>
            <ac:spMk id="139" creationId="{74612EAD-0A8C-4C44-AFE1-3DF0669AC819}"/>
          </ac:spMkLst>
        </pc:spChg>
        <pc:spChg chg="del">
          <ac:chgData name="steriani tsintziloni" userId="ef39b42479092de5" providerId="LiveId" clId="{0B788935-1B43-43F6-8C2A-412B42883CD5}" dt="2023-11-05T17:56:38.649" v="14"/>
          <ac:spMkLst>
            <pc:docMk/>
            <pc:sldMk cId="0" sldId="292"/>
            <ac:spMk id="141" creationId="{C2D46295-4D0D-487B-8972-141A047FB174}"/>
          </ac:spMkLst>
        </pc:spChg>
      </pc:sldChg>
      <pc:sldChg chg="delSp add setBg delDesignElem">
        <pc:chgData name="steriani tsintziloni" userId="ef39b42479092de5" providerId="LiveId" clId="{0B788935-1B43-43F6-8C2A-412B42883CD5}" dt="2023-11-05T17:56:38.649" v="14"/>
        <pc:sldMkLst>
          <pc:docMk/>
          <pc:sldMk cId="0" sldId="293"/>
        </pc:sldMkLst>
        <pc:spChg chg="del">
          <ac:chgData name="steriani tsintziloni" userId="ef39b42479092de5" providerId="LiveId" clId="{0B788935-1B43-43F6-8C2A-412B42883CD5}" dt="2023-11-05T17:56:38.649" v="14"/>
          <ac:spMkLst>
            <pc:docMk/>
            <pc:sldMk cId="0" sldId="293"/>
            <ac:spMk id="263" creationId="{9B7AD9F6-8CE7-4299-8FC6-328F4DCD3FF9}"/>
          </ac:spMkLst>
        </pc:spChg>
        <pc:spChg chg="del">
          <ac:chgData name="steriani tsintziloni" userId="ef39b42479092de5" providerId="LiveId" clId="{0B788935-1B43-43F6-8C2A-412B42883CD5}" dt="2023-11-05T17:56:38.649" v="14"/>
          <ac:spMkLst>
            <pc:docMk/>
            <pc:sldMk cId="0" sldId="293"/>
            <ac:spMk id="265" creationId="{F49775AF-8896-43EE-92C6-83497D6DC56F}"/>
          </ac:spMkLst>
        </pc:spChg>
      </pc:sldChg>
      <pc:sldChg chg="delSp add setBg delDesignElem">
        <pc:chgData name="steriani tsintziloni" userId="ef39b42479092de5" providerId="LiveId" clId="{0B788935-1B43-43F6-8C2A-412B42883CD5}" dt="2023-11-05T17:56:38.649" v="14"/>
        <pc:sldMkLst>
          <pc:docMk/>
          <pc:sldMk cId="0" sldId="294"/>
        </pc:sldMkLst>
        <pc:spChg chg="del">
          <ac:chgData name="steriani tsintziloni" userId="ef39b42479092de5" providerId="LiveId" clId="{0B788935-1B43-43F6-8C2A-412B42883CD5}" dt="2023-11-05T17:56:38.649" v="14"/>
          <ac:spMkLst>
            <pc:docMk/>
            <pc:sldMk cId="0" sldId="294"/>
            <ac:spMk id="265" creationId="{E49CC64F-7275-4E33-961B-0C5CDC439875}"/>
          </ac:spMkLst>
        </pc:spChg>
      </pc:sldChg>
      <pc:sldChg chg="add del">
        <pc:chgData name="steriani tsintziloni" userId="ef39b42479092de5" providerId="LiveId" clId="{0B788935-1B43-43F6-8C2A-412B42883CD5}" dt="2023-11-05T17:59:29.852" v="48" actId="47"/>
        <pc:sldMkLst>
          <pc:docMk/>
          <pc:sldMk cId="3565313633" sldId="295"/>
        </pc:sldMkLst>
      </pc:sldChg>
      <pc:sldChg chg="delSp add setBg delDesignElem">
        <pc:chgData name="steriani tsintziloni" userId="ef39b42479092de5" providerId="LiveId" clId="{0B788935-1B43-43F6-8C2A-412B42883CD5}" dt="2023-11-05T17:56:38.649" v="14"/>
        <pc:sldMkLst>
          <pc:docMk/>
          <pc:sldMk cId="0" sldId="296"/>
        </pc:sldMkLst>
        <pc:spChg chg="del">
          <ac:chgData name="steriani tsintziloni" userId="ef39b42479092de5" providerId="LiveId" clId="{0B788935-1B43-43F6-8C2A-412B42883CD5}" dt="2023-11-05T17:56:38.649" v="14"/>
          <ac:spMkLst>
            <pc:docMk/>
            <pc:sldMk cId="0" sldId="296"/>
            <ac:spMk id="273" creationId="{8ABFE404-8D65-4573-A3EF-6DF477936BA3}"/>
          </ac:spMkLst>
        </pc:spChg>
        <pc:cxnChg chg="del">
          <ac:chgData name="steriani tsintziloni" userId="ef39b42479092de5" providerId="LiveId" clId="{0B788935-1B43-43F6-8C2A-412B42883CD5}" dt="2023-11-05T17:56:38.649" v="14"/>
          <ac:cxnSpMkLst>
            <pc:docMk/>
            <pc:sldMk cId="0" sldId="296"/>
            <ac:cxnSpMk id="275" creationId="{AF5191F1-A1C8-4AEE-8007-DF304E42B15E}"/>
          </ac:cxnSpMkLst>
        </pc:cxnChg>
      </pc:sldChg>
      <pc:sldChg chg="add">
        <pc:chgData name="steriani tsintziloni" userId="ef39b42479092de5" providerId="LiveId" clId="{0B788935-1B43-43F6-8C2A-412B42883CD5}" dt="2023-11-05T17:56:38.649" v="14"/>
        <pc:sldMkLst>
          <pc:docMk/>
          <pc:sldMk cId="0" sldId="297"/>
        </pc:sldMkLst>
      </pc:sldChg>
      <pc:sldChg chg="delSp add del mod">
        <pc:chgData name="steriani tsintziloni" userId="ef39b42479092de5" providerId="LiveId" clId="{0B788935-1B43-43F6-8C2A-412B42883CD5}" dt="2023-11-07T09:26:17.943" v="59" actId="47"/>
        <pc:sldMkLst>
          <pc:docMk/>
          <pc:sldMk cId="0" sldId="298"/>
        </pc:sldMkLst>
        <pc:picChg chg="del">
          <ac:chgData name="steriani tsintziloni" userId="ef39b42479092de5" providerId="LiveId" clId="{0B788935-1B43-43F6-8C2A-412B42883CD5}" dt="2023-11-07T09:26:15.795" v="58" actId="478"/>
          <ac:picMkLst>
            <pc:docMk/>
            <pc:sldMk cId="0" sldId="298"/>
            <ac:picMk id="274" creationId="{00000000-0000-0000-0000-000000000000}"/>
          </ac:picMkLst>
        </pc:picChg>
      </pc:sldChg>
      <pc:sldChg chg="add">
        <pc:chgData name="steriani tsintziloni" userId="ef39b42479092de5" providerId="LiveId" clId="{0B788935-1B43-43F6-8C2A-412B42883CD5}" dt="2023-11-05T17:56:38.649" v="14"/>
        <pc:sldMkLst>
          <pc:docMk/>
          <pc:sldMk cId="0" sldId="299"/>
        </pc:sldMkLst>
      </pc:sldChg>
      <pc:sldChg chg="addSp delSp modSp new mod setBg modClrScheme chgLayout">
        <pc:chgData name="steriani tsintziloni" userId="ef39b42479092de5" providerId="LiveId" clId="{0B788935-1B43-43F6-8C2A-412B42883CD5}" dt="2023-11-07T09:26:32.584" v="63" actId="26606"/>
        <pc:sldMkLst>
          <pc:docMk/>
          <pc:sldMk cId="3534187683" sldId="300"/>
        </pc:sldMkLst>
        <pc:spChg chg="del mod ord">
          <ac:chgData name="steriani tsintziloni" userId="ef39b42479092de5" providerId="LiveId" clId="{0B788935-1B43-43F6-8C2A-412B42883CD5}" dt="2023-11-07T09:26:27.483" v="61" actId="700"/>
          <ac:spMkLst>
            <pc:docMk/>
            <pc:sldMk cId="3534187683" sldId="300"/>
            <ac:spMk id="2" creationId="{39146074-0013-1806-8238-737905B415B1}"/>
          </ac:spMkLst>
        </pc:spChg>
        <pc:spChg chg="del mod ord">
          <ac:chgData name="steriani tsintziloni" userId="ef39b42479092de5" providerId="LiveId" clId="{0B788935-1B43-43F6-8C2A-412B42883CD5}" dt="2023-11-07T09:26:27.483" v="61" actId="700"/>
          <ac:spMkLst>
            <pc:docMk/>
            <pc:sldMk cId="3534187683" sldId="300"/>
            <ac:spMk id="3" creationId="{44ACAA84-2B78-DF64-CA03-D37826C8140D}"/>
          </ac:spMkLst>
        </pc:spChg>
        <pc:spChg chg="add del mod ord">
          <ac:chgData name="steriani tsintziloni" userId="ef39b42479092de5" providerId="LiveId" clId="{0B788935-1B43-43F6-8C2A-412B42883CD5}" dt="2023-11-07T09:26:32.584" v="63" actId="26606"/>
          <ac:spMkLst>
            <pc:docMk/>
            <pc:sldMk cId="3534187683" sldId="300"/>
            <ac:spMk id="4" creationId="{A49DE0E7-B7D0-FDCD-D566-925735871E8C}"/>
          </ac:spMkLst>
        </pc:spChg>
        <pc:spChg chg="add del mod ord">
          <ac:chgData name="steriani tsintziloni" userId="ef39b42479092de5" providerId="LiveId" clId="{0B788935-1B43-43F6-8C2A-412B42883CD5}" dt="2023-11-07T09:26:29.448" v="62"/>
          <ac:spMkLst>
            <pc:docMk/>
            <pc:sldMk cId="3534187683" sldId="300"/>
            <ac:spMk id="5" creationId="{86BBCCB0-BC00-4A72-3F57-36E952131905}"/>
          </ac:spMkLst>
        </pc:spChg>
        <pc:spChg chg="add">
          <ac:chgData name="steriani tsintziloni" userId="ef39b42479092de5" providerId="LiveId" clId="{0B788935-1B43-43F6-8C2A-412B42883CD5}" dt="2023-11-07T09:26:32.584" v="63" actId="26606"/>
          <ac:spMkLst>
            <pc:docMk/>
            <pc:sldMk cId="3534187683" sldId="300"/>
            <ac:spMk id="11" creationId="{42A4FC2C-047E-45A5-965D-8E1E3BF09BC6}"/>
          </ac:spMkLst>
        </pc:spChg>
        <pc:picChg chg="add mod">
          <ac:chgData name="steriani tsintziloni" userId="ef39b42479092de5" providerId="LiveId" clId="{0B788935-1B43-43F6-8C2A-412B42883CD5}" dt="2023-11-07T09:26:32.584" v="63" actId="26606"/>
          <ac:picMkLst>
            <pc:docMk/>
            <pc:sldMk cId="3534187683" sldId="300"/>
            <ac:picMk id="6" creationId="{AC7BC743-E950-9BD7-7BA9-DDBA3FDE6E9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0DB367-BE58-EBAC-A86D-09D33CBEC0E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5FD779D-6458-E026-C6CA-8D9F44CB6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7128014-5F66-8330-0FE3-9A340BA5A77C}"/>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FA671D59-57F3-5B31-A0B6-E4354D8961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6708A6-D3A5-3D1A-9D05-5BED9CED18F4}"/>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8403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48DD8D-9795-A115-5D49-2322871BFA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B697CA-1B37-2AF1-3FC0-BF5A7F7D1B7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A6DDA0-756B-872D-6F55-DBED410C2FD5}"/>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130815D9-F431-BDD8-4AE1-5379D3F894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1D0E15-1BDA-EE06-8A91-B59B4D75C6A9}"/>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309794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012BA4C-2A52-36D7-F8CE-E2173A115B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B26A800-4112-94BA-5402-0D4E8DCC9DF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AB0CFE-5E3D-F9B8-27EE-5731EC3019F3}"/>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B2E8637A-4364-46FF-0E19-6C1231E049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12B42DD-F608-4714-1D26-98B0BB1E9386}"/>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3200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42" name="PlaceHolder 2"/>
          <p:cNvSpPr>
            <a:spLocks noGrp="1"/>
          </p:cNvSpPr>
          <p:nvPr>
            <p:ph type="subTitle"/>
          </p:nvPr>
        </p:nvSpPr>
        <p:spPr>
          <a:xfrm>
            <a:off x="609562" y="1604399"/>
            <a:ext cx="5353262" cy="3975948"/>
          </a:xfrm>
          <a:prstGeom prst="rect">
            <a:avLst/>
          </a:prstGeom>
        </p:spPr>
        <p:txBody>
          <a:bodyPr lIns="0" tIns="0" rIns="0" bIns="0" anchor="ctr">
            <a:noAutofit/>
          </a:bodyPr>
          <a:lstStyle/>
          <a:p>
            <a:pPr algn="ctr"/>
            <a:endParaRPr lang="el-GR" sz="3870" b="0" strike="noStrike" spc="-1">
              <a:latin typeface="Arial"/>
            </a:endParaRPr>
          </a:p>
        </p:txBody>
      </p:sp>
    </p:spTree>
    <p:extLst>
      <p:ext uri="{BB962C8B-B14F-4D97-AF65-F5344CB8AC3E}">
        <p14:creationId xmlns:p14="http://schemas.microsoft.com/office/powerpoint/2010/main" val="3337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85" name="PlaceHolder 2"/>
          <p:cNvSpPr>
            <a:spLocks noGrp="1"/>
          </p:cNvSpPr>
          <p:nvPr>
            <p:ph type="body"/>
          </p:nvPr>
        </p:nvSpPr>
        <p:spPr>
          <a:xfrm>
            <a:off x="609562" y="1604399"/>
            <a:ext cx="2611974" cy="3975948"/>
          </a:xfrm>
          <a:prstGeom prst="rect">
            <a:avLst/>
          </a:prstGeom>
        </p:spPr>
        <p:txBody>
          <a:bodyPr lIns="0" tIns="0" rIns="0" bIns="0">
            <a:normAutofit/>
          </a:bodyPr>
          <a:lstStyle/>
          <a:p>
            <a:endParaRPr lang="el-GR" sz="3870" b="0" strike="noStrike" spc="-1">
              <a:latin typeface="Arial"/>
            </a:endParaRPr>
          </a:p>
        </p:txBody>
      </p:sp>
      <p:sp>
        <p:nvSpPr>
          <p:cNvPr id="86" name="PlaceHolder 3"/>
          <p:cNvSpPr>
            <a:spLocks noGrp="1"/>
          </p:cNvSpPr>
          <p:nvPr>
            <p:ph type="body"/>
          </p:nvPr>
        </p:nvSpPr>
        <p:spPr>
          <a:xfrm>
            <a:off x="3352592" y="1604399"/>
            <a:ext cx="2611974" cy="3975948"/>
          </a:xfrm>
          <a:prstGeom prst="rect">
            <a:avLst/>
          </a:prstGeom>
        </p:spPr>
        <p:txBody>
          <a:bodyPr lIns="0" tIns="0" rIns="0" bIns="0">
            <a:normAutofit/>
          </a:bodyPr>
          <a:lstStyle/>
          <a:p>
            <a:endParaRPr lang="el-GR" sz="3870" b="0" strike="noStrike" spc="-1">
              <a:latin typeface="Arial"/>
            </a:endParaRPr>
          </a:p>
        </p:txBody>
      </p:sp>
    </p:spTree>
    <p:extLst>
      <p:ext uri="{BB962C8B-B14F-4D97-AF65-F5344CB8AC3E}">
        <p14:creationId xmlns:p14="http://schemas.microsoft.com/office/powerpoint/2010/main" val="131472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198" name="PlaceHolder 2"/>
          <p:cNvSpPr>
            <a:spLocks noGrp="1"/>
          </p:cNvSpPr>
          <p:nvPr>
            <p:ph type="body"/>
          </p:nvPr>
        </p:nvSpPr>
        <p:spPr>
          <a:xfrm>
            <a:off x="609562" y="1604399"/>
            <a:ext cx="5353262" cy="3975948"/>
          </a:xfrm>
          <a:prstGeom prst="rect">
            <a:avLst/>
          </a:prstGeom>
        </p:spPr>
        <p:txBody>
          <a:bodyPr lIns="0" tIns="0" rIns="0" bIns="0">
            <a:normAutofit/>
          </a:bodyPr>
          <a:lstStyle/>
          <a:p>
            <a:endParaRPr lang="el-GR" sz="3870" b="0" strike="noStrike" spc="-1">
              <a:latin typeface="Arial"/>
            </a:endParaRPr>
          </a:p>
        </p:txBody>
      </p:sp>
    </p:spTree>
    <p:extLst>
      <p:ext uri="{BB962C8B-B14F-4D97-AF65-F5344CB8AC3E}">
        <p14:creationId xmlns:p14="http://schemas.microsoft.com/office/powerpoint/2010/main" val="60100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205" name="PlaceHolder 2"/>
          <p:cNvSpPr>
            <a:spLocks noGrp="1"/>
          </p:cNvSpPr>
          <p:nvPr>
            <p:ph type="body"/>
          </p:nvPr>
        </p:nvSpPr>
        <p:spPr>
          <a:xfrm>
            <a:off x="609562" y="1604398"/>
            <a:ext cx="2611974" cy="1896108"/>
          </a:xfrm>
          <a:prstGeom prst="rect">
            <a:avLst/>
          </a:prstGeom>
        </p:spPr>
        <p:txBody>
          <a:bodyPr lIns="0" tIns="0" rIns="0" bIns="0">
            <a:normAutofit fontScale="56000"/>
          </a:bodyPr>
          <a:lstStyle/>
          <a:p>
            <a:endParaRPr lang="el-GR" sz="3870" b="0" strike="noStrike" spc="-1">
              <a:latin typeface="Arial"/>
            </a:endParaRPr>
          </a:p>
        </p:txBody>
      </p:sp>
      <p:sp>
        <p:nvSpPr>
          <p:cNvPr id="206" name="PlaceHolder 3"/>
          <p:cNvSpPr>
            <a:spLocks noGrp="1"/>
          </p:cNvSpPr>
          <p:nvPr>
            <p:ph type="body"/>
          </p:nvPr>
        </p:nvSpPr>
        <p:spPr>
          <a:xfrm>
            <a:off x="3352592" y="1604399"/>
            <a:ext cx="2611974" cy="3975948"/>
          </a:xfrm>
          <a:prstGeom prst="rect">
            <a:avLst/>
          </a:prstGeom>
        </p:spPr>
        <p:txBody>
          <a:bodyPr lIns="0" tIns="0" rIns="0" bIns="0">
            <a:normAutofit/>
          </a:bodyPr>
          <a:lstStyle/>
          <a:p>
            <a:endParaRPr lang="el-GR" sz="3870" b="0" strike="noStrike" spc="-1">
              <a:latin typeface="Arial"/>
            </a:endParaRPr>
          </a:p>
        </p:txBody>
      </p:sp>
      <p:sp>
        <p:nvSpPr>
          <p:cNvPr id="207" name="PlaceHolder 4"/>
          <p:cNvSpPr>
            <a:spLocks noGrp="1"/>
          </p:cNvSpPr>
          <p:nvPr>
            <p:ph type="body"/>
          </p:nvPr>
        </p:nvSpPr>
        <p:spPr>
          <a:xfrm>
            <a:off x="609562" y="3681191"/>
            <a:ext cx="2611974" cy="1896108"/>
          </a:xfrm>
          <a:prstGeom prst="rect">
            <a:avLst/>
          </a:prstGeom>
        </p:spPr>
        <p:txBody>
          <a:bodyPr lIns="0" tIns="0" rIns="0" bIns="0">
            <a:normAutofit fontScale="56000"/>
          </a:bodyPr>
          <a:lstStyle/>
          <a:p>
            <a:endParaRPr lang="el-GR" sz="3870" b="0" strike="noStrike" spc="-1">
              <a:latin typeface="Arial"/>
            </a:endParaRPr>
          </a:p>
        </p:txBody>
      </p:sp>
    </p:spTree>
    <p:extLst>
      <p:ext uri="{BB962C8B-B14F-4D97-AF65-F5344CB8AC3E}">
        <p14:creationId xmlns:p14="http://schemas.microsoft.com/office/powerpoint/2010/main" val="307437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1EABDB-F6E5-2558-C1B2-3E5BD65A0A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2A7C65-9358-3D66-C1AC-5A5F3B200A2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4DB404-C003-677C-A0B3-A84B55A5C2AC}"/>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2D107B15-6DA9-FDCE-980F-F0872D140F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12D9B2-4940-D8AD-3670-5FD0B9DB6F8E}"/>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402503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CB4E3-E386-3C17-4C37-A5D89745A57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633ADA-FF1D-2A75-5D51-2B9C2A83C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065C072-F963-3BCF-9CED-F83A5836C099}"/>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2BF7FC5C-812F-D5BB-1F49-DDC22795B1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C25F3B-F34E-81E6-E319-3973F59D0A75}"/>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177084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CAB97-8CB3-6C03-B689-098C02E82F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37CA718-3A4D-63F8-F288-832D80C9EE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8B9623F-6C8E-DDFE-DF9F-7AD2AD12854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0B3CEBB-54DC-F586-4D3C-FBC5994E949B}"/>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6" name="Θέση υποσέλιδου 5">
            <a:extLst>
              <a:ext uri="{FF2B5EF4-FFF2-40B4-BE49-F238E27FC236}">
                <a16:creationId xmlns:a16="http://schemas.microsoft.com/office/drawing/2014/main" id="{3400CCAD-B96B-E10E-B050-CB0B4BB1EF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07D5BE-EA06-98A7-10E6-0A08C938D50E}"/>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34459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DA517A-5362-4322-A590-970FD46ED3C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020B0B9-3F02-5F2A-EBB4-23650F962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FA743E-9D73-ABEB-FCDE-E380500257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D87A87A-6B2E-06C6-C2CE-3458E0A6D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4A898B2-1341-A8F8-5C40-619BC157871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3D551C5-AC97-C756-3F8E-99C114604162}"/>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8" name="Θέση υποσέλιδου 7">
            <a:extLst>
              <a:ext uri="{FF2B5EF4-FFF2-40B4-BE49-F238E27FC236}">
                <a16:creationId xmlns:a16="http://schemas.microsoft.com/office/drawing/2014/main" id="{FBE35A2B-ADD7-C2F0-1D5F-55FB7E21108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CB52D2-BCD0-F8F0-4B98-4BF7249C5153}"/>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86731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8FDCC-3D22-F204-6726-DFD67D7E25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212FA75-6DD7-CB33-767E-83325ABAAA7E}"/>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4" name="Θέση υποσέλιδου 3">
            <a:extLst>
              <a:ext uri="{FF2B5EF4-FFF2-40B4-BE49-F238E27FC236}">
                <a16:creationId xmlns:a16="http://schemas.microsoft.com/office/drawing/2014/main" id="{3732412A-78A3-AF53-A82B-0969C26D5A1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DA963C1-0F6A-3599-DCDC-C7B7963FCB6C}"/>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80500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FA8CD14-0110-A7F2-B685-F620CA5A4D69}"/>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3" name="Θέση υποσέλιδου 2">
            <a:extLst>
              <a:ext uri="{FF2B5EF4-FFF2-40B4-BE49-F238E27FC236}">
                <a16:creationId xmlns:a16="http://schemas.microsoft.com/office/drawing/2014/main" id="{94336B0A-6012-12D1-A283-F1E4763740B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00D6D41-163E-2C70-4E0D-99B525E26E47}"/>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364049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E19CD-AC5E-76F4-A474-C21B7C6AA53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7A440A-E0DA-617D-64F3-3CDA0354E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4E6F0B4-B90C-C776-53F4-BFD65A6BC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7E0ECB-A07E-4D2E-A10C-EB2C2C74A4C8}"/>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6" name="Θέση υποσέλιδου 5">
            <a:extLst>
              <a:ext uri="{FF2B5EF4-FFF2-40B4-BE49-F238E27FC236}">
                <a16:creationId xmlns:a16="http://schemas.microsoft.com/office/drawing/2014/main" id="{12B13155-4845-3828-86A2-D039D09691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6E4A39C-756E-21AA-7E29-3B8E42E17C41}"/>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198761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B68A2A-C88F-B7C5-67BA-DC1C3CE7261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3CE302C-ED1B-6643-427F-D09E3E8E7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2B357B8-0988-02F8-3065-2CF7E6CE2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F73337B-B307-96B4-2C79-65CBB69F3EEA}"/>
              </a:ext>
            </a:extLst>
          </p:cNvPr>
          <p:cNvSpPr>
            <a:spLocks noGrp="1"/>
          </p:cNvSpPr>
          <p:nvPr>
            <p:ph type="dt" sz="half" idx="10"/>
          </p:nvPr>
        </p:nvSpPr>
        <p:spPr/>
        <p:txBody>
          <a:bodyPr/>
          <a:lstStyle/>
          <a:p>
            <a:fld id="{BB0D70DA-DD5B-4172-B2D5-DFCFE7C9ACC7}" type="datetimeFigureOut">
              <a:rPr lang="el-GR" smtClean="0"/>
              <a:t>7/11/2023</a:t>
            </a:fld>
            <a:endParaRPr lang="el-GR"/>
          </a:p>
        </p:txBody>
      </p:sp>
      <p:sp>
        <p:nvSpPr>
          <p:cNvPr id="6" name="Θέση υποσέλιδου 5">
            <a:extLst>
              <a:ext uri="{FF2B5EF4-FFF2-40B4-BE49-F238E27FC236}">
                <a16:creationId xmlns:a16="http://schemas.microsoft.com/office/drawing/2014/main" id="{127407CA-59D9-AD7B-6BD7-1B0076447A6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9CB5B0-ABA7-E0F0-F974-C88C27A4065B}"/>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66983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FF2AA5D-6783-3430-8F32-F3FE49460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2E16B52-DA83-82A0-6644-B61B9E738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83AF2C4-8AD3-D463-5EC8-D925D346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D70DA-DD5B-4172-B2D5-DFCFE7C9ACC7}" type="datetimeFigureOut">
              <a:rPr lang="el-GR" smtClean="0"/>
              <a:t>7/11/2023</a:t>
            </a:fld>
            <a:endParaRPr lang="el-GR"/>
          </a:p>
        </p:txBody>
      </p:sp>
      <p:sp>
        <p:nvSpPr>
          <p:cNvPr id="5" name="Θέση υποσέλιδου 4">
            <a:extLst>
              <a:ext uri="{FF2B5EF4-FFF2-40B4-BE49-F238E27FC236}">
                <a16:creationId xmlns:a16="http://schemas.microsoft.com/office/drawing/2014/main" id="{C6429F1C-73B6-EACB-7D8D-B97587147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A9BA963-35C5-DF2D-8E20-4EF44A76A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B1EFD-5DE7-4EE2-8418-EA64F072763B}" type="slidenum">
              <a:rPr lang="el-GR" smtClean="0"/>
              <a:t>‹#›</a:t>
            </a:fld>
            <a:endParaRPr lang="el-GR"/>
          </a:p>
        </p:txBody>
      </p:sp>
    </p:spTree>
    <p:extLst>
      <p:ext uri="{BB962C8B-B14F-4D97-AF65-F5344CB8AC3E}">
        <p14:creationId xmlns:p14="http://schemas.microsoft.com/office/powerpoint/2010/main" val="66884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hyperlink" Target="https://www.google.com/search?sa=X&amp;bih=552&amp;biw=1280&amp;hl=en&amp;sxsrf=ALiCzsaN9H6ow_IhsGf-0wvErA_SayuAqQ:1668593718498&amp;q=F.+W.+Murnau&amp;stick=H4sIAAAAAAAAAOPgE-LQz9U3yDE1MFeCsEyqyrTEspOt9NMyc3LBhFVKZlFqckl-0SJWHjc9hXA9Bd_SorzE0h2sjLvYmTgYAGAoHAZFAAAA&amp;ved=2ahUKEwjc7PX-u7L7AhVUQ_EDHcSuDl0QmxMoAHoECGkQA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Text Placeholder 11"/>
          <p:cNvSpPr>
            <a:spLocks noGrp="1"/>
          </p:cNvSpPr>
          <p:nvPr>
            <p:ph type="body" idx="1"/>
          </p:nvPr>
        </p:nvSpPr>
        <p:spPr/>
        <p:txBody>
          <a:bodyPr/>
          <a:lstStyle/>
          <a:p>
            <a:r>
              <a:rPr lang="el-GR" dirty="0"/>
              <a:t>Κλασσικό Μπαλέτο (δεύτερο μισό 19</a:t>
            </a:r>
            <a:r>
              <a:rPr lang="el-GR" baseline="30000" dirty="0"/>
              <a:t>ου</a:t>
            </a:r>
            <a:r>
              <a:rPr lang="el-GR" dirty="0"/>
              <a:t> αιώνα)</a:t>
            </a:r>
            <a:endParaRPr lang="en-US" dirty="0"/>
          </a:p>
        </p:txBody>
      </p:sp>
      <p:pic>
        <p:nvPicPr>
          <p:cNvPr id="9" name="Content Placeholder 8" descr="swan lake photo.jpg"/>
          <p:cNvPicPr>
            <a:picLocks noGrp="1" noChangeAspect="1"/>
          </p:cNvPicPr>
          <p:nvPr>
            <p:ph sz="half" idx="2"/>
          </p:nvPr>
        </p:nvPicPr>
        <p:blipFill>
          <a:blip r:embed="rId2" cstate="print"/>
          <a:stretch>
            <a:fillRect/>
          </a:stretch>
        </p:blipFill>
        <p:spPr>
          <a:xfrm>
            <a:off x="1981200" y="2635449"/>
            <a:ext cx="4040188" cy="3030141"/>
          </a:xfrm>
        </p:spPr>
      </p:pic>
      <p:sp>
        <p:nvSpPr>
          <p:cNvPr id="13" name="Text Placeholder 12"/>
          <p:cNvSpPr>
            <a:spLocks noGrp="1"/>
          </p:cNvSpPr>
          <p:nvPr>
            <p:ph type="body" sz="quarter" idx="3"/>
          </p:nvPr>
        </p:nvSpPr>
        <p:spPr/>
        <p:txBody>
          <a:bodyPr/>
          <a:lstStyle/>
          <a:p>
            <a:r>
              <a:rPr lang="el-GR" dirty="0" err="1"/>
              <a:t>Νεοκλασσικό</a:t>
            </a:r>
            <a:r>
              <a:rPr lang="el-GR" dirty="0"/>
              <a:t> Μπαλέτο (αρχές 20</a:t>
            </a:r>
            <a:r>
              <a:rPr lang="el-GR" baseline="30000" dirty="0"/>
              <a:t>ου</a:t>
            </a:r>
            <a:r>
              <a:rPr lang="el-GR" dirty="0"/>
              <a:t> αιώνα)</a:t>
            </a:r>
            <a:endParaRPr lang="en-US" dirty="0"/>
          </a:p>
        </p:txBody>
      </p:sp>
      <p:pic>
        <p:nvPicPr>
          <p:cNvPr id="10" name="Content Placeholder 9" descr="Apollo_Balanchine.jpg"/>
          <p:cNvPicPr>
            <a:picLocks noGrp="1" noChangeAspect="1"/>
          </p:cNvPicPr>
          <p:nvPr>
            <p:ph sz="quarter" idx="4"/>
          </p:nvPr>
        </p:nvPicPr>
        <p:blipFill>
          <a:blip r:embed="rId3" cstate="print"/>
          <a:stretch>
            <a:fillRect/>
          </a:stretch>
        </p:blipFill>
        <p:spPr>
          <a:xfrm>
            <a:off x="7123112" y="3078957"/>
            <a:ext cx="2133600" cy="21431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32" name="Εικόνα 231"/>
          <p:cNvPicPr/>
          <p:nvPr/>
        </p:nvPicPr>
        <p:blipFill>
          <a:blip r:embed="rId2"/>
          <a:stretch/>
        </p:blipFill>
        <p:spPr>
          <a:xfrm>
            <a:off x="2582055" y="1604399"/>
            <a:ext cx="7025394" cy="3975948"/>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7A6B3-1D42-49BF-932A-C8E37DB964A7}"/>
              </a:ext>
            </a:extLst>
          </p:cNvPr>
          <p:cNvSpPr>
            <a:spLocks noGrp="1"/>
          </p:cNvSpPr>
          <p:nvPr>
            <p:ph type="title"/>
          </p:nvPr>
        </p:nvSpPr>
        <p:spPr>
          <a:xfrm>
            <a:off x="1570615" y="1426968"/>
            <a:ext cx="5158792" cy="3005883"/>
          </a:xfrm>
        </p:spPr>
        <p:txBody>
          <a:bodyPr vert="horz" lIns="110588" tIns="55294" rIns="110588" bIns="55294" rtlCol="0" anchor="b">
            <a:normAutofit/>
          </a:bodyPr>
          <a:lstStyle/>
          <a:p>
            <a:r>
              <a:rPr lang="en-GB" dirty="0">
                <a:solidFill>
                  <a:srgbClr val="FFFFFF"/>
                </a:solidFill>
              </a:rPr>
              <a:t>Rudolf Laban (1879-1958)</a:t>
            </a:r>
            <a:endParaRPr lang="en-US" kern="1200" dirty="0">
              <a:solidFill>
                <a:srgbClr val="FFFFFF"/>
              </a:solidFill>
              <a:latin typeface="+mj-lt"/>
              <a:ea typeface="+mj-ea"/>
              <a:cs typeface="+mj-cs"/>
            </a:endParaRPr>
          </a:p>
        </p:txBody>
      </p:sp>
      <p:sp>
        <p:nvSpPr>
          <p:cNvPr id="3" name="Υπότιτλος 2">
            <a:extLst>
              <a:ext uri="{FF2B5EF4-FFF2-40B4-BE49-F238E27FC236}">
                <a16:creationId xmlns:a16="http://schemas.microsoft.com/office/drawing/2014/main" id="{DE4386A7-07E2-4F6C-AB7F-30767310A0A1}"/>
              </a:ext>
            </a:extLst>
          </p:cNvPr>
          <p:cNvSpPr>
            <a:spLocks noGrp="1"/>
          </p:cNvSpPr>
          <p:nvPr>
            <p:ph type="subTitle"/>
          </p:nvPr>
        </p:nvSpPr>
        <p:spPr>
          <a:xfrm>
            <a:off x="1524160" y="4810308"/>
            <a:ext cx="4571840" cy="1076551"/>
          </a:xfrm>
        </p:spPr>
        <p:txBody>
          <a:bodyPr vert="horz" lIns="110588" tIns="55294" rIns="110588" bIns="55294" rtlCol="0" anchor="ctr">
            <a:normAutofit/>
          </a:bodyPr>
          <a:lstStyle/>
          <a:p>
            <a:pPr algn="r">
              <a:spcBef>
                <a:spcPts val="1209"/>
              </a:spcBef>
            </a:pPr>
            <a:r>
              <a:rPr lang="en-GB" sz="2800" dirty="0">
                <a:latin typeface="+mn-lt"/>
                <a:ea typeface="+mn-ea"/>
                <a:cs typeface="+mn-cs"/>
              </a:rPr>
              <a:t>Rudolf Laban (</a:t>
            </a:r>
            <a:r>
              <a:rPr lang="en-US" sz="2800" b="0" i="0" dirty="0">
                <a:solidFill>
                  <a:srgbClr val="202122"/>
                </a:solidFill>
                <a:effectLst/>
                <a:latin typeface="+mn-lt"/>
              </a:rPr>
              <a:t>1879 – 1958)</a:t>
            </a:r>
            <a:r>
              <a:rPr lang="en-GB" sz="2800" dirty="0">
                <a:latin typeface="+mn-lt"/>
                <a:ea typeface="+mn-ea"/>
                <a:cs typeface="+mn-cs"/>
              </a:rPr>
              <a:t>  </a:t>
            </a:r>
            <a:endParaRPr lang="en-US" sz="2800" dirty="0">
              <a:latin typeface="+mn-lt"/>
              <a:ea typeface="+mn-ea"/>
              <a:cs typeface="+mn-cs"/>
            </a:endParaRPr>
          </a:p>
        </p:txBody>
      </p:sp>
      <p:pic>
        <p:nvPicPr>
          <p:cNvPr id="233" name="Content Placeholder 3_1" descr="a survey of the diversity of applications and practices directly associated with methods developed by Rudolf Laban and his colleagues and students which have proliferated and diversified around the world. In light of this widening range of applications, an attempt to encompass the  field  as a whole can be both a potentially useful and a daunting task.&#10;"/>
          <p:cNvPicPr/>
          <p:nvPr/>
        </p:nvPicPr>
        <p:blipFill>
          <a:blip r:embed="rId2"/>
          <a:stretch/>
        </p:blipFill>
        <p:spPr>
          <a:xfrm>
            <a:off x="7570965" y="1118007"/>
            <a:ext cx="3677779" cy="4768853"/>
          </a:xfrm>
          <a:prstGeom prst="rect">
            <a:avLst/>
          </a:prstGeom>
        </p:spPr>
      </p:pic>
      <p:sp>
        <p:nvSpPr>
          <p:cNvPr id="234"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35" name="CustomShape 2"/>
          <p:cNvSpPr/>
          <p:nvPr/>
        </p:nvSpPr>
        <p:spPr>
          <a:xfrm>
            <a:off x="6231899" y="1600045"/>
            <a:ext cx="5353075" cy="4524099"/>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Εικόνα 235"/>
          <p:cNvPicPr/>
          <p:nvPr/>
        </p:nvPicPr>
        <p:blipFill>
          <a:blip r:embed="rId2"/>
          <a:stretch/>
        </p:blipFill>
        <p:spPr>
          <a:xfrm>
            <a:off x="726438" y="1604399"/>
            <a:ext cx="5119273" cy="3975948"/>
          </a:xfrm>
          <a:prstGeom prst="rect">
            <a:avLst/>
          </a:prstGeom>
          <a:ln w="0">
            <a:noFill/>
          </a:ln>
        </p:spPr>
      </p:pic>
      <p:sp>
        <p:nvSpPr>
          <p:cNvPr id="237"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38" name="Εικόνα 237"/>
          <p:cNvPicPr/>
          <p:nvPr/>
        </p:nvPicPr>
        <p:blipFill>
          <a:blip r:embed="rId3"/>
          <a:stretch/>
        </p:blipFill>
        <p:spPr>
          <a:xfrm>
            <a:off x="6341180" y="1604399"/>
            <a:ext cx="5134076" cy="3975948"/>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Εικόνα 238"/>
          <p:cNvPicPr/>
          <p:nvPr/>
        </p:nvPicPr>
        <p:blipFill>
          <a:blip r:embed="rId2"/>
          <a:stretch/>
        </p:blipFill>
        <p:spPr>
          <a:xfrm>
            <a:off x="2147104" y="1604399"/>
            <a:ext cx="2277506" cy="3975948"/>
          </a:xfrm>
          <a:prstGeom prst="rect">
            <a:avLst/>
          </a:prstGeom>
          <a:ln w="0">
            <a:noFill/>
          </a:ln>
        </p:spPr>
      </p:pic>
      <p:sp>
        <p:nvSpPr>
          <p:cNvPr id="240"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1" name="Εικόνα 240"/>
          <p:cNvPicPr/>
          <p:nvPr/>
        </p:nvPicPr>
        <p:blipFill>
          <a:blip r:embed="rId3"/>
          <a:stretch/>
        </p:blipFill>
        <p:spPr>
          <a:xfrm>
            <a:off x="6231463" y="2017580"/>
            <a:ext cx="5353075" cy="3149585"/>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3" name="Εικόνα 242"/>
          <p:cNvPicPr/>
          <p:nvPr/>
        </p:nvPicPr>
        <p:blipFill>
          <a:blip r:embed="rId2"/>
          <a:stretch/>
        </p:blipFill>
        <p:spPr>
          <a:xfrm>
            <a:off x="4693679" y="1604399"/>
            <a:ext cx="2801711" cy="3975948"/>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5" name="Content Placeholder 5_1" descr="http://upload.wikimedia.org/wikipedia/commons/2/27/Laban-effort-graph.jpg"/>
          <p:cNvPicPr/>
          <p:nvPr/>
        </p:nvPicPr>
        <p:blipFill>
          <a:blip r:embed="rId2"/>
          <a:stretch/>
        </p:blipFill>
        <p:spPr>
          <a:xfrm>
            <a:off x="3225121" y="1653162"/>
            <a:ext cx="5738392" cy="4417865"/>
          </a:xfrm>
          <a:prstGeom prst="rect">
            <a:avLst/>
          </a:prstGeom>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7" name="Picture 2_3" descr="C:\old pc files\DANCE HISTORY photos\σημειιογραφία\Labanotation example.jpg"/>
          <p:cNvPicPr/>
          <p:nvPr/>
        </p:nvPicPr>
        <p:blipFill>
          <a:blip r:embed="rId2"/>
          <a:stretch/>
        </p:blipFill>
        <p:spPr>
          <a:xfrm>
            <a:off x="2968678" y="1601786"/>
            <a:ext cx="6252583" cy="4519746"/>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914525" y="2129910"/>
            <a:ext cx="10360889" cy="1468558"/>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49" name="CustomShape 2"/>
          <p:cNvSpPr/>
          <p:nvPr/>
        </p:nvSpPr>
        <p:spPr>
          <a:xfrm>
            <a:off x="1828837" y="3885823"/>
            <a:ext cx="8532266" cy="175112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0" name="Picture 2_2" descr="C:\old pc files\DANCE HISTORY photos\Austructanz\Labanotation symbols.jpg"/>
          <p:cNvPicPr/>
          <p:nvPr/>
        </p:nvPicPr>
        <p:blipFill>
          <a:blip r:embed="rId2"/>
          <a:stretch/>
        </p:blipFill>
        <p:spPr>
          <a:xfrm>
            <a:off x="3407112" y="188522"/>
            <a:ext cx="5495446" cy="6233426"/>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2" name="Picture 2_5" descr="C:\old pc files\DANCE HISTORY photos\σημειιογραφία\Laban body figure.jpg"/>
          <p:cNvPicPr/>
          <p:nvPr/>
        </p:nvPicPr>
        <p:blipFill>
          <a:blip r:embed="rId2"/>
          <a:stretch/>
        </p:blipFill>
        <p:spPr>
          <a:xfrm>
            <a:off x="3026585" y="2426843"/>
            <a:ext cx="6136770" cy="2870067"/>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4" name="Εικόνα 253"/>
          <p:cNvPicPr/>
          <p:nvPr/>
        </p:nvPicPr>
        <p:blipFill>
          <a:blip r:embed="rId2"/>
          <a:stretch/>
        </p:blipFill>
        <p:spPr>
          <a:xfrm>
            <a:off x="3753680" y="1604399"/>
            <a:ext cx="4681709" cy="3975948"/>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Σύγχρονο Μπαλέτο</a:t>
            </a:r>
            <a:r>
              <a:rPr lang="en-GB" dirty="0"/>
              <a:t> (20</a:t>
            </a:r>
            <a:r>
              <a:rPr lang="el-GR" baseline="30000" dirty="0" err="1"/>
              <a:t>ος</a:t>
            </a:r>
            <a:r>
              <a:rPr lang="el-GR" dirty="0"/>
              <a:t> αιώνας)</a:t>
            </a:r>
            <a:endParaRPr lang="en-US" dirty="0"/>
          </a:p>
        </p:txBody>
      </p:sp>
      <p:pic>
        <p:nvPicPr>
          <p:cNvPr id="6" name="Content Placeholder 5" descr="william parter.jpg"/>
          <p:cNvPicPr>
            <a:picLocks noGrp="1" noChangeAspect="1"/>
          </p:cNvPicPr>
          <p:nvPr>
            <p:ph sz="half" idx="2"/>
          </p:nvPr>
        </p:nvPicPr>
        <p:blipFill>
          <a:blip r:embed="rId2" cstate="print"/>
          <a:stretch>
            <a:fillRect/>
          </a:stretch>
        </p:blipFill>
        <p:spPr>
          <a:xfrm>
            <a:off x="6240016" y="1916832"/>
            <a:ext cx="4227745" cy="3219020"/>
          </a:xfrm>
        </p:spPr>
      </p:pic>
      <p:pic>
        <p:nvPicPr>
          <p:cNvPr id="10" name="Content Placeholder 9" descr="Sol Leon.jpg"/>
          <p:cNvPicPr>
            <a:picLocks noGrp="1" noChangeAspect="1"/>
          </p:cNvPicPr>
          <p:nvPr>
            <p:ph sz="half" idx="1"/>
          </p:nvPr>
        </p:nvPicPr>
        <p:blipFill>
          <a:blip r:embed="rId3" cstate="print"/>
          <a:stretch>
            <a:fillRect/>
          </a:stretch>
        </p:blipFill>
        <p:spPr>
          <a:xfrm>
            <a:off x="1991545" y="2564904"/>
            <a:ext cx="4024973" cy="241498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Εικόνα 260"/>
          <p:cNvPicPr/>
          <p:nvPr/>
        </p:nvPicPr>
        <p:blipFill>
          <a:blip r:embed="rId2"/>
          <a:stretch/>
        </p:blipFill>
        <p:spPr>
          <a:xfrm>
            <a:off x="1919832" y="1604399"/>
            <a:ext cx="2732049" cy="3975948"/>
          </a:xfrm>
          <a:prstGeom prst="rect">
            <a:avLst/>
          </a:prstGeom>
          <a:ln w="0">
            <a:noFill/>
          </a:ln>
        </p:spPr>
      </p:pic>
      <p:sp>
        <p:nvSpPr>
          <p:cNvPr id="262"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63" name="Εικόνα 262"/>
          <p:cNvPicPr/>
          <p:nvPr/>
        </p:nvPicPr>
        <p:blipFill>
          <a:blip r:embed="rId3"/>
          <a:stretch/>
        </p:blipFill>
        <p:spPr>
          <a:xfrm>
            <a:off x="7605542" y="1604399"/>
            <a:ext cx="2605352" cy="3975948"/>
          </a:xfrm>
          <a:prstGeom prst="rect">
            <a:avLst/>
          </a:prstGeom>
          <a:ln w="0">
            <a:noFill/>
          </a:ln>
        </p:spPr>
      </p:pic>
      <p:sp>
        <p:nvSpPr>
          <p:cNvPr id="2" name="Τίτλος 1">
            <a:extLst>
              <a:ext uri="{FF2B5EF4-FFF2-40B4-BE49-F238E27FC236}">
                <a16:creationId xmlns:a16="http://schemas.microsoft.com/office/drawing/2014/main" id="{86C44A0F-B05E-0545-3DE4-2064B58E1BFE}"/>
              </a:ext>
            </a:extLst>
          </p:cNvPr>
          <p:cNvSpPr>
            <a:spLocks noGrp="1"/>
          </p:cNvSpPr>
          <p:nvPr>
            <p:ph type="title" idx="4294967295"/>
          </p:nvPr>
        </p:nvSpPr>
        <p:spPr>
          <a:xfrm>
            <a:off x="1020202" y="272630"/>
            <a:ext cx="9950508" cy="1144280"/>
          </a:xfrm>
        </p:spPr>
        <p:txBody>
          <a:bodyPr/>
          <a:lstStyle/>
          <a:p>
            <a:r>
              <a:rPr lang="en-GB" dirty="0"/>
              <a:t>		Mary </a:t>
            </a:r>
            <a:r>
              <a:rPr lang="en-GB" dirty="0" err="1"/>
              <a:t>Wigman</a:t>
            </a:r>
            <a:r>
              <a:rPr lang="en-GB" dirty="0"/>
              <a:t> 1886-1973</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121C7-61F4-4111-A50F-8F949643D9C0}"/>
              </a:ext>
            </a:extLst>
          </p:cNvPr>
          <p:cNvSpPr>
            <a:spLocks noGrp="1"/>
          </p:cNvSpPr>
          <p:nvPr>
            <p:ph type="title"/>
          </p:nvPr>
        </p:nvSpPr>
        <p:spPr>
          <a:xfrm>
            <a:off x="795527" y="1357766"/>
            <a:ext cx="4322054" cy="3541333"/>
          </a:xfrm>
        </p:spPr>
        <p:txBody>
          <a:bodyPr vert="horz" lIns="110588" tIns="55294" rIns="110588" bIns="55294" rtlCol="0" anchor="b">
            <a:normAutofit/>
          </a:bodyPr>
          <a:lstStyle/>
          <a:p>
            <a:r>
              <a:rPr lang="en-US" kern="1200" dirty="0">
                <a:latin typeface="+mj-lt"/>
                <a:ea typeface="+mj-ea"/>
                <a:cs typeface="+mj-cs"/>
              </a:rPr>
              <a:t>Kurt </a:t>
            </a:r>
            <a:r>
              <a:rPr lang="en-US" kern="1200" dirty="0" err="1">
                <a:latin typeface="+mj-lt"/>
                <a:ea typeface="+mj-ea"/>
                <a:cs typeface="+mj-cs"/>
              </a:rPr>
              <a:t>Jooss</a:t>
            </a:r>
            <a:r>
              <a:rPr lang="en-US" kern="1200" dirty="0">
                <a:latin typeface="+mj-lt"/>
                <a:ea typeface="+mj-ea"/>
                <a:cs typeface="+mj-cs"/>
              </a:rPr>
              <a:t> (1901-1979</a:t>
            </a:r>
            <a:r>
              <a:rPr lang="en-US" kern="1200" dirty="0">
                <a:solidFill>
                  <a:srgbClr val="FFFFFF"/>
                </a:solidFill>
                <a:latin typeface="+mj-lt"/>
                <a:ea typeface="+mj-ea"/>
                <a:cs typeface="+mj-cs"/>
              </a:rPr>
              <a:t>)</a:t>
            </a:r>
          </a:p>
        </p:txBody>
      </p:sp>
      <p:sp>
        <p:nvSpPr>
          <p:cNvPr id="3" name="Υπότιτλος 2">
            <a:extLst>
              <a:ext uri="{FF2B5EF4-FFF2-40B4-BE49-F238E27FC236}">
                <a16:creationId xmlns:a16="http://schemas.microsoft.com/office/drawing/2014/main" id="{8797AFF8-299E-48B1-8B93-D54201CE4A4D}"/>
              </a:ext>
            </a:extLst>
          </p:cNvPr>
          <p:cNvSpPr>
            <a:spLocks noGrp="1"/>
          </p:cNvSpPr>
          <p:nvPr>
            <p:ph type="subTitle"/>
          </p:nvPr>
        </p:nvSpPr>
        <p:spPr>
          <a:xfrm>
            <a:off x="792786" y="5301529"/>
            <a:ext cx="3493031" cy="1080982"/>
          </a:xfrm>
        </p:spPr>
        <p:txBody>
          <a:bodyPr vert="horz" lIns="110588" tIns="55294" rIns="110588" bIns="55294" rtlCol="0" anchor="t">
            <a:normAutofit/>
          </a:bodyPr>
          <a:lstStyle/>
          <a:p>
            <a:pPr algn="r">
              <a:spcBef>
                <a:spcPts val="1209"/>
              </a:spcBef>
            </a:pPr>
            <a:endParaRPr lang="en-US" sz="1935" dirty="0">
              <a:solidFill>
                <a:schemeClr val="tx1">
                  <a:lumMod val="95000"/>
                  <a:lumOff val="5000"/>
                </a:schemeClr>
              </a:solidFill>
              <a:latin typeface="+mn-lt"/>
              <a:ea typeface="+mn-ea"/>
              <a:cs typeface="+mn-cs"/>
            </a:endParaRPr>
          </a:p>
        </p:txBody>
      </p:sp>
      <p:pic>
        <p:nvPicPr>
          <p:cNvPr id="256" name="Εικόνα 255"/>
          <p:cNvPicPr/>
          <p:nvPr/>
        </p:nvPicPr>
        <p:blipFill>
          <a:blip r:embed="rId2"/>
          <a:stretch/>
        </p:blipFill>
        <p:spPr>
          <a:xfrm>
            <a:off x="6096000" y="1493931"/>
            <a:ext cx="5297240" cy="4356980"/>
          </a:xfrm>
          <a:prstGeom prst="rect">
            <a:avLst/>
          </a:prstGeom>
        </p:spPr>
      </p:pic>
      <p:sp>
        <p:nvSpPr>
          <p:cNvPr id="255"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Θέση περιεχομένου 5">
            <a:extLst>
              <a:ext uri="{FF2B5EF4-FFF2-40B4-BE49-F238E27FC236}">
                <a16:creationId xmlns:a16="http://schemas.microsoft.com/office/drawing/2014/main" id="{AC7BC743-E950-9BD7-7BA9-DDBA3FDE6E9D}"/>
              </a:ext>
            </a:extLst>
          </p:cNvPr>
          <p:cNvPicPr>
            <a:picLocks noGrp="1"/>
          </p:cNvPicPr>
          <p:nvPr>
            <p:ph idx="1"/>
          </p:nvPr>
        </p:nvPicPr>
        <p:blipFill rotWithShape="1">
          <a:blip r:embed="rId2"/>
          <a:srcRect t="5284" b="22615"/>
          <a:stretch/>
        </p:blipFill>
        <p:spPr>
          <a:xfrm>
            <a:off x="20" y="1282"/>
            <a:ext cx="12191980" cy="6856718"/>
          </a:xfrm>
          <a:prstGeom prst="rect">
            <a:avLst/>
          </a:prstGeom>
        </p:spPr>
      </p:pic>
    </p:spTree>
    <p:extLst>
      <p:ext uri="{BB962C8B-B14F-4D97-AF65-F5344CB8AC3E}">
        <p14:creationId xmlns:p14="http://schemas.microsoft.com/office/powerpoint/2010/main" val="353418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F7CB4-86EC-B492-8BC5-C6937420B17C}"/>
              </a:ext>
            </a:extLst>
          </p:cNvPr>
          <p:cNvSpPr>
            <a:spLocks noGrp="1"/>
          </p:cNvSpPr>
          <p:nvPr>
            <p:ph type="title"/>
          </p:nvPr>
        </p:nvSpPr>
        <p:spPr>
          <a:xfrm>
            <a:off x="5297791" y="640080"/>
            <a:ext cx="6250891" cy="3566160"/>
          </a:xfrm>
        </p:spPr>
        <p:txBody>
          <a:bodyPr vert="horz" lIns="110588" tIns="55294" rIns="110588" bIns="55294" rtlCol="0" anchor="b">
            <a:normAutofit/>
          </a:bodyPr>
          <a:lstStyle/>
          <a:p>
            <a:r>
              <a:rPr lang="en-US" dirty="0" err="1"/>
              <a:t>Gret</a:t>
            </a:r>
            <a:r>
              <a:rPr lang="en-US" dirty="0"/>
              <a:t> </a:t>
            </a:r>
            <a:r>
              <a:rPr lang="en-US" dirty="0" err="1"/>
              <a:t>Palluca</a:t>
            </a:r>
            <a:endParaRPr lang="en-US" dirty="0"/>
          </a:p>
        </p:txBody>
      </p:sp>
      <p:sp>
        <p:nvSpPr>
          <p:cNvPr id="3" name="Υπότιτλος 2">
            <a:extLst>
              <a:ext uri="{FF2B5EF4-FFF2-40B4-BE49-F238E27FC236}">
                <a16:creationId xmlns:a16="http://schemas.microsoft.com/office/drawing/2014/main" id="{D103CFD2-DD47-BB69-2365-56B36764131F}"/>
              </a:ext>
            </a:extLst>
          </p:cNvPr>
          <p:cNvSpPr>
            <a:spLocks noGrp="1"/>
          </p:cNvSpPr>
          <p:nvPr>
            <p:ph type="subTitle"/>
          </p:nvPr>
        </p:nvSpPr>
        <p:spPr>
          <a:xfrm>
            <a:off x="5297788" y="4636007"/>
            <a:ext cx="6250892" cy="1572768"/>
          </a:xfrm>
        </p:spPr>
        <p:txBody>
          <a:bodyPr vert="horz" lIns="110588" tIns="55294" rIns="110588" bIns="55294" rtlCol="0" anchor="ctr">
            <a:normAutofit/>
          </a:bodyPr>
          <a:lstStyle/>
          <a:p>
            <a:pPr>
              <a:spcBef>
                <a:spcPts val="1209"/>
              </a:spcBef>
            </a:pPr>
            <a:r>
              <a:rPr lang="en-US" sz="2419" dirty="0">
                <a:solidFill>
                  <a:srgbClr val="4D5156"/>
                </a:solidFill>
                <a:latin typeface="arial" panose="020B0604020202020204" pitchFamily="34" charset="0"/>
              </a:rPr>
              <a:t>1902 – 1993</a:t>
            </a:r>
            <a:endParaRPr lang="en-US" sz="2419" dirty="0">
              <a:latin typeface="+mn-lt"/>
              <a:ea typeface="+mn-ea"/>
              <a:cs typeface="+mn-cs"/>
            </a:endParaRPr>
          </a:p>
        </p:txBody>
      </p:sp>
      <p:pic>
        <p:nvPicPr>
          <p:cNvPr id="258" name="Εικόνα 257"/>
          <p:cNvPicPr/>
          <p:nvPr/>
        </p:nvPicPr>
        <p:blipFill rotWithShape="1">
          <a:blip r:embed="rId2"/>
          <a:srcRect t="4482" r="1" b="1"/>
          <a:stretch/>
        </p:blipFill>
        <p:spPr>
          <a:xfrm>
            <a:off x="239" y="12"/>
            <a:ext cx="4657157" cy="68579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7"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descr="Εικόνα που περιέχει κρεμάστρα, έντομο, γραμμικό σχέδιο&#10;&#10;Περιγραφή που δημιουργήθηκε αυτόματα">
            <a:extLst>
              <a:ext uri="{FF2B5EF4-FFF2-40B4-BE49-F238E27FC236}">
                <a16:creationId xmlns:a16="http://schemas.microsoft.com/office/drawing/2014/main" id="{17479708-CF50-6ACA-77C4-F4BCB63DC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58" y="852769"/>
            <a:ext cx="10904684" cy="5152462"/>
          </a:xfrm>
          <a:prstGeom prst="rect">
            <a:avLst/>
          </a:prstGeom>
        </p:spPr>
      </p:pic>
    </p:spTree>
    <p:extLst>
      <p:ext uri="{BB962C8B-B14F-4D97-AF65-F5344CB8AC3E}">
        <p14:creationId xmlns:p14="http://schemas.microsoft.com/office/powerpoint/2010/main" val="265718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CEAC96D1-1169-7A6F-CDBE-59A35872D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344" y="643467"/>
            <a:ext cx="3983312" cy="5571067"/>
          </a:xfrm>
          <a:prstGeom prst="rect">
            <a:avLst/>
          </a:prstGeom>
        </p:spPr>
      </p:pic>
    </p:spTree>
    <p:extLst>
      <p:ext uri="{BB962C8B-B14F-4D97-AF65-F5344CB8AC3E}">
        <p14:creationId xmlns:p14="http://schemas.microsoft.com/office/powerpoint/2010/main" val="1400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υπαίθριος&#10;&#10;Περιγραφή που δημιουργήθηκε αυτόματα">
            <a:extLst>
              <a:ext uri="{FF2B5EF4-FFF2-40B4-BE49-F238E27FC236}">
                <a16:creationId xmlns:a16="http://schemas.microsoft.com/office/drawing/2014/main" id="{7A936AAE-C499-DB0F-9E3C-D5A79869F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778" y="643467"/>
            <a:ext cx="4150445" cy="5571067"/>
          </a:xfrm>
          <a:prstGeom prst="rect">
            <a:avLst/>
          </a:prstGeom>
        </p:spPr>
      </p:pic>
    </p:spTree>
    <p:extLst>
      <p:ext uri="{BB962C8B-B14F-4D97-AF65-F5344CB8AC3E}">
        <p14:creationId xmlns:p14="http://schemas.microsoft.com/office/powerpoint/2010/main" val="1136780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B2967-8758-95AA-45D5-06E716FBF580}"/>
              </a:ext>
            </a:extLst>
          </p:cNvPr>
          <p:cNvSpPr>
            <a:spLocks noGrp="1"/>
          </p:cNvSpPr>
          <p:nvPr>
            <p:ph type="title"/>
          </p:nvPr>
        </p:nvSpPr>
        <p:spPr>
          <a:xfrm>
            <a:off x="7464566" y="1783958"/>
            <a:ext cx="4087164" cy="2889115"/>
          </a:xfrm>
        </p:spPr>
        <p:txBody>
          <a:bodyPr vert="horz" lIns="110588" tIns="55294" rIns="110588" bIns="55294" rtlCol="0" anchor="b">
            <a:normAutofit/>
          </a:bodyPr>
          <a:lstStyle/>
          <a:p>
            <a:r>
              <a:rPr lang="en-US" dirty="0"/>
              <a:t>Harald </a:t>
            </a:r>
            <a:r>
              <a:rPr lang="en-US" dirty="0" err="1"/>
              <a:t>Kreutzberg</a:t>
            </a:r>
            <a:endParaRPr lang="en-US" dirty="0"/>
          </a:p>
        </p:txBody>
      </p:sp>
      <p:sp>
        <p:nvSpPr>
          <p:cNvPr id="3" name="Υπότιτλος 2">
            <a:extLst>
              <a:ext uri="{FF2B5EF4-FFF2-40B4-BE49-F238E27FC236}">
                <a16:creationId xmlns:a16="http://schemas.microsoft.com/office/drawing/2014/main" id="{231E4E05-B058-B2A4-3905-316C71B5DD41}"/>
              </a:ext>
            </a:extLst>
          </p:cNvPr>
          <p:cNvSpPr>
            <a:spLocks noGrp="1"/>
          </p:cNvSpPr>
          <p:nvPr>
            <p:ph type="subTitle"/>
          </p:nvPr>
        </p:nvSpPr>
        <p:spPr>
          <a:xfrm>
            <a:off x="7464565" y="4750893"/>
            <a:ext cx="4087161" cy="1147863"/>
          </a:xfrm>
        </p:spPr>
        <p:txBody>
          <a:bodyPr vert="horz" lIns="110588" tIns="55294" rIns="110588" bIns="55294" rtlCol="0" anchor="t">
            <a:normAutofit/>
          </a:bodyPr>
          <a:lstStyle/>
          <a:p>
            <a:pPr>
              <a:spcBef>
                <a:spcPts val="1209"/>
              </a:spcBef>
            </a:pPr>
            <a:r>
              <a:rPr lang="en-US" sz="2903" dirty="0">
                <a:latin typeface="arial" panose="020B0604020202020204" pitchFamily="34" charset="0"/>
              </a:rPr>
              <a:t>1902 – 1968</a:t>
            </a:r>
            <a:endParaRPr lang="en-US" sz="2903" dirty="0">
              <a:latin typeface="+mn-lt"/>
              <a:ea typeface="+mn-ea"/>
              <a:cs typeface="+mn-cs"/>
            </a:endParaRPr>
          </a:p>
        </p:txBody>
      </p:sp>
      <p:pic>
        <p:nvPicPr>
          <p:cNvPr id="260" name="Εικόνα 259"/>
          <p:cNvPicPr/>
          <p:nvPr/>
        </p:nvPicPr>
        <p:blipFill rotWithShape="1">
          <a:blip r:embed="rId2"/>
          <a:srcRect l="606" r="-3" b="-3"/>
          <a:stretch/>
        </p:blipFill>
        <p:spPr>
          <a:xfrm>
            <a:off x="239" y="12"/>
            <a:ext cx="7028225" cy="685798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59"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F1D942D8-A906-F1D2-26BC-0BCAEC184FA4}"/>
              </a:ext>
            </a:extLst>
          </p:cNvPr>
          <p:cNvSpPr>
            <a:spLocks noGrp="1"/>
          </p:cNvSpPr>
          <p:nvPr>
            <p:ph type="title"/>
          </p:nvPr>
        </p:nvSpPr>
        <p:spPr>
          <a:xfrm>
            <a:off x="7464566" y="1783958"/>
            <a:ext cx="4087164" cy="2889115"/>
          </a:xfrm>
        </p:spPr>
        <p:txBody>
          <a:bodyPr vert="horz" lIns="110588" tIns="55294" rIns="110588" bIns="55294" rtlCol="0" anchor="b">
            <a:normAutofit/>
          </a:bodyPr>
          <a:lstStyle/>
          <a:p>
            <a:r>
              <a:rPr lang="en-US" dirty="0">
                <a:latin typeface="+mn-lt"/>
                <a:ea typeface="+mn-ea"/>
                <a:cs typeface="+mn-cs"/>
              </a:rPr>
              <a:t>Valeska Gert </a:t>
            </a:r>
            <a:br>
              <a:rPr lang="en-US" dirty="0">
                <a:latin typeface="+mn-lt"/>
                <a:ea typeface="+mn-ea"/>
                <a:cs typeface="+mn-cs"/>
              </a:rPr>
            </a:br>
            <a:endParaRPr lang="en-US" dirty="0"/>
          </a:p>
        </p:txBody>
      </p:sp>
      <p:sp>
        <p:nvSpPr>
          <p:cNvPr id="7" name="Υπότιτλος 6">
            <a:extLst>
              <a:ext uri="{FF2B5EF4-FFF2-40B4-BE49-F238E27FC236}">
                <a16:creationId xmlns:a16="http://schemas.microsoft.com/office/drawing/2014/main" id="{8861695B-D368-68EC-DF66-E9660BFEC702}"/>
              </a:ext>
            </a:extLst>
          </p:cNvPr>
          <p:cNvSpPr>
            <a:spLocks noGrp="1"/>
          </p:cNvSpPr>
          <p:nvPr>
            <p:ph type="subTitle"/>
          </p:nvPr>
        </p:nvSpPr>
        <p:spPr>
          <a:xfrm>
            <a:off x="7464565" y="4750893"/>
            <a:ext cx="4087161" cy="1147863"/>
          </a:xfrm>
        </p:spPr>
        <p:txBody>
          <a:bodyPr vert="horz" lIns="110588" tIns="55294" rIns="110588" bIns="55294" rtlCol="0" anchor="t">
            <a:normAutofit/>
          </a:bodyPr>
          <a:lstStyle/>
          <a:p>
            <a:pPr>
              <a:spcBef>
                <a:spcPts val="1209"/>
              </a:spcBef>
            </a:pPr>
            <a:endParaRPr lang="en-US" sz="1935" dirty="0">
              <a:latin typeface="+mn-lt"/>
              <a:ea typeface="+mn-ea"/>
              <a:cs typeface="+mn-cs"/>
            </a:endParaRPr>
          </a:p>
        </p:txBody>
      </p:sp>
      <p:pic>
        <p:nvPicPr>
          <p:cNvPr id="1026" name="Picture 2" descr="valeska gert, the original punk cabaret artiste | Cabaret, Globe art,  Dancing on the edge">
            <a:extLst>
              <a:ext uri="{FF2B5EF4-FFF2-40B4-BE49-F238E27FC236}">
                <a16:creationId xmlns:a16="http://schemas.microsoft.com/office/drawing/2014/main" id="{E34AC5FD-BE7A-A0C8-5458-0A3BD6C59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21"/>
          <a:stretch/>
        </p:blipFill>
        <p:spPr bwMode="auto">
          <a:xfrm>
            <a:off x="239" y="12"/>
            <a:ext cx="7028225" cy="685798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leska Gert | DantéBéa">
            <a:extLst>
              <a:ext uri="{FF2B5EF4-FFF2-40B4-BE49-F238E27FC236}">
                <a16:creationId xmlns:a16="http://schemas.microsoft.com/office/drawing/2014/main" id="{05F464C7-5DEE-3B9C-E002-E2605F6D8F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428"/>
          <a:stretch/>
        </p:blipFill>
        <p:spPr bwMode="auto">
          <a:xfrm>
            <a:off x="1397794" y="643467"/>
            <a:ext cx="3783209" cy="5571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formance Picks: Valeska Gert in Tanzerische Pantominen - Mana  Contemporary">
            <a:extLst>
              <a:ext uri="{FF2B5EF4-FFF2-40B4-BE49-F238E27FC236}">
                <a16:creationId xmlns:a16="http://schemas.microsoft.com/office/drawing/2014/main" id="{33E9ADAF-E98C-0E18-632C-AD5E5FED8A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0" y="1398393"/>
            <a:ext cx="5291481" cy="406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8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Minstrel_PosterBillyVanWare_edit.jpg"/>
          <p:cNvPicPr>
            <a:picLocks noGrp="1" noChangeAspect="1"/>
          </p:cNvPicPr>
          <p:nvPr>
            <p:ph sz="half" idx="1"/>
          </p:nvPr>
        </p:nvPicPr>
        <p:blipFill>
          <a:blip r:embed="rId2" cstate="print"/>
          <a:stretch>
            <a:fillRect/>
          </a:stretch>
        </p:blipFill>
        <p:spPr>
          <a:xfrm>
            <a:off x="2135560" y="2276872"/>
            <a:ext cx="3598392" cy="2664296"/>
          </a:xfrm>
        </p:spPr>
      </p:pic>
      <p:pic>
        <p:nvPicPr>
          <p:cNvPr id="7" name="Content Placeholder 6" descr="Crookfinale.jpg"/>
          <p:cNvPicPr>
            <a:picLocks noGrp="1" noChangeAspect="1"/>
          </p:cNvPicPr>
          <p:nvPr>
            <p:ph sz="half" idx="2"/>
          </p:nvPr>
        </p:nvPicPr>
        <p:blipFill>
          <a:blip r:embed="rId3" cstate="print"/>
          <a:stretch>
            <a:fillRect/>
          </a:stretch>
        </p:blipFill>
        <p:spPr>
          <a:xfrm>
            <a:off x="5810547" y="2276872"/>
            <a:ext cx="4215106" cy="280831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828AE70-C464-218B-0C4F-061D0ACBC26E}"/>
              </a:ext>
            </a:extLst>
          </p:cNvPr>
          <p:cNvSpPr>
            <a:spLocks noGrp="1"/>
          </p:cNvSpPr>
          <p:nvPr>
            <p:ph type="title"/>
          </p:nvPr>
        </p:nvSpPr>
        <p:spPr>
          <a:xfrm>
            <a:off x="673939" y="4610243"/>
            <a:ext cx="3649575" cy="1714501"/>
          </a:xfrm>
        </p:spPr>
        <p:txBody>
          <a:bodyPr>
            <a:normAutofit/>
          </a:bodyPr>
          <a:lstStyle/>
          <a:p>
            <a:br>
              <a:rPr lang="en-US" sz="1330" b="1">
                <a:latin typeface="Proxima Nova"/>
              </a:rPr>
            </a:br>
            <a:r>
              <a:rPr lang="en-US" sz="1330" b="1">
                <a:latin typeface="Proxima Nova"/>
              </a:rPr>
              <a:t>Harald Kreutzberg and Yvonne Georgi</a:t>
            </a:r>
            <a:br>
              <a:rPr lang="en-US" sz="1330">
                <a:latin typeface="Proxima Nova"/>
              </a:rPr>
            </a:br>
            <a:r>
              <a:rPr lang="en-US" sz="1330">
                <a:latin typeface="Proxima Nova"/>
              </a:rPr>
              <a:t>                                                          </a:t>
            </a:r>
            <a:endParaRPr lang="el-GR" sz="1330"/>
          </a:p>
        </p:txBody>
      </p:sp>
      <p:pic>
        <p:nvPicPr>
          <p:cNvPr id="268" name="Εικόνα 267"/>
          <p:cNvPicPr/>
          <p:nvPr/>
        </p:nvPicPr>
        <p:blipFill rotWithShape="1">
          <a:blip r:embed="rId2"/>
          <a:srcRect t="5768" r="-2" b="16015"/>
          <a:stretch/>
        </p:blipFill>
        <p:spPr>
          <a:xfrm>
            <a:off x="673939" y="370319"/>
            <a:ext cx="3716107" cy="4051011"/>
          </a:xfrm>
          <a:prstGeom prst="rect">
            <a:avLst/>
          </a:prstGeom>
        </p:spPr>
      </p:pic>
      <p:pic>
        <p:nvPicPr>
          <p:cNvPr id="267" name="Εικόνα 266"/>
          <p:cNvPicPr/>
          <p:nvPr/>
        </p:nvPicPr>
        <p:blipFill rotWithShape="1">
          <a:blip r:embed="rId3"/>
          <a:srcRect t="3278" r="1" b="13050"/>
          <a:stretch/>
        </p:blipFill>
        <p:spPr>
          <a:xfrm>
            <a:off x="4719392" y="370319"/>
            <a:ext cx="6798668" cy="4051011"/>
          </a:xfrm>
          <a:prstGeom prst="rect">
            <a:avLst/>
          </a:prstGeom>
        </p:spPr>
      </p:pic>
      <p:sp>
        <p:nvSpPr>
          <p:cNvPr id="7" name="Θέση κειμένου 6">
            <a:extLst>
              <a:ext uri="{FF2B5EF4-FFF2-40B4-BE49-F238E27FC236}">
                <a16:creationId xmlns:a16="http://schemas.microsoft.com/office/drawing/2014/main" id="{1B5900F3-8784-6007-995B-A70FD96FB034}"/>
              </a:ext>
            </a:extLst>
          </p:cNvPr>
          <p:cNvSpPr>
            <a:spLocks noGrp="1"/>
          </p:cNvSpPr>
          <p:nvPr>
            <p:ph type="body"/>
          </p:nvPr>
        </p:nvSpPr>
        <p:spPr>
          <a:xfrm>
            <a:off x="4793064" y="4610243"/>
            <a:ext cx="6724997" cy="1714501"/>
          </a:xfrm>
        </p:spPr>
        <p:txBody>
          <a:bodyPr anchor="ctr">
            <a:normAutofit/>
          </a:bodyPr>
          <a:lstStyle/>
          <a:p>
            <a:r>
              <a:rPr lang="en-GB" sz="2903" dirty="0"/>
              <a:t>Nosferatu</a:t>
            </a:r>
          </a:p>
          <a:p>
            <a:pPr algn="l"/>
            <a:r>
              <a:rPr lang="en-US" sz="2903" b="1" dirty="0"/>
              <a:t>Release date: </a:t>
            </a:r>
            <a:r>
              <a:rPr lang="en-US" sz="2903" dirty="0"/>
              <a:t>2012 </a:t>
            </a:r>
          </a:p>
          <a:p>
            <a:pPr algn="l"/>
            <a:r>
              <a:rPr lang="en-US" sz="2903" b="1" dirty="0"/>
              <a:t>Director: </a:t>
            </a:r>
            <a:r>
              <a:rPr lang="en-US" sz="2903" dirty="0">
                <a:hlinkClick r:id="rId4">
                  <a:extLst>
                    <a:ext uri="{A12FA001-AC4F-418D-AE19-62706E023703}">
                      <ahyp:hlinkClr xmlns:ahyp="http://schemas.microsoft.com/office/drawing/2018/hyperlinkcolor" val="tx"/>
                    </a:ext>
                  </a:extLst>
                </a:hlinkClick>
              </a:rPr>
              <a:t>F. W. </a:t>
            </a:r>
            <a:r>
              <a:rPr lang="en-US" sz="2903" dirty="0" err="1">
                <a:hlinkClick r:id="rId4">
                  <a:extLst>
                    <a:ext uri="{A12FA001-AC4F-418D-AE19-62706E023703}">
                      <ahyp:hlinkClr xmlns:ahyp="http://schemas.microsoft.com/office/drawing/2018/hyperlinkcolor" val="tx"/>
                    </a:ext>
                  </a:extLst>
                </a:hlinkClick>
              </a:rPr>
              <a:t>Murnau</a:t>
            </a:r>
            <a:endParaRPr lang="en-US" sz="2903" dirty="0"/>
          </a:p>
          <a:p>
            <a:endParaRPr lang="el-GR" sz="1693" dirty="0"/>
          </a:p>
        </p:txBody>
      </p:sp>
      <p:sp>
        <p:nvSpPr>
          <p:cNvPr id="264"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65" name="CustomShape 2"/>
          <p:cNvSpPr/>
          <p:nvPr/>
        </p:nvSpPr>
        <p:spPr>
          <a:xfrm>
            <a:off x="609755" y="1604399"/>
            <a:ext cx="10970430" cy="3975948"/>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66" name="CustomShape 3"/>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70" name="Εικόνα 269"/>
          <p:cNvPicPr/>
          <p:nvPr/>
        </p:nvPicPr>
        <p:blipFill>
          <a:blip r:embed="rId2"/>
          <a:stretch/>
        </p:blipFill>
        <p:spPr>
          <a:xfrm>
            <a:off x="759528" y="1603963"/>
            <a:ext cx="5053094" cy="3975948"/>
          </a:xfrm>
          <a:prstGeom prst="rect">
            <a:avLst/>
          </a:prstGeom>
          <a:ln w="0">
            <a:noFill/>
          </a:ln>
        </p:spPr>
      </p:pic>
      <p:pic>
        <p:nvPicPr>
          <p:cNvPr id="271" name="Εικόνα 270"/>
          <p:cNvPicPr/>
          <p:nvPr/>
        </p:nvPicPr>
        <p:blipFill>
          <a:blip r:embed="rId3"/>
          <a:stretch/>
        </p:blipFill>
        <p:spPr>
          <a:xfrm>
            <a:off x="6966395" y="1603963"/>
            <a:ext cx="3883211" cy="3975948"/>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76" name="Εικόνα 275"/>
          <p:cNvPicPr/>
          <p:nvPr/>
        </p:nvPicPr>
        <p:blipFill>
          <a:blip r:embed="rId2"/>
          <a:stretch/>
        </p:blipFill>
        <p:spPr>
          <a:xfrm>
            <a:off x="1894580" y="435386"/>
            <a:ext cx="3112577" cy="4378245"/>
          </a:xfrm>
          <a:prstGeom prst="rect">
            <a:avLst/>
          </a:prstGeom>
          <a:ln w="0">
            <a:noFill/>
          </a:ln>
        </p:spPr>
      </p:pic>
      <p:pic>
        <p:nvPicPr>
          <p:cNvPr id="277" name="Εικόνα 276"/>
          <p:cNvPicPr/>
          <p:nvPr/>
        </p:nvPicPr>
        <p:blipFill>
          <a:blip r:embed="rId3"/>
          <a:stretch/>
        </p:blipFill>
        <p:spPr>
          <a:xfrm>
            <a:off x="6966395" y="435386"/>
            <a:ext cx="3265398" cy="4652103"/>
          </a:xfrm>
          <a:prstGeom prst="rect">
            <a:avLst/>
          </a:prstGeom>
          <a:ln w="0">
            <a:noFill/>
          </a:ln>
        </p:spPr>
      </p:pic>
      <p:sp>
        <p:nvSpPr>
          <p:cNvPr id="278" name="TextShape 2"/>
          <p:cNvSpPr txBox="1"/>
          <p:nvPr/>
        </p:nvSpPr>
        <p:spPr>
          <a:xfrm>
            <a:off x="609755" y="273423"/>
            <a:ext cx="10970430" cy="1143760"/>
          </a:xfrm>
          <a:prstGeom prst="rect">
            <a:avLst/>
          </a:prstGeom>
          <a:noFill/>
          <a:ln w="0">
            <a:noFill/>
          </a:ln>
        </p:spPr>
        <p:txBody>
          <a:bodyPr lIns="0" tIns="0" rIns="0" bIns="0" anchor="ctr">
            <a:noAutofit/>
          </a:bodyPr>
          <a:lstStyle/>
          <a:p>
            <a:pPr algn="ctr"/>
            <a:endParaRPr lang="el-GR" sz="5321" spc="-1">
              <a:latin typeface="Arial"/>
            </a:endParaRPr>
          </a:p>
        </p:txBody>
      </p:sp>
      <p:sp>
        <p:nvSpPr>
          <p:cNvPr id="279" name="TextShape 3"/>
          <p:cNvSpPr txBox="1"/>
          <p:nvPr/>
        </p:nvSpPr>
        <p:spPr>
          <a:xfrm>
            <a:off x="653294" y="5006943"/>
            <a:ext cx="4353863" cy="1306159"/>
          </a:xfrm>
          <a:prstGeom prst="rect">
            <a:avLst/>
          </a:prstGeom>
          <a:noFill/>
          <a:ln w="0">
            <a:noFill/>
          </a:ln>
        </p:spPr>
        <p:txBody>
          <a:bodyPr lIns="0" tIns="0" rIns="0" bIns="0">
            <a:normAutofit/>
          </a:bodyPr>
          <a:lstStyle/>
          <a:p>
            <a:pPr marL="522461" indent="-391846">
              <a:spcBef>
                <a:spcPts val="1714"/>
              </a:spcBef>
              <a:buClr>
                <a:srgbClr val="000000"/>
              </a:buClr>
              <a:buSzPct val="45000"/>
              <a:buFont typeface="Wingdings" charset="2"/>
              <a:buChar char=""/>
            </a:pPr>
            <a:r>
              <a:rPr lang="el-GR" sz="1451" spc="-1">
                <a:latin typeface="Arial"/>
              </a:rPr>
              <a:t>Der Blaue Reiter</a:t>
            </a:r>
          </a:p>
          <a:p>
            <a:pPr marL="522461" indent="-391846">
              <a:spcBef>
                <a:spcPts val="1714"/>
              </a:spcBef>
              <a:buClr>
                <a:srgbClr val="000000"/>
              </a:buClr>
              <a:buSzPct val="45000"/>
              <a:buFont typeface="Wingdings" charset="2"/>
              <a:buChar char=""/>
            </a:pPr>
            <a:r>
              <a:rPr lang="el-GR" sz="1451" spc="-1">
                <a:latin typeface="Arial"/>
              </a:rPr>
              <a:t>Marc, Franz - Blue Horse I, 1911</a:t>
            </a:r>
          </a:p>
        </p:txBody>
      </p:sp>
      <p:sp>
        <p:nvSpPr>
          <p:cNvPr id="280" name="TextShape 4"/>
          <p:cNvSpPr txBox="1"/>
          <p:nvPr/>
        </p:nvSpPr>
        <p:spPr>
          <a:xfrm>
            <a:off x="6966395" y="5087489"/>
            <a:ext cx="4136170" cy="1225613"/>
          </a:xfrm>
          <a:prstGeom prst="rect">
            <a:avLst/>
          </a:prstGeom>
          <a:noFill/>
          <a:ln w="0">
            <a:noFill/>
          </a:ln>
        </p:spPr>
        <p:txBody>
          <a:bodyPr lIns="108847" tIns="54423" rIns="108847" bIns="54423">
            <a:noAutofit/>
          </a:bodyPr>
          <a:lstStyle/>
          <a:p>
            <a:r>
              <a:rPr lang="el-GR" sz="1451" spc="-1">
                <a:latin typeface="Arial"/>
              </a:rPr>
              <a:t>The Prophet, woodcut, 1912</a:t>
            </a:r>
          </a:p>
          <a:p>
            <a:r>
              <a:rPr lang="el-GR" sz="1451" spc="-1">
                <a:latin typeface="Arial"/>
              </a:rPr>
              <a:t>Emil Nodle</a:t>
            </a:r>
          </a:p>
          <a:p>
            <a:endParaRPr lang="el-GR" sz="1451"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4" name="Content Placeholder 3" descr="The_Sandow_Trocadero_Vaudevilles,_performing_arts_poster,_1894.jpg"/>
          <p:cNvPicPr>
            <a:picLocks noGrp="1" noChangeAspect="1"/>
          </p:cNvPicPr>
          <p:nvPr>
            <p:ph sz="half" idx="1"/>
          </p:nvPr>
        </p:nvPicPr>
        <p:blipFill>
          <a:blip r:embed="rId2" cstate="print"/>
          <a:stretch>
            <a:fillRect/>
          </a:stretch>
        </p:blipFill>
        <p:spPr>
          <a:xfrm>
            <a:off x="2351584" y="980728"/>
            <a:ext cx="3495103" cy="5040560"/>
          </a:xfrm>
        </p:spPr>
      </p:pic>
      <p:pic>
        <p:nvPicPr>
          <p:cNvPr id="11" name="Content Placeholder 10" descr="suffragette.jpg"/>
          <p:cNvPicPr>
            <a:picLocks noGrp="1" noChangeAspect="1"/>
          </p:cNvPicPr>
          <p:nvPr>
            <p:ph sz="half" idx="2"/>
          </p:nvPr>
        </p:nvPicPr>
        <p:blipFill>
          <a:blip r:embed="rId3" cstate="print"/>
          <a:stretch>
            <a:fillRect/>
          </a:stretch>
        </p:blipFill>
        <p:spPr>
          <a:xfrm>
            <a:off x="6744072" y="1124744"/>
            <a:ext cx="3096344" cy="504056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Loie Fuller </a:t>
            </a:r>
            <a:br>
              <a:rPr lang="en-GB" dirty="0"/>
            </a:br>
            <a:r>
              <a:rPr lang="en-GB" dirty="0"/>
              <a:t>(1862-1928)</a:t>
            </a:r>
            <a:endParaRPr lang="en-US" dirty="0"/>
          </a:p>
        </p:txBody>
      </p:sp>
      <p:pic>
        <p:nvPicPr>
          <p:cNvPr id="6" name="Content Placeholder 5" descr="Fuller 3.jpg"/>
          <p:cNvPicPr>
            <a:picLocks noGrp="1" noChangeAspect="1"/>
          </p:cNvPicPr>
          <p:nvPr>
            <p:ph idx="1"/>
          </p:nvPr>
        </p:nvPicPr>
        <p:blipFill>
          <a:blip r:embed="rId2" cstate="print"/>
          <a:stretch>
            <a:fillRect/>
          </a:stretch>
        </p:blipFill>
        <p:spPr>
          <a:xfrm>
            <a:off x="4157472" y="2436717"/>
            <a:ext cx="3877056" cy="285292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Isadora Duncan</a:t>
            </a:r>
            <a:br>
              <a:rPr lang="en-GB" dirty="0"/>
            </a:br>
            <a:r>
              <a:rPr lang="en-GB" dirty="0"/>
              <a:t>1877 - 1927</a:t>
            </a:r>
            <a:endParaRPr lang="en-US" dirty="0"/>
          </a:p>
        </p:txBody>
      </p:sp>
      <p:pic>
        <p:nvPicPr>
          <p:cNvPr id="4" name="Content Placeholder 3" descr="Duncan in Greece.jpg"/>
          <p:cNvPicPr>
            <a:picLocks noGrp="1" noChangeAspect="1"/>
          </p:cNvPicPr>
          <p:nvPr>
            <p:ph sz="half" idx="1"/>
          </p:nvPr>
        </p:nvPicPr>
        <p:blipFill>
          <a:blip r:embed="rId2" cstate="print"/>
          <a:stretch>
            <a:fillRect/>
          </a:stretch>
        </p:blipFill>
        <p:spPr>
          <a:xfrm>
            <a:off x="2587436" y="1600201"/>
            <a:ext cx="2826129" cy="4525963"/>
          </a:xfrm>
        </p:spPr>
      </p:pic>
      <p:pic>
        <p:nvPicPr>
          <p:cNvPr id="6" name="Content Placeholder 5" descr="Isadora-Duncan.jpg"/>
          <p:cNvPicPr>
            <a:picLocks noGrp="1" noChangeAspect="1"/>
          </p:cNvPicPr>
          <p:nvPr>
            <p:ph sz="half" idx="2"/>
          </p:nvPr>
        </p:nvPicPr>
        <p:blipFill>
          <a:blip r:embed="rId3" cstate="print"/>
          <a:stretch>
            <a:fillRect/>
          </a:stretch>
        </p:blipFill>
        <p:spPr>
          <a:xfrm>
            <a:off x="6613071" y="1600201"/>
            <a:ext cx="3156859"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91544" y="274638"/>
            <a:ext cx="3240360" cy="562074"/>
          </a:xfrm>
        </p:spPr>
        <p:txBody>
          <a:bodyPr>
            <a:noAutofit/>
          </a:bodyPr>
          <a:lstStyle/>
          <a:p>
            <a:r>
              <a:rPr lang="en-GB" sz="3200" dirty="0"/>
              <a:t>Ruth St. Denis 1879 - 1968</a:t>
            </a:r>
            <a:endParaRPr lang="en-US" sz="3200" dirty="0"/>
          </a:p>
        </p:txBody>
      </p:sp>
      <p:pic>
        <p:nvPicPr>
          <p:cNvPr id="4" name="Content Placeholder 3" descr="Denis in Vietnamise ballet.jpg"/>
          <p:cNvPicPr>
            <a:picLocks noGrp="1" noChangeAspect="1"/>
          </p:cNvPicPr>
          <p:nvPr>
            <p:ph sz="half" idx="1"/>
          </p:nvPr>
        </p:nvPicPr>
        <p:blipFill>
          <a:blip r:embed="rId2" cstate="print"/>
          <a:stretch>
            <a:fillRect/>
          </a:stretch>
        </p:blipFill>
        <p:spPr>
          <a:xfrm>
            <a:off x="2402835" y="1340769"/>
            <a:ext cx="3378489" cy="4785395"/>
          </a:xfrm>
        </p:spPr>
      </p:pic>
      <p:pic>
        <p:nvPicPr>
          <p:cNvPr id="7" name="Content Placeholder 6" descr="ted shawn.jpg"/>
          <p:cNvPicPr>
            <a:picLocks noGrp="1" noChangeAspect="1"/>
          </p:cNvPicPr>
          <p:nvPr>
            <p:ph sz="half" idx="2"/>
          </p:nvPr>
        </p:nvPicPr>
        <p:blipFill>
          <a:blip r:embed="rId3" cstate="print"/>
          <a:stretch>
            <a:fillRect/>
          </a:stretch>
        </p:blipFill>
        <p:spPr>
          <a:xfrm>
            <a:off x="6362970" y="1412777"/>
            <a:ext cx="3738154" cy="4752527"/>
          </a:xfrm>
        </p:spPr>
      </p:pic>
      <p:sp>
        <p:nvSpPr>
          <p:cNvPr id="13" name="TextBox 12"/>
          <p:cNvSpPr txBox="1"/>
          <p:nvPr/>
        </p:nvSpPr>
        <p:spPr>
          <a:xfrm>
            <a:off x="6744072" y="188641"/>
            <a:ext cx="3528392" cy="1077218"/>
          </a:xfrm>
          <a:prstGeom prst="rect">
            <a:avLst/>
          </a:prstGeom>
          <a:noFill/>
        </p:spPr>
        <p:txBody>
          <a:bodyPr wrap="square" rtlCol="0">
            <a:spAutoFit/>
          </a:bodyPr>
          <a:lstStyle/>
          <a:p>
            <a:pPr algn="ctr"/>
            <a:r>
              <a:rPr lang="en-US" sz="3200" dirty="0"/>
              <a:t>Ted Shawn </a:t>
            </a:r>
          </a:p>
          <a:p>
            <a:pPr algn="ctr"/>
            <a:r>
              <a:rPr lang="en-US" sz="3200" dirty="0"/>
              <a:t>1891 –  1972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665c7d671570894ddf4d0a9bf24a765.jpg"/>
          <p:cNvPicPr>
            <a:picLocks noGrp="1" noChangeAspect="1"/>
          </p:cNvPicPr>
          <p:nvPr>
            <p:ph idx="1"/>
          </p:nvPr>
        </p:nvPicPr>
        <p:blipFill>
          <a:blip r:embed="rId2" cstate="print"/>
          <a:stretch>
            <a:fillRect/>
          </a:stretch>
        </p:blipFill>
        <p:spPr>
          <a:xfrm>
            <a:off x="1981200" y="1926806"/>
            <a:ext cx="8229600" cy="387275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Μοντέρνος Χορός</a:t>
            </a:r>
            <a:endParaRPr lang="en-US" dirty="0"/>
          </a:p>
        </p:txBody>
      </p:sp>
      <p:sp>
        <p:nvSpPr>
          <p:cNvPr id="9" name="Text Placeholder 8"/>
          <p:cNvSpPr>
            <a:spLocks noGrp="1"/>
          </p:cNvSpPr>
          <p:nvPr>
            <p:ph type="body" idx="1"/>
          </p:nvPr>
        </p:nvSpPr>
        <p:spPr/>
        <p:txBody>
          <a:bodyPr/>
          <a:lstStyle/>
          <a:p>
            <a:r>
              <a:rPr lang="en-GB" dirty="0"/>
              <a:t>Martha Graham</a:t>
            </a:r>
            <a:endParaRPr lang="en-US" dirty="0"/>
          </a:p>
        </p:txBody>
      </p:sp>
      <p:pic>
        <p:nvPicPr>
          <p:cNvPr id="7" name="Content Placeholder 6" descr="Graham photo_Night Journey.jpg"/>
          <p:cNvPicPr>
            <a:picLocks noGrp="1" noChangeAspect="1"/>
          </p:cNvPicPr>
          <p:nvPr>
            <p:ph sz="half" idx="2"/>
          </p:nvPr>
        </p:nvPicPr>
        <p:blipFill>
          <a:blip r:embed="rId2" cstate="print"/>
          <a:stretch>
            <a:fillRect/>
          </a:stretch>
        </p:blipFill>
        <p:spPr>
          <a:xfrm>
            <a:off x="1981200" y="3140472"/>
            <a:ext cx="4040188" cy="2020094"/>
          </a:xfrm>
        </p:spPr>
      </p:pic>
      <p:sp>
        <p:nvSpPr>
          <p:cNvPr id="10" name="Text Placeholder 9"/>
          <p:cNvSpPr>
            <a:spLocks noGrp="1"/>
          </p:cNvSpPr>
          <p:nvPr>
            <p:ph type="body" sz="quarter" idx="3"/>
          </p:nvPr>
        </p:nvSpPr>
        <p:spPr/>
        <p:txBody>
          <a:bodyPr/>
          <a:lstStyle/>
          <a:p>
            <a:r>
              <a:rPr lang="en-GB" dirty="0"/>
              <a:t>Doris Humphrey</a:t>
            </a:r>
            <a:endParaRPr lang="en-US" dirty="0"/>
          </a:p>
        </p:txBody>
      </p:sp>
      <p:pic>
        <p:nvPicPr>
          <p:cNvPr id="8" name="Content Placeholder 7" descr="humphrey572.jpg"/>
          <p:cNvPicPr>
            <a:picLocks noGrp="1" noChangeAspect="1"/>
          </p:cNvPicPr>
          <p:nvPr>
            <p:ph sz="quarter" idx="4"/>
          </p:nvPr>
        </p:nvPicPr>
        <p:blipFill>
          <a:blip r:embed="rId3" cstate="print"/>
          <a:stretch>
            <a:fillRect/>
          </a:stretch>
        </p:blipFill>
        <p:spPr>
          <a:xfrm>
            <a:off x="7318184" y="2943511"/>
            <a:ext cx="1743456" cy="2414016"/>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127</Words>
  <Application>Microsoft Office PowerPoint</Application>
  <PresentationFormat>Ευρεία οθόνη</PresentationFormat>
  <Paragraphs>28</Paragraphs>
  <Slides>32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32</vt:i4>
      </vt:variant>
    </vt:vector>
  </HeadingPairs>
  <TitlesOfParts>
    <vt:vector size="39" baseType="lpstr">
      <vt:lpstr>arial</vt:lpstr>
      <vt:lpstr>arial</vt:lpstr>
      <vt:lpstr>Calibri</vt:lpstr>
      <vt:lpstr>Calibri Light</vt:lpstr>
      <vt:lpstr>Proxima Nova</vt:lpstr>
      <vt:lpstr>Wingdings</vt:lpstr>
      <vt:lpstr>Θέμα του Office</vt:lpstr>
      <vt:lpstr>Παρουσίαση του PowerPoint</vt:lpstr>
      <vt:lpstr>Σύγχρονο Μπαλέτο (20ος αιώνας)</vt:lpstr>
      <vt:lpstr>Παρουσίαση του PowerPoint</vt:lpstr>
      <vt:lpstr>Παρουσίαση του PowerPoint</vt:lpstr>
      <vt:lpstr>Loie Fuller  (1862-1928)</vt:lpstr>
      <vt:lpstr>Isadora Duncan 1877 - 1927</vt:lpstr>
      <vt:lpstr>Ruth St. Denis 1879 - 1968</vt:lpstr>
      <vt:lpstr>Παρουσίαση του PowerPoint</vt:lpstr>
      <vt:lpstr>Μοντέρνος Χορός</vt:lpstr>
      <vt:lpstr>Παρουσίαση του PowerPoint</vt:lpstr>
      <vt:lpstr>Rudolf Laban (1879-1958)</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Mary Wigman 1886-1973</vt:lpstr>
      <vt:lpstr>Kurt Jooss (1901-1979)</vt:lpstr>
      <vt:lpstr>Παρουσίαση του PowerPoint</vt:lpstr>
      <vt:lpstr>Gret Palluca</vt:lpstr>
      <vt:lpstr>Παρουσίαση του PowerPoint</vt:lpstr>
      <vt:lpstr>Παρουσίαση του PowerPoint</vt:lpstr>
      <vt:lpstr>Παρουσίαση του PowerPoint</vt:lpstr>
      <vt:lpstr>Harald Kreutzberg</vt:lpstr>
      <vt:lpstr>Valeska Gert  </vt:lpstr>
      <vt:lpstr>Παρουσίαση του PowerPoint</vt:lpstr>
      <vt:lpstr> Harald Kreutzberg and Yvonne Georgi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steriani tsintziloni</dc:creator>
  <cp:lastModifiedBy>steriani tsintziloni</cp:lastModifiedBy>
  <cp:revision>1</cp:revision>
  <dcterms:created xsi:type="dcterms:W3CDTF">2023-11-05T17:51:19Z</dcterms:created>
  <dcterms:modified xsi:type="dcterms:W3CDTF">2023-11-07T09:26:34Z</dcterms:modified>
</cp:coreProperties>
</file>