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9"/>
  </p:notesMasterIdLst>
  <p:sldIdLst>
    <p:sldId id="460" r:id="rId2"/>
    <p:sldId id="342" r:id="rId3"/>
    <p:sldId id="329" r:id="rId4"/>
    <p:sldId id="336" r:id="rId5"/>
    <p:sldId id="330" r:id="rId6"/>
    <p:sldId id="343" r:id="rId7"/>
    <p:sldId id="344" r:id="rId8"/>
    <p:sldId id="382" r:id="rId9"/>
    <p:sldId id="383" r:id="rId10"/>
    <p:sldId id="361" r:id="rId11"/>
    <p:sldId id="384" r:id="rId12"/>
    <p:sldId id="363" r:id="rId13"/>
    <p:sldId id="364" r:id="rId14"/>
    <p:sldId id="374" r:id="rId15"/>
    <p:sldId id="304" r:id="rId16"/>
    <p:sldId id="303" r:id="rId17"/>
    <p:sldId id="345" r:id="rId18"/>
    <p:sldId id="308" r:id="rId19"/>
    <p:sldId id="393" r:id="rId20"/>
    <p:sldId id="450" r:id="rId21"/>
    <p:sldId id="367" r:id="rId22"/>
    <p:sldId id="368" r:id="rId23"/>
    <p:sldId id="346" r:id="rId24"/>
    <p:sldId id="452" r:id="rId25"/>
    <p:sldId id="348" r:id="rId26"/>
    <p:sldId id="461" r:id="rId27"/>
    <p:sldId id="462" r:id="rId28"/>
    <p:sldId id="463" r:id="rId29"/>
    <p:sldId id="337" r:id="rId30"/>
    <p:sldId id="421" r:id="rId31"/>
    <p:sldId id="349" r:id="rId32"/>
    <p:sldId id="447" r:id="rId33"/>
    <p:sldId id="332" r:id="rId34"/>
    <p:sldId id="425" r:id="rId35"/>
    <p:sldId id="350" r:id="rId36"/>
    <p:sldId id="355" r:id="rId37"/>
    <p:sldId id="430" r:id="rId38"/>
    <p:sldId id="339" r:id="rId39"/>
    <p:sldId id="351" r:id="rId40"/>
    <p:sldId id="341" r:id="rId41"/>
    <p:sldId id="439" r:id="rId42"/>
    <p:sldId id="340" r:id="rId43"/>
    <p:sldId id="373" r:id="rId44"/>
    <p:sldId id="445" r:id="rId45"/>
    <p:sldId id="354" r:id="rId46"/>
    <p:sldId id="455" r:id="rId47"/>
    <p:sldId id="468"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A56C0-24A2-4313-B295-A8AAEC652161}" v="3" dt="2025-11-25T15:40:58.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6307" autoAdjust="0"/>
  </p:normalViewPr>
  <p:slideViewPr>
    <p:cSldViewPr>
      <p:cViewPr varScale="1">
        <p:scale>
          <a:sx n="63" d="100"/>
          <a:sy n="63" d="100"/>
        </p:scale>
        <p:origin x="931" y="278"/>
      </p:cViewPr>
      <p:guideLst>
        <p:guide orient="horz" pos="2160"/>
        <p:guide pos="2880"/>
      </p:guideLst>
    </p:cSldViewPr>
  </p:slideViewPr>
  <p:outlineViewPr>
    <p:cViewPr>
      <p:scale>
        <a:sx n="33" d="100"/>
        <a:sy n="33" d="100"/>
      </p:scale>
      <p:origin x="0" y="-52992"/>
    </p:cViewPr>
  </p:outlineViewPr>
  <p:notesTextViewPr>
    <p:cViewPr>
      <p:scale>
        <a:sx n="100" d="100"/>
        <a:sy n="100" d="100"/>
      </p:scale>
      <p:origin x="0" y="0"/>
    </p:cViewPr>
  </p:notesTextViewPr>
  <p:sorterViewPr>
    <p:cViewPr>
      <p:scale>
        <a:sx n="66" d="100"/>
        <a:sy n="66" d="100"/>
      </p:scale>
      <p:origin x="0" y="-2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rakatsouli" userId="d7ec0d07f17b5ab2" providerId="LiveId" clId="{4103EC76-2116-4258-804B-C95DC4B1EFE5}"/>
    <pc:docChg chg="undo custSel addSld delSld modSld">
      <pc:chgData name="Anna Karakatsouli" userId="d7ec0d07f17b5ab2" providerId="LiveId" clId="{4103EC76-2116-4258-804B-C95DC4B1EFE5}" dt="2025-11-25T15:49:32.149" v="101" actId="26606"/>
      <pc:docMkLst>
        <pc:docMk/>
      </pc:docMkLst>
      <pc:sldChg chg="addSp delSp modSp mod setBg">
        <pc:chgData name="Anna Karakatsouli" userId="d7ec0d07f17b5ab2" providerId="LiveId" clId="{4103EC76-2116-4258-804B-C95DC4B1EFE5}" dt="2025-11-25T15:47:13.273" v="85" actId="26606"/>
        <pc:sldMkLst>
          <pc:docMk/>
          <pc:sldMk cId="13428806" sldId="308"/>
        </pc:sldMkLst>
        <pc:spChg chg="mod">
          <ac:chgData name="Anna Karakatsouli" userId="d7ec0d07f17b5ab2" providerId="LiveId" clId="{4103EC76-2116-4258-804B-C95DC4B1EFE5}" dt="2025-11-25T15:47:13.273" v="85" actId="26606"/>
          <ac:spMkLst>
            <pc:docMk/>
            <pc:sldMk cId="13428806" sldId="308"/>
            <ac:spMk id="2" creationId="{00000000-0000-0000-0000-000000000000}"/>
          </ac:spMkLst>
        </pc:spChg>
        <pc:spChg chg="mod">
          <ac:chgData name="Anna Karakatsouli" userId="d7ec0d07f17b5ab2" providerId="LiveId" clId="{4103EC76-2116-4258-804B-C95DC4B1EFE5}" dt="2025-11-25T15:47:13.273" v="85" actId="26606"/>
          <ac:spMkLst>
            <pc:docMk/>
            <pc:sldMk cId="13428806" sldId="308"/>
            <ac:spMk id="3" creationId="{00000000-0000-0000-0000-000000000000}"/>
          </ac:spMkLst>
        </pc:spChg>
        <pc:spChg chg="add del">
          <ac:chgData name="Anna Karakatsouli" userId="d7ec0d07f17b5ab2" providerId="LiveId" clId="{4103EC76-2116-4258-804B-C95DC4B1EFE5}" dt="2025-11-25T15:47:13.273" v="85" actId="26606"/>
          <ac:spMkLst>
            <pc:docMk/>
            <pc:sldMk cId="13428806" sldId="308"/>
            <ac:spMk id="8" creationId="{39E4C68A-A4A9-48A4-9FF2-D2896B1EA01F}"/>
          </ac:spMkLst>
        </pc:spChg>
        <pc:spChg chg="add del">
          <ac:chgData name="Anna Karakatsouli" userId="d7ec0d07f17b5ab2" providerId="LiveId" clId="{4103EC76-2116-4258-804B-C95DC4B1EFE5}" dt="2025-11-25T15:47:13.273" v="85" actId="26606"/>
          <ac:spMkLst>
            <pc:docMk/>
            <pc:sldMk cId="13428806" sldId="308"/>
            <ac:spMk id="10" creationId="{E2B9AEA5-52CB-49A6-AF8A-33502F291B91}"/>
          </ac:spMkLst>
        </pc:spChg>
        <pc:spChg chg="add">
          <ac:chgData name="Anna Karakatsouli" userId="d7ec0d07f17b5ab2" providerId="LiveId" clId="{4103EC76-2116-4258-804B-C95DC4B1EFE5}" dt="2025-11-25T15:47:13.273" v="85" actId="26606"/>
          <ac:spMkLst>
            <pc:docMk/>
            <pc:sldMk cId="13428806" sldId="308"/>
            <ac:spMk id="15" creationId="{17F432D6-15A4-4BE1-BA1F-C0359AC7A314}"/>
          </ac:spMkLst>
        </pc:spChg>
        <pc:spChg chg="add">
          <ac:chgData name="Anna Karakatsouli" userId="d7ec0d07f17b5ab2" providerId="LiveId" clId="{4103EC76-2116-4258-804B-C95DC4B1EFE5}" dt="2025-11-25T15:47:13.273" v="85" actId="26606"/>
          <ac:spMkLst>
            <pc:docMk/>
            <pc:sldMk cId="13428806" sldId="308"/>
            <ac:spMk id="17" creationId="{354706C1-38B7-4C23-8749-906CB0DC80A8}"/>
          </ac:spMkLst>
        </pc:spChg>
        <pc:spChg chg="add">
          <ac:chgData name="Anna Karakatsouli" userId="d7ec0d07f17b5ab2" providerId="LiveId" clId="{4103EC76-2116-4258-804B-C95DC4B1EFE5}" dt="2025-11-25T15:47:13.273" v="85" actId="26606"/>
          <ac:spMkLst>
            <pc:docMk/>
            <pc:sldMk cId="13428806" sldId="308"/>
            <ac:spMk id="19" creationId="{FEE15661-B0F2-42AE-A75B-0999B2CF5983}"/>
          </ac:spMkLst>
        </pc:spChg>
        <pc:cxnChg chg="add">
          <ac:chgData name="Anna Karakatsouli" userId="d7ec0d07f17b5ab2" providerId="LiveId" clId="{4103EC76-2116-4258-804B-C95DC4B1EFE5}" dt="2025-11-25T15:47:13.273" v="85" actId="26606"/>
          <ac:cxnSpMkLst>
            <pc:docMk/>
            <pc:sldMk cId="13428806" sldId="308"/>
            <ac:cxnSpMk id="21" creationId="{CD161189-7A5B-4B2B-93DC-777102994750}"/>
          </ac:cxnSpMkLst>
        </pc:cxnChg>
      </pc:sldChg>
      <pc:sldChg chg="addSp delSp modSp mod setBg">
        <pc:chgData name="Anna Karakatsouli" userId="d7ec0d07f17b5ab2" providerId="LiveId" clId="{4103EC76-2116-4258-804B-C95DC4B1EFE5}" dt="2025-11-25T15:43:18.772" v="28" actId="26606"/>
        <pc:sldMkLst>
          <pc:docMk/>
          <pc:sldMk cId="3711638665" sldId="332"/>
        </pc:sldMkLst>
        <pc:spChg chg="mod">
          <ac:chgData name="Anna Karakatsouli" userId="d7ec0d07f17b5ab2" providerId="LiveId" clId="{4103EC76-2116-4258-804B-C95DC4B1EFE5}" dt="2025-11-25T15:43:18.772" v="28" actId="26606"/>
          <ac:spMkLst>
            <pc:docMk/>
            <pc:sldMk cId="3711638665" sldId="332"/>
            <ac:spMk id="2" creationId="{00000000-0000-0000-0000-000000000000}"/>
          </ac:spMkLst>
        </pc:spChg>
        <pc:spChg chg="del">
          <ac:chgData name="Anna Karakatsouli" userId="d7ec0d07f17b5ab2" providerId="LiveId" clId="{4103EC76-2116-4258-804B-C95DC4B1EFE5}" dt="2025-11-25T15:43:18.772" v="28" actId="26606"/>
          <ac:spMkLst>
            <pc:docMk/>
            <pc:sldMk cId="3711638665" sldId="332"/>
            <ac:spMk id="3" creationId="{00000000-0000-0000-0000-000000000000}"/>
          </ac:spMkLst>
        </pc:spChg>
        <pc:graphicFrameChg chg="add">
          <ac:chgData name="Anna Karakatsouli" userId="d7ec0d07f17b5ab2" providerId="LiveId" clId="{4103EC76-2116-4258-804B-C95DC4B1EFE5}" dt="2025-11-25T15:43:18.772" v="28" actId="26606"/>
          <ac:graphicFrameMkLst>
            <pc:docMk/>
            <pc:sldMk cId="3711638665" sldId="332"/>
            <ac:graphicFrameMk id="5" creationId="{CC90E495-9714-1EE2-0B1A-93D032BF49FD}"/>
          </ac:graphicFrameMkLst>
        </pc:graphicFrameChg>
      </pc:sldChg>
      <pc:sldChg chg="addSp delSp modSp mod setBg">
        <pc:chgData name="Anna Karakatsouli" userId="d7ec0d07f17b5ab2" providerId="LiveId" clId="{4103EC76-2116-4258-804B-C95DC4B1EFE5}" dt="2025-11-25T15:43:39.053" v="29" actId="26606"/>
        <pc:sldMkLst>
          <pc:docMk/>
          <pc:sldMk cId="3152758135" sldId="337"/>
        </pc:sldMkLst>
        <pc:spChg chg="mod">
          <ac:chgData name="Anna Karakatsouli" userId="d7ec0d07f17b5ab2" providerId="LiveId" clId="{4103EC76-2116-4258-804B-C95DC4B1EFE5}" dt="2025-11-25T15:43:39.053" v="29" actId="26606"/>
          <ac:spMkLst>
            <pc:docMk/>
            <pc:sldMk cId="3152758135" sldId="337"/>
            <ac:spMk id="2" creationId="{00000000-0000-0000-0000-000000000000}"/>
          </ac:spMkLst>
        </pc:spChg>
        <pc:spChg chg="del">
          <ac:chgData name="Anna Karakatsouli" userId="d7ec0d07f17b5ab2" providerId="LiveId" clId="{4103EC76-2116-4258-804B-C95DC4B1EFE5}" dt="2025-11-25T15:43:39.053" v="29" actId="26606"/>
          <ac:spMkLst>
            <pc:docMk/>
            <pc:sldMk cId="3152758135" sldId="337"/>
            <ac:spMk id="3" creationId="{00000000-0000-0000-0000-000000000000}"/>
          </ac:spMkLst>
        </pc:spChg>
        <pc:spChg chg="add">
          <ac:chgData name="Anna Karakatsouli" userId="d7ec0d07f17b5ab2" providerId="LiveId" clId="{4103EC76-2116-4258-804B-C95DC4B1EFE5}" dt="2025-11-25T15:43:39.053" v="29" actId="26606"/>
          <ac:spMkLst>
            <pc:docMk/>
            <pc:sldMk cId="3152758135" sldId="337"/>
            <ac:spMk id="9" creationId="{04AB5694-85E8-4E8A-B983-20F179E3F200}"/>
          </ac:spMkLst>
        </pc:spChg>
        <pc:graphicFrameChg chg="add">
          <ac:chgData name="Anna Karakatsouli" userId="d7ec0d07f17b5ab2" providerId="LiveId" clId="{4103EC76-2116-4258-804B-C95DC4B1EFE5}" dt="2025-11-25T15:43:39.053" v="29" actId="26606"/>
          <ac:graphicFrameMkLst>
            <pc:docMk/>
            <pc:sldMk cId="3152758135" sldId="337"/>
            <ac:graphicFrameMk id="5" creationId="{DF6B4FD4-2453-DE6A-A337-1BFE568D855F}"/>
          </ac:graphicFrameMkLst>
        </pc:graphicFrameChg>
        <pc:cxnChg chg="add">
          <ac:chgData name="Anna Karakatsouli" userId="d7ec0d07f17b5ab2" providerId="LiveId" clId="{4103EC76-2116-4258-804B-C95DC4B1EFE5}" dt="2025-11-25T15:43:39.053" v="29" actId="26606"/>
          <ac:cxnSpMkLst>
            <pc:docMk/>
            <pc:sldMk cId="3152758135" sldId="337"/>
            <ac:cxnSpMk id="11" creationId="{44C04868-2D54-41C4-AC40-1F5F584BF4A5}"/>
          </ac:cxnSpMkLst>
        </pc:cxnChg>
      </pc:sldChg>
      <pc:sldChg chg="addSp delSp modSp mod setBg">
        <pc:chgData name="Anna Karakatsouli" userId="d7ec0d07f17b5ab2" providerId="LiveId" clId="{4103EC76-2116-4258-804B-C95DC4B1EFE5}" dt="2025-11-25T15:42:17.994" v="20" actId="26606"/>
        <pc:sldMkLst>
          <pc:docMk/>
          <pc:sldMk cId="3518542504" sldId="339"/>
        </pc:sldMkLst>
        <pc:spChg chg="mod">
          <ac:chgData name="Anna Karakatsouli" userId="d7ec0d07f17b5ab2" providerId="LiveId" clId="{4103EC76-2116-4258-804B-C95DC4B1EFE5}" dt="2025-11-25T15:42:17.994" v="20" actId="26606"/>
          <ac:spMkLst>
            <pc:docMk/>
            <pc:sldMk cId="3518542504" sldId="339"/>
            <ac:spMk id="2" creationId="{00000000-0000-0000-0000-000000000000}"/>
          </ac:spMkLst>
        </pc:spChg>
        <pc:spChg chg="del">
          <ac:chgData name="Anna Karakatsouli" userId="d7ec0d07f17b5ab2" providerId="LiveId" clId="{4103EC76-2116-4258-804B-C95DC4B1EFE5}" dt="2025-11-25T15:42:17.994" v="20" actId="26606"/>
          <ac:spMkLst>
            <pc:docMk/>
            <pc:sldMk cId="3518542504" sldId="339"/>
            <ac:spMk id="3" creationId="{00000000-0000-0000-0000-000000000000}"/>
          </ac:spMkLst>
        </pc:spChg>
        <pc:graphicFrameChg chg="add">
          <ac:chgData name="Anna Karakatsouli" userId="d7ec0d07f17b5ab2" providerId="LiveId" clId="{4103EC76-2116-4258-804B-C95DC4B1EFE5}" dt="2025-11-25T15:42:17.994" v="20" actId="26606"/>
          <ac:graphicFrameMkLst>
            <pc:docMk/>
            <pc:sldMk cId="3518542504" sldId="339"/>
            <ac:graphicFrameMk id="5" creationId="{AB6235A6-435B-F19B-12A7-29B043C9198B}"/>
          </ac:graphicFrameMkLst>
        </pc:graphicFrameChg>
      </pc:sldChg>
      <pc:sldChg chg="addSp delSp modSp mod setBg">
        <pc:chgData name="Anna Karakatsouli" userId="d7ec0d07f17b5ab2" providerId="LiveId" clId="{4103EC76-2116-4258-804B-C95DC4B1EFE5}" dt="2025-11-25T15:42:09.381" v="19" actId="26606"/>
        <pc:sldMkLst>
          <pc:docMk/>
          <pc:sldMk cId="3890301686" sldId="340"/>
        </pc:sldMkLst>
        <pc:spChg chg="mod">
          <ac:chgData name="Anna Karakatsouli" userId="d7ec0d07f17b5ab2" providerId="LiveId" clId="{4103EC76-2116-4258-804B-C95DC4B1EFE5}" dt="2025-11-25T15:42:09.381" v="19" actId="26606"/>
          <ac:spMkLst>
            <pc:docMk/>
            <pc:sldMk cId="3890301686" sldId="340"/>
            <ac:spMk id="2" creationId="{00000000-0000-0000-0000-000000000000}"/>
          </ac:spMkLst>
        </pc:spChg>
        <pc:spChg chg="del">
          <ac:chgData name="Anna Karakatsouli" userId="d7ec0d07f17b5ab2" providerId="LiveId" clId="{4103EC76-2116-4258-804B-C95DC4B1EFE5}" dt="2025-11-25T15:42:09.381" v="19" actId="26606"/>
          <ac:spMkLst>
            <pc:docMk/>
            <pc:sldMk cId="3890301686" sldId="340"/>
            <ac:spMk id="3" creationId="{00000000-0000-0000-0000-000000000000}"/>
          </ac:spMkLst>
        </pc:spChg>
        <pc:graphicFrameChg chg="add">
          <ac:chgData name="Anna Karakatsouli" userId="d7ec0d07f17b5ab2" providerId="LiveId" clId="{4103EC76-2116-4258-804B-C95DC4B1EFE5}" dt="2025-11-25T15:42:09.381" v="19" actId="26606"/>
          <ac:graphicFrameMkLst>
            <pc:docMk/>
            <pc:sldMk cId="3890301686" sldId="340"/>
            <ac:graphicFrameMk id="5" creationId="{65B82E6D-E318-8371-478F-F35F7092B5C2}"/>
          </ac:graphicFrameMkLst>
        </pc:graphicFrameChg>
      </pc:sldChg>
      <pc:sldChg chg="addSp modSp mod setBg">
        <pc:chgData name="Anna Karakatsouli" userId="d7ec0d07f17b5ab2" providerId="LiveId" clId="{4103EC76-2116-4258-804B-C95DC4B1EFE5}" dt="2025-11-25T15:47:19.187" v="86" actId="26606"/>
        <pc:sldMkLst>
          <pc:docMk/>
          <pc:sldMk cId="3178826965" sldId="345"/>
        </pc:sldMkLst>
        <pc:spChg chg="mod">
          <ac:chgData name="Anna Karakatsouli" userId="d7ec0d07f17b5ab2" providerId="LiveId" clId="{4103EC76-2116-4258-804B-C95DC4B1EFE5}" dt="2025-11-25T15:47:19.187" v="86" actId="26606"/>
          <ac:spMkLst>
            <pc:docMk/>
            <pc:sldMk cId="3178826965" sldId="345"/>
            <ac:spMk id="2" creationId="{00000000-0000-0000-0000-000000000000}"/>
          </ac:spMkLst>
        </pc:spChg>
        <pc:spChg chg="mod">
          <ac:chgData name="Anna Karakatsouli" userId="d7ec0d07f17b5ab2" providerId="LiveId" clId="{4103EC76-2116-4258-804B-C95DC4B1EFE5}" dt="2025-11-25T15:47:19.187" v="86" actId="26606"/>
          <ac:spMkLst>
            <pc:docMk/>
            <pc:sldMk cId="3178826965" sldId="345"/>
            <ac:spMk id="3" creationId="{00000000-0000-0000-0000-000000000000}"/>
          </ac:spMkLst>
        </pc:spChg>
        <pc:spChg chg="add">
          <ac:chgData name="Anna Karakatsouli" userId="d7ec0d07f17b5ab2" providerId="LiveId" clId="{4103EC76-2116-4258-804B-C95DC4B1EFE5}" dt="2025-11-25T15:47:19.187" v="86" actId="26606"/>
          <ac:spMkLst>
            <pc:docMk/>
            <pc:sldMk cId="3178826965" sldId="345"/>
            <ac:spMk id="8" creationId="{17F432D6-15A4-4BE1-BA1F-C0359AC7A314}"/>
          </ac:spMkLst>
        </pc:spChg>
        <pc:spChg chg="add">
          <ac:chgData name="Anna Karakatsouli" userId="d7ec0d07f17b5ab2" providerId="LiveId" clId="{4103EC76-2116-4258-804B-C95DC4B1EFE5}" dt="2025-11-25T15:47:19.187" v="86" actId="26606"/>
          <ac:spMkLst>
            <pc:docMk/>
            <pc:sldMk cId="3178826965" sldId="345"/>
            <ac:spMk id="10" creationId="{354706C1-38B7-4C23-8749-906CB0DC80A8}"/>
          </ac:spMkLst>
        </pc:spChg>
        <pc:spChg chg="add">
          <ac:chgData name="Anna Karakatsouli" userId="d7ec0d07f17b5ab2" providerId="LiveId" clId="{4103EC76-2116-4258-804B-C95DC4B1EFE5}" dt="2025-11-25T15:47:19.187" v="86" actId="26606"/>
          <ac:spMkLst>
            <pc:docMk/>
            <pc:sldMk cId="3178826965" sldId="345"/>
            <ac:spMk id="12" creationId="{FEE15661-B0F2-42AE-A75B-0999B2CF5983}"/>
          </ac:spMkLst>
        </pc:spChg>
        <pc:cxnChg chg="add">
          <ac:chgData name="Anna Karakatsouli" userId="d7ec0d07f17b5ab2" providerId="LiveId" clId="{4103EC76-2116-4258-804B-C95DC4B1EFE5}" dt="2025-11-25T15:47:19.187" v="86" actId="26606"/>
          <ac:cxnSpMkLst>
            <pc:docMk/>
            <pc:sldMk cId="3178826965" sldId="345"/>
            <ac:cxnSpMk id="14" creationId="{CD161189-7A5B-4B2B-93DC-777102994750}"/>
          </ac:cxnSpMkLst>
        </pc:cxnChg>
      </pc:sldChg>
      <pc:sldChg chg="addSp delSp modSp mod setBg">
        <pc:chgData name="Anna Karakatsouli" userId="d7ec0d07f17b5ab2" providerId="LiveId" clId="{4103EC76-2116-4258-804B-C95DC4B1EFE5}" dt="2025-11-25T15:45:40.546" v="74" actId="26606"/>
        <pc:sldMkLst>
          <pc:docMk/>
          <pc:sldMk cId="2213417369" sldId="346"/>
        </pc:sldMkLst>
        <pc:spChg chg="mod">
          <ac:chgData name="Anna Karakatsouli" userId="d7ec0d07f17b5ab2" providerId="LiveId" clId="{4103EC76-2116-4258-804B-C95DC4B1EFE5}" dt="2025-11-25T15:45:40.546" v="74" actId="26606"/>
          <ac:spMkLst>
            <pc:docMk/>
            <pc:sldMk cId="2213417369" sldId="346"/>
            <ac:spMk id="2" creationId="{00000000-0000-0000-0000-000000000000}"/>
          </ac:spMkLst>
        </pc:spChg>
        <pc:spChg chg="add del">
          <ac:chgData name="Anna Karakatsouli" userId="d7ec0d07f17b5ab2" providerId="LiveId" clId="{4103EC76-2116-4258-804B-C95DC4B1EFE5}" dt="2025-11-25T15:45:40.546" v="74" actId="26606"/>
          <ac:spMkLst>
            <pc:docMk/>
            <pc:sldMk cId="2213417369" sldId="346"/>
            <ac:spMk id="3" creationId="{00000000-0000-0000-0000-000000000000}"/>
          </ac:spMkLst>
        </pc:spChg>
        <pc:graphicFrameChg chg="add del">
          <ac:chgData name="Anna Karakatsouli" userId="d7ec0d07f17b5ab2" providerId="LiveId" clId="{4103EC76-2116-4258-804B-C95DC4B1EFE5}" dt="2025-11-25T15:45:40.483" v="73" actId="26606"/>
          <ac:graphicFrameMkLst>
            <pc:docMk/>
            <pc:sldMk cId="2213417369" sldId="346"/>
            <ac:graphicFrameMk id="5" creationId="{5B46E06B-BFD4-2D5F-D733-3D17E1F81E64}"/>
          </ac:graphicFrameMkLst>
        </pc:graphicFrameChg>
        <pc:graphicFrameChg chg="add">
          <ac:chgData name="Anna Karakatsouli" userId="d7ec0d07f17b5ab2" providerId="LiveId" clId="{4103EC76-2116-4258-804B-C95DC4B1EFE5}" dt="2025-11-25T15:45:40.546" v="74" actId="26606"/>
          <ac:graphicFrameMkLst>
            <pc:docMk/>
            <pc:sldMk cId="2213417369" sldId="346"/>
            <ac:graphicFrameMk id="7" creationId="{B359012E-9F60-25F1-7EED-225365F064C9}"/>
          </ac:graphicFrameMkLst>
        </pc:graphicFrameChg>
      </pc:sldChg>
      <pc:sldChg chg="addSp modSp mod setBg">
        <pc:chgData name="Anna Karakatsouli" userId="d7ec0d07f17b5ab2" providerId="LiveId" clId="{4103EC76-2116-4258-804B-C95DC4B1EFE5}" dt="2025-11-25T15:44:22.787" v="35" actId="26606"/>
        <pc:sldMkLst>
          <pc:docMk/>
          <pc:sldMk cId="2344845463" sldId="348"/>
        </pc:sldMkLst>
        <pc:spChg chg="mod">
          <ac:chgData name="Anna Karakatsouli" userId="d7ec0d07f17b5ab2" providerId="LiveId" clId="{4103EC76-2116-4258-804B-C95DC4B1EFE5}" dt="2025-11-25T15:44:22.787" v="35" actId="26606"/>
          <ac:spMkLst>
            <pc:docMk/>
            <pc:sldMk cId="2344845463" sldId="348"/>
            <ac:spMk id="2" creationId="{00000000-0000-0000-0000-000000000000}"/>
          </ac:spMkLst>
        </pc:spChg>
        <pc:spChg chg="mod">
          <ac:chgData name="Anna Karakatsouli" userId="d7ec0d07f17b5ab2" providerId="LiveId" clId="{4103EC76-2116-4258-804B-C95DC4B1EFE5}" dt="2025-11-25T15:44:22.787" v="35" actId="26606"/>
          <ac:spMkLst>
            <pc:docMk/>
            <pc:sldMk cId="2344845463" sldId="348"/>
            <ac:spMk id="3" creationId="{00000000-0000-0000-0000-000000000000}"/>
          </ac:spMkLst>
        </pc:spChg>
        <pc:spChg chg="add">
          <ac:chgData name="Anna Karakatsouli" userId="d7ec0d07f17b5ab2" providerId="LiveId" clId="{4103EC76-2116-4258-804B-C95DC4B1EFE5}" dt="2025-11-25T15:44:22.787" v="35" actId="26606"/>
          <ac:spMkLst>
            <pc:docMk/>
            <pc:sldMk cId="2344845463" sldId="348"/>
            <ac:spMk id="8" creationId="{B0890400-BB8B-4A44-AB63-65C7CA223EBA}"/>
          </ac:spMkLst>
        </pc:spChg>
        <pc:cxnChg chg="add">
          <ac:chgData name="Anna Karakatsouli" userId="d7ec0d07f17b5ab2" providerId="LiveId" clId="{4103EC76-2116-4258-804B-C95DC4B1EFE5}" dt="2025-11-25T15:44:22.787" v="35" actId="26606"/>
          <ac:cxnSpMkLst>
            <pc:docMk/>
            <pc:sldMk cId="2344845463" sldId="348"/>
            <ac:cxnSpMk id="10" creationId="{4D39B797-CDC6-4529-8A36-9CBFC9816337}"/>
          </ac:cxnSpMkLst>
        </pc:cxnChg>
      </pc:sldChg>
      <pc:sldChg chg="addSp modSp mod setBg">
        <pc:chgData name="Anna Karakatsouli" userId="d7ec0d07f17b5ab2" providerId="LiveId" clId="{4103EC76-2116-4258-804B-C95DC4B1EFE5}" dt="2025-11-25T15:42:35.635" v="21" actId="26606"/>
        <pc:sldMkLst>
          <pc:docMk/>
          <pc:sldMk cId="2866511978" sldId="350"/>
        </pc:sldMkLst>
        <pc:spChg chg="mod">
          <ac:chgData name="Anna Karakatsouli" userId="d7ec0d07f17b5ab2" providerId="LiveId" clId="{4103EC76-2116-4258-804B-C95DC4B1EFE5}" dt="2025-11-25T15:42:35.635" v="21" actId="26606"/>
          <ac:spMkLst>
            <pc:docMk/>
            <pc:sldMk cId="2866511978" sldId="350"/>
            <ac:spMk id="2" creationId="{00000000-0000-0000-0000-000000000000}"/>
          </ac:spMkLst>
        </pc:spChg>
        <pc:spChg chg="add">
          <ac:chgData name="Anna Karakatsouli" userId="d7ec0d07f17b5ab2" providerId="LiveId" clId="{4103EC76-2116-4258-804B-C95DC4B1EFE5}" dt="2025-11-25T15:42:35.635" v="21" actId="26606"/>
          <ac:spMkLst>
            <pc:docMk/>
            <pc:sldMk cId="2866511978" sldId="350"/>
            <ac:spMk id="10" creationId="{48756837-05BF-4387-B0CB-CFF921BCD6A8}"/>
          </ac:spMkLst>
        </pc:spChg>
        <pc:spChg chg="add">
          <ac:chgData name="Anna Karakatsouli" userId="d7ec0d07f17b5ab2" providerId="LiveId" clId="{4103EC76-2116-4258-804B-C95DC4B1EFE5}" dt="2025-11-25T15:42:35.635" v="21" actId="26606"/>
          <ac:spMkLst>
            <pc:docMk/>
            <pc:sldMk cId="2866511978" sldId="350"/>
            <ac:spMk id="12" creationId="{3FFEC9DA-F598-4E27-80EE-1EF9DDE3974C}"/>
          </ac:spMkLst>
        </pc:spChg>
        <pc:graphicFrameChg chg="mod modGraphic">
          <ac:chgData name="Anna Karakatsouli" userId="d7ec0d07f17b5ab2" providerId="LiveId" clId="{4103EC76-2116-4258-804B-C95DC4B1EFE5}" dt="2025-11-25T15:42:35.635" v="21" actId="26606"/>
          <ac:graphicFrameMkLst>
            <pc:docMk/>
            <pc:sldMk cId="2866511978" sldId="350"/>
            <ac:graphicFrameMk id="5" creationId="{00000000-0000-0000-0000-000000000000}"/>
          </ac:graphicFrameMkLst>
        </pc:graphicFrameChg>
      </pc:sldChg>
      <pc:sldChg chg="addSp modSp mod setBg">
        <pc:chgData name="Anna Karakatsouli" userId="d7ec0d07f17b5ab2" providerId="LiveId" clId="{4103EC76-2116-4258-804B-C95DC4B1EFE5}" dt="2025-11-25T15:41:51.259" v="17" actId="26606"/>
        <pc:sldMkLst>
          <pc:docMk/>
          <pc:sldMk cId="1778623170" sldId="354"/>
        </pc:sldMkLst>
        <pc:spChg chg="mod">
          <ac:chgData name="Anna Karakatsouli" userId="d7ec0d07f17b5ab2" providerId="LiveId" clId="{4103EC76-2116-4258-804B-C95DC4B1EFE5}" dt="2025-11-25T15:41:51.259" v="17" actId="26606"/>
          <ac:spMkLst>
            <pc:docMk/>
            <pc:sldMk cId="1778623170" sldId="354"/>
            <ac:spMk id="2" creationId="{00000000-0000-0000-0000-000000000000}"/>
          </ac:spMkLst>
        </pc:spChg>
        <pc:spChg chg="mod">
          <ac:chgData name="Anna Karakatsouli" userId="d7ec0d07f17b5ab2" providerId="LiveId" clId="{4103EC76-2116-4258-804B-C95DC4B1EFE5}" dt="2025-11-25T15:41:51.259" v="17" actId="26606"/>
          <ac:spMkLst>
            <pc:docMk/>
            <pc:sldMk cId="1778623170" sldId="354"/>
            <ac:spMk id="3" creationId="{00000000-0000-0000-0000-000000000000}"/>
          </ac:spMkLst>
        </pc:spChg>
        <pc:spChg chg="add">
          <ac:chgData name="Anna Karakatsouli" userId="d7ec0d07f17b5ab2" providerId="LiveId" clId="{4103EC76-2116-4258-804B-C95DC4B1EFE5}" dt="2025-11-25T15:41:51.259" v="17" actId="26606"/>
          <ac:spMkLst>
            <pc:docMk/>
            <pc:sldMk cId="1778623170" sldId="354"/>
            <ac:spMk id="8" creationId="{17F432D6-15A4-4BE1-BA1F-C0359AC7A314}"/>
          </ac:spMkLst>
        </pc:spChg>
        <pc:spChg chg="add">
          <ac:chgData name="Anna Karakatsouli" userId="d7ec0d07f17b5ab2" providerId="LiveId" clId="{4103EC76-2116-4258-804B-C95DC4B1EFE5}" dt="2025-11-25T15:41:51.259" v="17" actId="26606"/>
          <ac:spMkLst>
            <pc:docMk/>
            <pc:sldMk cId="1778623170" sldId="354"/>
            <ac:spMk id="10" creationId="{354706C1-38B7-4C23-8749-906CB0DC80A8}"/>
          </ac:spMkLst>
        </pc:spChg>
        <pc:spChg chg="add">
          <ac:chgData name="Anna Karakatsouli" userId="d7ec0d07f17b5ab2" providerId="LiveId" clId="{4103EC76-2116-4258-804B-C95DC4B1EFE5}" dt="2025-11-25T15:41:51.259" v="17" actId="26606"/>
          <ac:spMkLst>
            <pc:docMk/>
            <pc:sldMk cId="1778623170" sldId="354"/>
            <ac:spMk id="12" creationId="{FEE15661-B0F2-42AE-A75B-0999B2CF5983}"/>
          </ac:spMkLst>
        </pc:spChg>
        <pc:cxnChg chg="add">
          <ac:chgData name="Anna Karakatsouli" userId="d7ec0d07f17b5ab2" providerId="LiveId" clId="{4103EC76-2116-4258-804B-C95DC4B1EFE5}" dt="2025-11-25T15:41:51.259" v="17" actId="26606"/>
          <ac:cxnSpMkLst>
            <pc:docMk/>
            <pc:sldMk cId="1778623170" sldId="354"/>
            <ac:cxnSpMk id="14" creationId="{CD161189-7A5B-4B2B-93DC-777102994750}"/>
          </ac:cxnSpMkLst>
        </pc:cxnChg>
      </pc:sldChg>
      <pc:sldChg chg="addSp modSp mod setBg">
        <pc:chgData name="Anna Karakatsouli" userId="d7ec0d07f17b5ab2" providerId="LiveId" clId="{4103EC76-2116-4258-804B-C95DC4B1EFE5}" dt="2025-11-25T15:49:06.776" v="100" actId="14100"/>
        <pc:sldMkLst>
          <pc:docMk/>
          <pc:sldMk cId="1504257480" sldId="361"/>
        </pc:sldMkLst>
        <pc:spChg chg="mod">
          <ac:chgData name="Anna Karakatsouli" userId="d7ec0d07f17b5ab2" providerId="LiveId" clId="{4103EC76-2116-4258-804B-C95DC4B1EFE5}" dt="2025-11-25T15:48:53.821" v="99" actId="26606"/>
          <ac:spMkLst>
            <pc:docMk/>
            <pc:sldMk cId="1504257480" sldId="361"/>
            <ac:spMk id="2" creationId="{00000000-0000-0000-0000-000000000000}"/>
          </ac:spMkLst>
        </pc:spChg>
        <pc:spChg chg="mod">
          <ac:chgData name="Anna Karakatsouli" userId="d7ec0d07f17b5ab2" providerId="LiveId" clId="{4103EC76-2116-4258-804B-C95DC4B1EFE5}" dt="2025-11-25T15:49:06.776" v="100" actId="14100"/>
          <ac:spMkLst>
            <pc:docMk/>
            <pc:sldMk cId="1504257480" sldId="361"/>
            <ac:spMk id="3" creationId="{00000000-0000-0000-0000-000000000000}"/>
          </ac:spMkLst>
        </pc:spChg>
        <pc:spChg chg="add">
          <ac:chgData name="Anna Karakatsouli" userId="d7ec0d07f17b5ab2" providerId="LiveId" clId="{4103EC76-2116-4258-804B-C95DC4B1EFE5}" dt="2025-11-25T15:48:53.821" v="99" actId="26606"/>
          <ac:spMkLst>
            <pc:docMk/>
            <pc:sldMk cId="1504257480" sldId="361"/>
            <ac:spMk id="8" creationId="{B0890400-BB8B-4A44-AB63-65C7CA223EBA}"/>
          </ac:spMkLst>
        </pc:spChg>
        <pc:cxnChg chg="add">
          <ac:chgData name="Anna Karakatsouli" userId="d7ec0d07f17b5ab2" providerId="LiveId" clId="{4103EC76-2116-4258-804B-C95DC4B1EFE5}" dt="2025-11-25T15:48:53.821" v="99" actId="26606"/>
          <ac:cxnSpMkLst>
            <pc:docMk/>
            <pc:sldMk cId="1504257480" sldId="361"/>
            <ac:cxnSpMk id="10" creationId="{4D39B797-CDC6-4529-8A36-9CBFC9816337}"/>
          </ac:cxnSpMkLst>
        </pc:cxnChg>
      </pc:sldChg>
      <pc:sldChg chg="addSp modSp mod setBg">
        <pc:chgData name="Anna Karakatsouli" userId="d7ec0d07f17b5ab2" providerId="LiveId" clId="{4103EC76-2116-4258-804B-C95DC4B1EFE5}" dt="2025-11-25T15:48:45.588" v="98" actId="26606"/>
        <pc:sldMkLst>
          <pc:docMk/>
          <pc:sldMk cId="2053306058" sldId="363"/>
        </pc:sldMkLst>
        <pc:spChg chg="mod">
          <ac:chgData name="Anna Karakatsouli" userId="d7ec0d07f17b5ab2" providerId="LiveId" clId="{4103EC76-2116-4258-804B-C95DC4B1EFE5}" dt="2025-11-25T15:48:45.588" v="98" actId="26606"/>
          <ac:spMkLst>
            <pc:docMk/>
            <pc:sldMk cId="2053306058" sldId="363"/>
            <ac:spMk id="2" creationId="{00000000-0000-0000-0000-000000000000}"/>
          </ac:spMkLst>
        </pc:spChg>
        <pc:spChg chg="mod">
          <ac:chgData name="Anna Karakatsouli" userId="d7ec0d07f17b5ab2" providerId="LiveId" clId="{4103EC76-2116-4258-804B-C95DC4B1EFE5}" dt="2025-11-25T15:48:45.588" v="98" actId="26606"/>
          <ac:spMkLst>
            <pc:docMk/>
            <pc:sldMk cId="2053306058" sldId="363"/>
            <ac:spMk id="3" creationId="{00000000-0000-0000-0000-000000000000}"/>
          </ac:spMkLst>
        </pc:spChg>
        <pc:spChg chg="add">
          <ac:chgData name="Anna Karakatsouli" userId="d7ec0d07f17b5ab2" providerId="LiveId" clId="{4103EC76-2116-4258-804B-C95DC4B1EFE5}" dt="2025-11-25T15:48:45.588" v="98" actId="26606"/>
          <ac:spMkLst>
            <pc:docMk/>
            <pc:sldMk cId="2053306058" sldId="363"/>
            <ac:spMk id="8" creationId="{17F432D6-15A4-4BE1-BA1F-C0359AC7A314}"/>
          </ac:spMkLst>
        </pc:spChg>
        <pc:spChg chg="add">
          <ac:chgData name="Anna Karakatsouli" userId="d7ec0d07f17b5ab2" providerId="LiveId" clId="{4103EC76-2116-4258-804B-C95DC4B1EFE5}" dt="2025-11-25T15:48:45.588" v="98" actId="26606"/>
          <ac:spMkLst>
            <pc:docMk/>
            <pc:sldMk cId="2053306058" sldId="363"/>
            <ac:spMk id="10" creationId="{354706C1-38B7-4C23-8749-906CB0DC80A8}"/>
          </ac:spMkLst>
        </pc:spChg>
        <pc:spChg chg="add">
          <ac:chgData name="Anna Karakatsouli" userId="d7ec0d07f17b5ab2" providerId="LiveId" clId="{4103EC76-2116-4258-804B-C95DC4B1EFE5}" dt="2025-11-25T15:48:45.588" v="98" actId="26606"/>
          <ac:spMkLst>
            <pc:docMk/>
            <pc:sldMk cId="2053306058" sldId="363"/>
            <ac:spMk id="12" creationId="{FEE15661-B0F2-42AE-A75B-0999B2CF5983}"/>
          </ac:spMkLst>
        </pc:spChg>
        <pc:cxnChg chg="add">
          <ac:chgData name="Anna Karakatsouli" userId="d7ec0d07f17b5ab2" providerId="LiveId" clId="{4103EC76-2116-4258-804B-C95DC4B1EFE5}" dt="2025-11-25T15:48:45.588" v="98" actId="26606"/>
          <ac:cxnSpMkLst>
            <pc:docMk/>
            <pc:sldMk cId="2053306058" sldId="363"/>
            <ac:cxnSpMk id="14" creationId="{CD161189-7A5B-4B2B-93DC-777102994750}"/>
          </ac:cxnSpMkLst>
        </pc:cxnChg>
      </pc:sldChg>
      <pc:sldChg chg="addSp modSp mod setBg">
        <pc:chgData name="Anna Karakatsouli" userId="d7ec0d07f17b5ab2" providerId="LiveId" clId="{4103EC76-2116-4258-804B-C95DC4B1EFE5}" dt="2025-11-25T15:48:36.303" v="97" actId="26606"/>
        <pc:sldMkLst>
          <pc:docMk/>
          <pc:sldMk cId="4163715732" sldId="364"/>
        </pc:sldMkLst>
        <pc:spChg chg="mod">
          <ac:chgData name="Anna Karakatsouli" userId="d7ec0d07f17b5ab2" providerId="LiveId" clId="{4103EC76-2116-4258-804B-C95DC4B1EFE5}" dt="2025-11-25T15:48:36.303" v="97" actId="26606"/>
          <ac:spMkLst>
            <pc:docMk/>
            <pc:sldMk cId="4163715732" sldId="364"/>
            <ac:spMk id="2" creationId="{00000000-0000-0000-0000-000000000000}"/>
          </ac:spMkLst>
        </pc:spChg>
        <pc:spChg chg="mod">
          <ac:chgData name="Anna Karakatsouli" userId="d7ec0d07f17b5ab2" providerId="LiveId" clId="{4103EC76-2116-4258-804B-C95DC4B1EFE5}" dt="2025-11-25T15:48:36.303" v="97" actId="26606"/>
          <ac:spMkLst>
            <pc:docMk/>
            <pc:sldMk cId="4163715732" sldId="364"/>
            <ac:spMk id="3" creationId="{00000000-0000-0000-0000-000000000000}"/>
          </ac:spMkLst>
        </pc:spChg>
        <pc:spChg chg="add">
          <ac:chgData name="Anna Karakatsouli" userId="d7ec0d07f17b5ab2" providerId="LiveId" clId="{4103EC76-2116-4258-804B-C95DC4B1EFE5}" dt="2025-11-25T15:48:36.303" v="97" actId="26606"/>
          <ac:spMkLst>
            <pc:docMk/>
            <pc:sldMk cId="4163715732" sldId="364"/>
            <ac:spMk id="8" creationId="{B0890400-BB8B-4A44-AB63-65C7CA223EBA}"/>
          </ac:spMkLst>
        </pc:spChg>
        <pc:cxnChg chg="add">
          <ac:chgData name="Anna Karakatsouli" userId="d7ec0d07f17b5ab2" providerId="LiveId" clId="{4103EC76-2116-4258-804B-C95DC4B1EFE5}" dt="2025-11-25T15:48:36.303" v="97" actId="26606"/>
          <ac:cxnSpMkLst>
            <pc:docMk/>
            <pc:sldMk cId="4163715732" sldId="364"/>
            <ac:cxnSpMk id="10" creationId="{4D39B797-CDC6-4529-8A36-9CBFC9816337}"/>
          </ac:cxnSpMkLst>
        </pc:cxnChg>
      </pc:sldChg>
      <pc:sldChg chg="addSp modSp mod setBg">
        <pc:chgData name="Anna Karakatsouli" userId="d7ec0d07f17b5ab2" providerId="LiveId" clId="{4103EC76-2116-4258-804B-C95DC4B1EFE5}" dt="2025-11-25T15:45:55.447" v="75" actId="26606"/>
        <pc:sldMkLst>
          <pc:docMk/>
          <pc:sldMk cId="687939108" sldId="367"/>
        </pc:sldMkLst>
        <pc:spChg chg="mod">
          <ac:chgData name="Anna Karakatsouli" userId="d7ec0d07f17b5ab2" providerId="LiveId" clId="{4103EC76-2116-4258-804B-C95DC4B1EFE5}" dt="2025-11-25T15:45:55.447" v="75" actId="26606"/>
          <ac:spMkLst>
            <pc:docMk/>
            <pc:sldMk cId="687939108" sldId="367"/>
            <ac:spMk id="2" creationId="{00000000-0000-0000-0000-000000000000}"/>
          </ac:spMkLst>
        </pc:spChg>
        <pc:spChg chg="mod">
          <ac:chgData name="Anna Karakatsouli" userId="d7ec0d07f17b5ab2" providerId="LiveId" clId="{4103EC76-2116-4258-804B-C95DC4B1EFE5}" dt="2025-11-25T15:45:55.447" v="75" actId="26606"/>
          <ac:spMkLst>
            <pc:docMk/>
            <pc:sldMk cId="687939108" sldId="367"/>
            <ac:spMk id="3" creationId="{00000000-0000-0000-0000-000000000000}"/>
          </ac:spMkLst>
        </pc:spChg>
        <pc:spChg chg="add">
          <ac:chgData name="Anna Karakatsouli" userId="d7ec0d07f17b5ab2" providerId="LiveId" clId="{4103EC76-2116-4258-804B-C95DC4B1EFE5}" dt="2025-11-25T15:45:55.447" v="75" actId="26606"/>
          <ac:spMkLst>
            <pc:docMk/>
            <pc:sldMk cId="687939108" sldId="367"/>
            <ac:spMk id="8" creationId="{77D7B666-D5E6-48CE-B26A-FB5E5C34AF90}"/>
          </ac:spMkLst>
        </pc:spChg>
        <pc:spChg chg="add">
          <ac:chgData name="Anna Karakatsouli" userId="d7ec0d07f17b5ab2" providerId="LiveId" clId="{4103EC76-2116-4258-804B-C95DC4B1EFE5}" dt="2025-11-25T15:45:55.447" v="75" actId="26606"/>
          <ac:spMkLst>
            <pc:docMk/>
            <pc:sldMk cId="687939108" sldId="367"/>
            <ac:spMk id="10" creationId="{F6EE670A-A41A-44AD-BC1C-2090365EB5B3}"/>
          </ac:spMkLst>
        </pc:spChg>
      </pc:sldChg>
      <pc:sldChg chg="addSp modSp mod setBg">
        <pc:chgData name="Anna Karakatsouli" userId="d7ec0d07f17b5ab2" providerId="LiveId" clId="{4103EC76-2116-4258-804B-C95DC4B1EFE5}" dt="2025-11-25T15:42:00.974" v="18" actId="26606"/>
        <pc:sldMkLst>
          <pc:docMk/>
          <pc:sldMk cId="4192539495" sldId="373"/>
        </pc:sldMkLst>
        <pc:spChg chg="mod">
          <ac:chgData name="Anna Karakatsouli" userId="d7ec0d07f17b5ab2" providerId="LiveId" clId="{4103EC76-2116-4258-804B-C95DC4B1EFE5}" dt="2025-11-25T15:42:00.974" v="18" actId="26606"/>
          <ac:spMkLst>
            <pc:docMk/>
            <pc:sldMk cId="4192539495" sldId="373"/>
            <ac:spMk id="2" creationId="{00000000-0000-0000-0000-000000000000}"/>
          </ac:spMkLst>
        </pc:spChg>
        <pc:spChg chg="mod">
          <ac:chgData name="Anna Karakatsouli" userId="d7ec0d07f17b5ab2" providerId="LiveId" clId="{4103EC76-2116-4258-804B-C95DC4B1EFE5}" dt="2025-11-25T15:42:00.974" v="18" actId="26606"/>
          <ac:spMkLst>
            <pc:docMk/>
            <pc:sldMk cId="4192539495" sldId="373"/>
            <ac:spMk id="3" creationId="{00000000-0000-0000-0000-000000000000}"/>
          </ac:spMkLst>
        </pc:spChg>
        <pc:spChg chg="add">
          <ac:chgData name="Anna Karakatsouli" userId="d7ec0d07f17b5ab2" providerId="LiveId" clId="{4103EC76-2116-4258-804B-C95DC4B1EFE5}" dt="2025-11-25T15:42:00.974" v="18" actId="26606"/>
          <ac:spMkLst>
            <pc:docMk/>
            <pc:sldMk cId="4192539495" sldId="373"/>
            <ac:spMk id="8" creationId="{39E4C68A-A4A9-48A4-9FF2-D2896B1EA01F}"/>
          </ac:spMkLst>
        </pc:spChg>
        <pc:spChg chg="add">
          <ac:chgData name="Anna Karakatsouli" userId="d7ec0d07f17b5ab2" providerId="LiveId" clId="{4103EC76-2116-4258-804B-C95DC4B1EFE5}" dt="2025-11-25T15:42:00.974" v="18" actId="26606"/>
          <ac:spMkLst>
            <pc:docMk/>
            <pc:sldMk cId="4192539495" sldId="373"/>
            <ac:spMk id="10" creationId="{E2B9AEA5-52CB-49A6-AF8A-33502F291B91}"/>
          </ac:spMkLst>
        </pc:spChg>
      </pc:sldChg>
      <pc:sldChg chg="modSp mod">
        <pc:chgData name="Anna Karakatsouli" userId="d7ec0d07f17b5ab2" providerId="LiveId" clId="{4103EC76-2116-4258-804B-C95DC4B1EFE5}" dt="2025-11-25T15:48:25.819" v="96" actId="14100"/>
        <pc:sldMkLst>
          <pc:docMk/>
          <pc:sldMk cId="943997070" sldId="374"/>
        </pc:sldMkLst>
        <pc:spChg chg="mod">
          <ac:chgData name="Anna Karakatsouli" userId="d7ec0d07f17b5ab2" providerId="LiveId" clId="{4103EC76-2116-4258-804B-C95DC4B1EFE5}" dt="2025-11-25T15:48:25.819" v="96" actId="14100"/>
          <ac:spMkLst>
            <pc:docMk/>
            <pc:sldMk cId="943997070" sldId="374"/>
            <ac:spMk id="3" creationId="{00000000-0000-0000-0000-000000000000}"/>
          </ac:spMkLst>
        </pc:spChg>
        <pc:spChg chg="mod">
          <ac:chgData name="Anna Karakatsouli" userId="d7ec0d07f17b5ab2" providerId="LiveId" clId="{4103EC76-2116-4258-804B-C95DC4B1EFE5}" dt="2025-11-25T15:47:40.696" v="88" actId="1076"/>
          <ac:spMkLst>
            <pc:docMk/>
            <pc:sldMk cId="943997070" sldId="374"/>
            <ac:spMk id="4" creationId="{00000000-0000-0000-0000-000000000000}"/>
          </ac:spMkLst>
        </pc:spChg>
        <pc:spChg chg="mod">
          <ac:chgData name="Anna Karakatsouli" userId="d7ec0d07f17b5ab2" providerId="LiveId" clId="{4103EC76-2116-4258-804B-C95DC4B1EFE5}" dt="2025-11-25T15:48:18.199" v="95" actId="1036"/>
          <ac:spMkLst>
            <pc:docMk/>
            <pc:sldMk cId="943997070" sldId="374"/>
            <ac:spMk id="5" creationId="{00000000-0000-0000-0000-000000000000}"/>
          </ac:spMkLst>
        </pc:spChg>
        <pc:spChg chg="mod">
          <ac:chgData name="Anna Karakatsouli" userId="d7ec0d07f17b5ab2" providerId="LiveId" clId="{4103EC76-2116-4258-804B-C95DC4B1EFE5}" dt="2025-11-25T15:47:57.199" v="90" actId="1076"/>
          <ac:spMkLst>
            <pc:docMk/>
            <pc:sldMk cId="943997070" sldId="374"/>
            <ac:spMk id="6" creationId="{00000000-0000-0000-0000-000000000000}"/>
          </ac:spMkLst>
        </pc:spChg>
      </pc:sldChg>
      <pc:sldChg chg="addSp delSp modSp mod setBg">
        <pc:chgData name="Anna Karakatsouli" userId="d7ec0d07f17b5ab2" providerId="LiveId" clId="{4103EC76-2116-4258-804B-C95DC4B1EFE5}" dt="2025-11-25T15:43:09.017" v="27" actId="14100"/>
        <pc:sldMkLst>
          <pc:docMk/>
          <pc:sldMk cId="1068445332" sldId="425"/>
        </pc:sldMkLst>
        <pc:spChg chg="mod">
          <ac:chgData name="Anna Karakatsouli" userId="d7ec0d07f17b5ab2" providerId="LiveId" clId="{4103EC76-2116-4258-804B-C95DC4B1EFE5}" dt="2025-11-25T15:42:44.125" v="24" actId="26606"/>
          <ac:spMkLst>
            <pc:docMk/>
            <pc:sldMk cId="1068445332" sldId="425"/>
            <ac:spMk id="2" creationId="{00000000-0000-0000-0000-000000000000}"/>
          </ac:spMkLst>
        </pc:spChg>
        <pc:spChg chg="mod">
          <ac:chgData name="Anna Karakatsouli" userId="d7ec0d07f17b5ab2" providerId="LiveId" clId="{4103EC76-2116-4258-804B-C95DC4B1EFE5}" dt="2025-11-25T15:43:09.017" v="27" actId="14100"/>
          <ac:spMkLst>
            <pc:docMk/>
            <pc:sldMk cId="1068445332" sldId="425"/>
            <ac:spMk id="3" creationId="{00000000-0000-0000-0000-000000000000}"/>
          </ac:spMkLst>
        </pc:spChg>
        <pc:spChg chg="add del">
          <ac:chgData name="Anna Karakatsouli" userId="d7ec0d07f17b5ab2" providerId="LiveId" clId="{4103EC76-2116-4258-804B-C95DC4B1EFE5}" dt="2025-11-25T15:42:44.112" v="23" actId="26606"/>
          <ac:spMkLst>
            <pc:docMk/>
            <pc:sldMk cId="1068445332" sldId="425"/>
            <ac:spMk id="12" creationId="{B32DC26D-8B9B-4CC1-B3CC-D3EA0FB162CD}"/>
          </ac:spMkLst>
        </pc:spChg>
        <pc:spChg chg="add">
          <ac:chgData name="Anna Karakatsouli" userId="d7ec0d07f17b5ab2" providerId="LiveId" clId="{4103EC76-2116-4258-804B-C95DC4B1EFE5}" dt="2025-11-25T15:42:44.125" v="24" actId="26606"/>
          <ac:spMkLst>
            <pc:docMk/>
            <pc:sldMk cId="1068445332" sldId="425"/>
            <ac:spMk id="17" creationId="{02D9A1FA-7882-4E21-8992-3118E9A56FF3}"/>
          </ac:spMkLst>
        </pc:spChg>
        <pc:spChg chg="add">
          <ac:chgData name="Anna Karakatsouli" userId="d7ec0d07f17b5ab2" providerId="LiveId" clId="{4103EC76-2116-4258-804B-C95DC4B1EFE5}" dt="2025-11-25T15:42:44.125" v="24" actId="26606"/>
          <ac:spMkLst>
            <pc:docMk/>
            <pc:sldMk cId="1068445332" sldId="425"/>
            <ac:spMk id="18" creationId="{BA32D969-ED10-4CDB-B2FD-986533B3F5C6}"/>
          </ac:spMkLst>
        </pc:spChg>
        <pc:picChg chg="mod ord">
          <ac:chgData name="Anna Karakatsouli" userId="d7ec0d07f17b5ab2" providerId="LiveId" clId="{4103EC76-2116-4258-804B-C95DC4B1EFE5}" dt="2025-11-25T15:42:44.125" v="24" actId="26606"/>
          <ac:picMkLst>
            <pc:docMk/>
            <pc:sldMk cId="1068445332" sldId="425"/>
            <ac:picMk id="7" creationId="{00000000-0000-0000-0000-000000000000}"/>
          </ac:picMkLst>
        </pc:picChg>
        <pc:cxnChg chg="add del">
          <ac:chgData name="Anna Karakatsouli" userId="d7ec0d07f17b5ab2" providerId="LiveId" clId="{4103EC76-2116-4258-804B-C95DC4B1EFE5}" dt="2025-11-25T15:42:44.112" v="23" actId="26606"/>
          <ac:cxnSpMkLst>
            <pc:docMk/>
            <pc:sldMk cId="1068445332" sldId="425"/>
            <ac:cxnSpMk id="14" creationId="{FBB7ADC3-53A0-44F2-914A-78CADAF33411}"/>
          </ac:cxnSpMkLst>
        </pc:cxnChg>
        <pc:cxnChg chg="add">
          <ac:chgData name="Anna Karakatsouli" userId="d7ec0d07f17b5ab2" providerId="LiveId" clId="{4103EC76-2116-4258-804B-C95DC4B1EFE5}" dt="2025-11-25T15:42:44.125" v="24" actId="26606"/>
          <ac:cxnSpMkLst>
            <pc:docMk/>
            <pc:sldMk cId="1068445332" sldId="425"/>
            <ac:cxnSpMk id="16" creationId="{9507E976-1D3B-4938-B59D-5FF8CE60ED54}"/>
          </ac:cxnSpMkLst>
        </pc:cxnChg>
      </pc:sldChg>
      <pc:sldChg chg="addSp delSp modSp mod setBg setClrOvrMap">
        <pc:chgData name="Anna Karakatsouli" userId="d7ec0d07f17b5ab2" providerId="LiveId" clId="{4103EC76-2116-4258-804B-C95DC4B1EFE5}" dt="2025-11-25T15:46:22.731" v="83" actId="26606"/>
        <pc:sldMkLst>
          <pc:docMk/>
          <pc:sldMk cId="3573763143" sldId="450"/>
        </pc:sldMkLst>
        <pc:spChg chg="mod ord">
          <ac:chgData name="Anna Karakatsouli" userId="d7ec0d07f17b5ab2" providerId="LiveId" clId="{4103EC76-2116-4258-804B-C95DC4B1EFE5}" dt="2025-11-25T15:46:22.731" v="83" actId="26606"/>
          <ac:spMkLst>
            <pc:docMk/>
            <pc:sldMk cId="3573763143" sldId="450"/>
            <ac:spMk id="2" creationId="{00000000-0000-0000-0000-000000000000}"/>
          </ac:spMkLst>
        </pc:spChg>
        <pc:spChg chg="mod">
          <ac:chgData name="Anna Karakatsouli" userId="d7ec0d07f17b5ab2" providerId="LiveId" clId="{4103EC76-2116-4258-804B-C95DC4B1EFE5}" dt="2025-11-25T15:46:22.731" v="83" actId="26606"/>
          <ac:spMkLst>
            <pc:docMk/>
            <pc:sldMk cId="3573763143" sldId="450"/>
            <ac:spMk id="3" creationId="{00000000-0000-0000-0000-000000000000}"/>
          </ac:spMkLst>
        </pc:spChg>
        <pc:spChg chg="add del">
          <ac:chgData name="Anna Karakatsouli" userId="d7ec0d07f17b5ab2" providerId="LiveId" clId="{4103EC76-2116-4258-804B-C95DC4B1EFE5}" dt="2025-11-25T15:46:22.731" v="83" actId="26606"/>
          <ac:spMkLst>
            <pc:docMk/>
            <pc:sldMk cId="3573763143" sldId="450"/>
            <ac:spMk id="8" creationId="{77D7B666-D5E6-48CE-B26A-FB5E5C34AF90}"/>
          </ac:spMkLst>
        </pc:spChg>
        <pc:spChg chg="add del">
          <ac:chgData name="Anna Karakatsouli" userId="d7ec0d07f17b5ab2" providerId="LiveId" clId="{4103EC76-2116-4258-804B-C95DC4B1EFE5}" dt="2025-11-25T15:46:22.731" v="83" actId="26606"/>
          <ac:spMkLst>
            <pc:docMk/>
            <pc:sldMk cId="3573763143" sldId="450"/>
            <ac:spMk id="10" creationId="{F6EE670A-A41A-44AD-BC1C-2090365EB5B3}"/>
          </ac:spMkLst>
        </pc:spChg>
        <pc:spChg chg="add del">
          <ac:chgData name="Anna Karakatsouli" userId="d7ec0d07f17b5ab2" providerId="LiveId" clId="{4103EC76-2116-4258-804B-C95DC4B1EFE5}" dt="2025-11-25T15:46:18.131" v="78" actId="26606"/>
          <ac:spMkLst>
            <pc:docMk/>
            <pc:sldMk cId="3573763143" sldId="450"/>
            <ac:spMk id="15" creationId="{D4CFFEC7-E77E-419D-B1B5-335DA4C743B8}"/>
          </ac:spMkLst>
        </pc:spChg>
        <pc:spChg chg="add del">
          <ac:chgData name="Anna Karakatsouli" userId="d7ec0d07f17b5ab2" providerId="LiveId" clId="{4103EC76-2116-4258-804B-C95DC4B1EFE5}" dt="2025-11-25T15:46:18.131" v="78" actId="26606"/>
          <ac:spMkLst>
            <pc:docMk/>
            <pc:sldMk cId="3573763143" sldId="450"/>
            <ac:spMk id="17" creationId="{C575C10F-5FA1-48E0-9E3A-852A33AFD80E}"/>
          </ac:spMkLst>
        </pc:spChg>
        <pc:spChg chg="add del">
          <ac:chgData name="Anna Karakatsouli" userId="d7ec0d07f17b5ab2" providerId="LiveId" clId="{4103EC76-2116-4258-804B-C95DC4B1EFE5}" dt="2025-11-25T15:46:19.656" v="80" actId="26606"/>
          <ac:spMkLst>
            <pc:docMk/>
            <pc:sldMk cId="3573763143" sldId="450"/>
            <ac:spMk id="19" creationId="{F9F40211-4307-4706-AE59-83AC153FBFFA}"/>
          </ac:spMkLst>
        </pc:spChg>
        <pc:spChg chg="add del">
          <ac:chgData name="Anna Karakatsouli" userId="d7ec0d07f17b5ab2" providerId="LiveId" clId="{4103EC76-2116-4258-804B-C95DC4B1EFE5}" dt="2025-11-25T15:46:19.656" v="80" actId="26606"/>
          <ac:spMkLst>
            <pc:docMk/>
            <pc:sldMk cId="3573763143" sldId="450"/>
            <ac:spMk id="20" creationId="{BC82E0D7-37D0-4C31-B2DA-233C8F10C968}"/>
          </ac:spMkLst>
        </pc:spChg>
        <pc:spChg chg="add del">
          <ac:chgData name="Anna Karakatsouli" userId="d7ec0d07f17b5ab2" providerId="LiveId" clId="{4103EC76-2116-4258-804B-C95DC4B1EFE5}" dt="2025-11-25T15:46:22.731" v="82" actId="26606"/>
          <ac:spMkLst>
            <pc:docMk/>
            <pc:sldMk cId="3573763143" sldId="450"/>
            <ac:spMk id="23" creationId="{D4CFFEC7-E77E-419D-B1B5-335DA4C743B8}"/>
          </ac:spMkLst>
        </pc:spChg>
        <pc:spChg chg="add del">
          <ac:chgData name="Anna Karakatsouli" userId="d7ec0d07f17b5ab2" providerId="LiveId" clId="{4103EC76-2116-4258-804B-C95DC4B1EFE5}" dt="2025-11-25T15:46:22.731" v="82" actId="26606"/>
          <ac:spMkLst>
            <pc:docMk/>
            <pc:sldMk cId="3573763143" sldId="450"/>
            <ac:spMk id="24" creationId="{C575C10F-5FA1-48E0-9E3A-852A33AFD80E}"/>
          </ac:spMkLst>
        </pc:spChg>
        <pc:spChg chg="add">
          <ac:chgData name="Anna Karakatsouli" userId="d7ec0d07f17b5ab2" providerId="LiveId" clId="{4103EC76-2116-4258-804B-C95DC4B1EFE5}" dt="2025-11-25T15:46:22.731" v="83" actId="26606"/>
          <ac:spMkLst>
            <pc:docMk/>
            <pc:sldMk cId="3573763143" sldId="450"/>
            <ac:spMk id="26" creationId="{39E4C68A-A4A9-48A4-9FF2-D2896B1EA01F}"/>
          </ac:spMkLst>
        </pc:spChg>
        <pc:spChg chg="add">
          <ac:chgData name="Anna Karakatsouli" userId="d7ec0d07f17b5ab2" providerId="LiveId" clId="{4103EC76-2116-4258-804B-C95DC4B1EFE5}" dt="2025-11-25T15:46:22.731" v="83" actId="26606"/>
          <ac:spMkLst>
            <pc:docMk/>
            <pc:sldMk cId="3573763143" sldId="450"/>
            <ac:spMk id="27" creationId="{E2B9AEA5-52CB-49A6-AF8A-33502F291B91}"/>
          </ac:spMkLst>
        </pc:spChg>
        <pc:cxnChg chg="add del">
          <ac:chgData name="Anna Karakatsouli" userId="d7ec0d07f17b5ab2" providerId="LiveId" clId="{4103EC76-2116-4258-804B-C95DC4B1EFE5}" dt="2025-11-25T15:46:19.656" v="80" actId="26606"/>
          <ac:cxnSpMkLst>
            <pc:docMk/>
            <pc:sldMk cId="3573763143" sldId="450"/>
            <ac:cxnSpMk id="21" creationId="{1AD3A364-FD48-4C42-B623-DAD0C3ED6B47}"/>
          </ac:cxnSpMkLst>
        </pc:cxnChg>
      </pc:sldChg>
      <pc:sldChg chg="addSp delSp modSp mod setBg">
        <pc:chgData name="Anna Karakatsouli" userId="d7ec0d07f17b5ab2" providerId="LiveId" clId="{4103EC76-2116-4258-804B-C95DC4B1EFE5}" dt="2025-11-25T15:45:21.416" v="71" actId="26606"/>
        <pc:sldMkLst>
          <pc:docMk/>
          <pc:sldMk cId="2751898273" sldId="452"/>
        </pc:sldMkLst>
        <pc:spChg chg="mod">
          <ac:chgData name="Anna Karakatsouli" userId="d7ec0d07f17b5ab2" providerId="LiveId" clId="{4103EC76-2116-4258-804B-C95DC4B1EFE5}" dt="2025-11-25T15:45:21.416" v="71" actId="26606"/>
          <ac:spMkLst>
            <pc:docMk/>
            <pc:sldMk cId="2751898273" sldId="452"/>
            <ac:spMk id="2" creationId="{00000000-0000-0000-0000-000000000000}"/>
          </ac:spMkLst>
        </pc:spChg>
        <pc:spChg chg="mod">
          <ac:chgData name="Anna Karakatsouli" userId="d7ec0d07f17b5ab2" providerId="LiveId" clId="{4103EC76-2116-4258-804B-C95DC4B1EFE5}" dt="2025-11-25T15:45:21.416" v="71" actId="26606"/>
          <ac:spMkLst>
            <pc:docMk/>
            <pc:sldMk cId="2751898273" sldId="452"/>
            <ac:spMk id="3" creationId="{00000000-0000-0000-0000-000000000000}"/>
          </ac:spMkLst>
        </pc:spChg>
        <pc:spChg chg="add del">
          <ac:chgData name="Anna Karakatsouli" userId="d7ec0d07f17b5ab2" providerId="LiveId" clId="{4103EC76-2116-4258-804B-C95DC4B1EFE5}" dt="2025-11-25T15:44:38.118" v="37" actId="26606"/>
          <ac:spMkLst>
            <pc:docMk/>
            <pc:sldMk cId="2751898273" sldId="452"/>
            <ac:spMk id="8" creationId="{B5068B1C-1A28-475A-A0E0-4C23200D8201}"/>
          </ac:spMkLst>
        </pc:spChg>
        <pc:spChg chg="add del">
          <ac:chgData name="Anna Karakatsouli" userId="d7ec0d07f17b5ab2" providerId="LiveId" clId="{4103EC76-2116-4258-804B-C95DC4B1EFE5}" dt="2025-11-25T15:44:38.118" v="37" actId="26606"/>
          <ac:spMkLst>
            <pc:docMk/>
            <pc:sldMk cId="2751898273" sldId="452"/>
            <ac:spMk id="10" creationId="{6D428773-F789-43B7-B5FD-AE49E5BD2E79}"/>
          </ac:spMkLst>
        </pc:spChg>
        <pc:spChg chg="add del">
          <ac:chgData name="Anna Karakatsouli" userId="d7ec0d07f17b5ab2" providerId="LiveId" clId="{4103EC76-2116-4258-804B-C95DC4B1EFE5}" dt="2025-11-25T15:45:21.416" v="71" actId="26606"/>
          <ac:spMkLst>
            <pc:docMk/>
            <pc:sldMk cId="2751898273" sldId="452"/>
            <ac:spMk id="12" creationId="{FEE15661-B0F2-42AE-A75B-0999B2CF5983}"/>
          </ac:spMkLst>
        </pc:spChg>
        <pc:spChg chg="add del">
          <ac:chgData name="Anna Karakatsouli" userId="d7ec0d07f17b5ab2" providerId="LiveId" clId="{4103EC76-2116-4258-804B-C95DC4B1EFE5}" dt="2025-11-25T15:45:21.416" v="71" actId="26606"/>
          <ac:spMkLst>
            <pc:docMk/>
            <pc:sldMk cId="2751898273" sldId="452"/>
            <ac:spMk id="13" creationId="{17F432D6-15A4-4BE1-BA1F-C0359AC7A314}"/>
          </ac:spMkLst>
        </pc:spChg>
        <pc:spChg chg="add del">
          <ac:chgData name="Anna Karakatsouli" userId="d7ec0d07f17b5ab2" providerId="LiveId" clId="{4103EC76-2116-4258-804B-C95DC4B1EFE5}" dt="2025-11-25T15:45:21.416" v="71" actId="26606"/>
          <ac:spMkLst>
            <pc:docMk/>
            <pc:sldMk cId="2751898273" sldId="452"/>
            <ac:spMk id="15" creationId="{354706C1-38B7-4C23-8749-906CB0DC80A8}"/>
          </ac:spMkLst>
        </pc:spChg>
        <pc:spChg chg="add">
          <ac:chgData name="Anna Karakatsouli" userId="d7ec0d07f17b5ab2" providerId="LiveId" clId="{4103EC76-2116-4258-804B-C95DC4B1EFE5}" dt="2025-11-25T15:45:21.416" v="71" actId="26606"/>
          <ac:spMkLst>
            <pc:docMk/>
            <pc:sldMk cId="2751898273" sldId="452"/>
            <ac:spMk id="20" creationId="{17F432D6-15A4-4BE1-BA1F-C0359AC7A314}"/>
          </ac:spMkLst>
        </pc:spChg>
        <pc:spChg chg="add">
          <ac:chgData name="Anna Karakatsouli" userId="d7ec0d07f17b5ab2" providerId="LiveId" clId="{4103EC76-2116-4258-804B-C95DC4B1EFE5}" dt="2025-11-25T15:45:21.416" v="71" actId="26606"/>
          <ac:spMkLst>
            <pc:docMk/>
            <pc:sldMk cId="2751898273" sldId="452"/>
            <ac:spMk id="22" creationId="{354706C1-38B7-4C23-8749-906CB0DC80A8}"/>
          </ac:spMkLst>
        </pc:spChg>
        <pc:spChg chg="add">
          <ac:chgData name="Anna Karakatsouli" userId="d7ec0d07f17b5ab2" providerId="LiveId" clId="{4103EC76-2116-4258-804B-C95DC4B1EFE5}" dt="2025-11-25T15:45:21.416" v="71" actId="26606"/>
          <ac:spMkLst>
            <pc:docMk/>
            <pc:sldMk cId="2751898273" sldId="452"/>
            <ac:spMk id="24" creationId="{FEE15661-B0F2-42AE-A75B-0999B2CF5983}"/>
          </ac:spMkLst>
        </pc:spChg>
        <pc:cxnChg chg="add del">
          <ac:chgData name="Anna Karakatsouli" userId="d7ec0d07f17b5ab2" providerId="LiveId" clId="{4103EC76-2116-4258-804B-C95DC4B1EFE5}" dt="2025-11-25T15:45:21.416" v="71" actId="26606"/>
          <ac:cxnSpMkLst>
            <pc:docMk/>
            <pc:sldMk cId="2751898273" sldId="452"/>
            <ac:cxnSpMk id="14" creationId="{CD161189-7A5B-4B2B-93DC-777102994750}"/>
          </ac:cxnSpMkLst>
        </pc:cxnChg>
        <pc:cxnChg chg="add">
          <ac:chgData name="Anna Karakatsouli" userId="d7ec0d07f17b5ab2" providerId="LiveId" clId="{4103EC76-2116-4258-804B-C95DC4B1EFE5}" dt="2025-11-25T15:45:21.416" v="71" actId="26606"/>
          <ac:cxnSpMkLst>
            <pc:docMk/>
            <pc:sldMk cId="2751898273" sldId="452"/>
            <ac:cxnSpMk id="26" creationId="{CD161189-7A5B-4B2B-93DC-777102994750}"/>
          </ac:cxnSpMkLst>
        </pc:cxnChg>
      </pc:sldChg>
      <pc:sldChg chg="addSp modSp mod setBg">
        <pc:chgData name="Anna Karakatsouli" userId="d7ec0d07f17b5ab2" providerId="LiveId" clId="{4103EC76-2116-4258-804B-C95DC4B1EFE5}" dt="2025-11-25T15:39:54.670" v="9" actId="26606"/>
        <pc:sldMkLst>
          <pc:docMk/>
          <pc:sldMk cId="3632676238" sldId="455"/>
        </pc:sldMkLst>
        <pc:spChg chg="mod">
          <ac:chgData name="Anna Karakatsouli" userId="d7ec0d07f17b5ab2" providerId="LiveId" clId="{4103EC76-2116-4258-804B-C95DC4B1EFE5}" dt="2025-11-25T15:39:54.670" v="9" actId="26606"/>
          <ac:spMkLst>
            <pc:docMk/>
            <pc:sldMk cId="3632676238" sldId="455"/>
            <ac:spMk id="2" creationId="{00000000-0000-0000-0000-000000000000}"/>
          </ac:spMkLst>
        </pc:spChg>
        <pc:spChg chg="mod">
          <ac:chgData name="Anna Karakatsouli" userId="d7ec0d07f17b5ab2" providerId="LiveId" clId="{4103EC76-2116-4258-804B-C95DC4B1EFE5}" dt="2025-11-25T15:39:54.670" v="9" actId="26606"/>
          <ac:spMkLst>
            <pc:docMk/>
            <pc:sldMk cId="3632676238" sldId="455"/>
            <ac:spMk id="3" creationId="{00000000-0000-0000-0000-000000000000}"/>
          </ac:spMkLst>
        </pc:spChg>
        <pc:spChg chg="add">
          <ac:chgData name="Anna Karakatsouli" userId="d7ec0d07f17b5ab2" providerId="LiveId" clId="{4103EC76-2116-4258-804B-C95DC4B1EFE5}" dt="2025-11-25T15:39:54.670" v="9" actId="26606"/>
          <ac:spMkLst>
            <pc:docMk/>
            <pc:sldMk cId="3632676238" sldId="455"/>
            <ac:spMk id="8" creationId="{17F432D6-15A4-4BE1-BA1F-C0359AC7A314}"/>
          </ac:spMkLst>
        </pc:spChg>
        <pc:spChg chg="add">
          <ac:chgData name="Anna Karakatsouli" userId="d7ec0d07f17b5ab2" providerId="LiveId" clId="{4103EC76-2116-4258-804B-C95DC4B1EFE5}" dt="2025-11-25T15:39:54.670" v="9" actId="26606"/>
          <ac:spMkLst>
            <pc:docMk/>
            <pc:sldMk cId="3632676238" sldId="455"/>
            <ac:spMk id="10" creationId="{354706C1-38B7-4C23-8749-906CB0DC80A8}"/>
          </ac:spMkLst>
        </pc:spChg>
        <pc:spChg chg="add">
          <ac:chgData name="Anna Karakatsouli" userId="d7ec0d07f17b5ab2" providerId="LiveId" clId="{4103EC76-2116-4258-804B-C95DC4B1EFE5}" dt="2025-11-25T15:39:54.670" v="9" actId="26606"/>
          <ac:spMkLst>
            <pc:docMk/>
            <pc:sldMk cId="3632676238" sldId="455"/>
            <ac:spMk id="12" creationId="{FEE15661-B0F2-42AE-A75B-0999B2CF5983}"/>
          </ac:spMkLst>
        </pc:spChg>
        <pc:cxnChg chg="add">
          <ac:chgData name="Anna Karakatsouli" userId="d7ec0d07f17b5ab2" providerId="LiveId" clId="{4103EC76-2116-4258-804B-C95DC4B1EFE5}" dt="2025-11-25T15:39:54.670" v="9" actId="26606"/>
          <ac:cxnSpMkLst>
            <pc:docMk/>
            <pc:sldMk cId="3632676238" sldId="455"/>
            <ac:cxnSpMk id="14" creationId="{CD161189-7A5B-4B2B-93DC-777102994750}"/>
          </ac:cxnSpMkLst>
        </pc:cxnChg>
      </pc:sldChg>
      <pc:sldChg chg="addSp modSp mod setBg">
        <pc:chgData name="Anna Karakatsouli" userId="d7ec0d07f17b5ab2" providerId="LiveId" clId="{4103EC76-2116-4258-804B-C95DC4B1EFE5}" dt="2025-11-25T15:43:58.054" v="32" actId="26606"/>
        <pc:sldMkLst>
          <pc:docMk/>
          <pc:sldMk cId="641637109" sldId="461"/>
        </pc:sldMkLst>
        <pc:spChg chg="mod">
          <ac:chgData name="Anna Karakatsouli" userId="d7ec0d07f17b5ab2" providerId="LiveId" clId="{4103EC76-2116-4258-804B-C95DC4B1EFE5}" dt="2025-11-25T15:43:58.054" v="32" actId="26606"/>
          <ac:spMkLst>
            <pc:docMk/>
            <pc:sldMk cId="641637109" sldId="461"/>
            <ac:spMk id="2" creationId="{00000000-0000-0000-0000-000000000000}"/>
          </ac:spMkLst>
        </pc:spChg>
        <pc:spChg chg="mod">
          <ac:chgData name="Anna Karakatsouli" userId="d7ec0d07f17b5ab2" providerId="LiveId" clId="{4103EC76-2116-4258-804B-C95DC4B1EFE5}" dt="2025-11-25T15:43:58.054" v="32" actId="26606"/>
          <ac:spMkLst>
            <pc:docMk/>
            <pc:sldMk cId="641637109" sldId="461"/>
            <ac:spMk id="3" creationId="{00000000-0000-0000-0000-000000000000}"/>
          </ac:spMkLst>
        </pc:spChg>
        <pc:spChg chg="add">
          <ac:chgData name="Anna Karakatsouli" userId="d7ec0d07f17b5ab2" providerId="LiveId" clId="{4103EC76-2116-4258-804B-C95DC4B1EFE5}" dt="2025-11-25T15:43:58.054" v="32" actId="26606"/>
          <ac:spMkLst>
            <pc:docMk/>
            <pc:sldMk cId="641637109" sldId="461"/>
            <ac:spMk id="8" creationId="{B5068B1C-1A28-475A-A0E0-4C23200D8201}"/>
          </ac:spMkLst>
        </pc:spChg>
        <pc:spChg chg="add">
          <ac:chgData name="Anna Karakatsouli" userId="d7ec0d07f17b5ab2" providerId="LiveId" clId="{4103EC76-2116-4258-804B-C95DC4B1EFE5}" dt="2025-11-25T15:43:58.054" v="32" actId="26606"/>
          <ac:spMkLst>
            <pc:docMk/>
            <pc:sldMk cId="641637109" sldId="461"/>
            <ac:spMk id="10" creationId="{6D428773-F789-43B7-B5FD-AE49E5BD2E79}"/>
          </ac:spMkLst>
        </pc:spChg>
      </pc:sldChg>
      <pc:sldChg chg="addSp modSp mod setBg">
        <pc:chgData name="Anna Karakatsouli" userId="d7ec0d07f17b5ab2" providerId="LiveId" clId="{4103EC76-2116-4258-804B-C95DC4B1EFE5}" dt="2025-11-25T15:43:54.752" v="31" actId="26606"/>
        <pc:sldMkLst>
          <pc:docMk/>
          <pc:sldMk cId="4005208043" sldId="462"/>
        </pc:sldMkLst>
        <pc:spChg chg="mod">
          <ac:chgData name="Anna Karakatsouli" userId="d7ec0d07f17b5ab2" providerId="LiveId" clId="{4103EC76-2116-4258-804B-C95DC4B1EFE5}" dt="2025-11-25T15:43:54.752" v="31" actId="26606"/>
          <ac:spMkLst>
            <pc:docMk/>
            <pc:sldMk cId="4005208043" sldId="462"/>
            <ac:spMk id="2" creationId="{00000000-0000-0000-0000-000000000000}"/>
          </ac:spMkLst>
        </pc:spChg>
        <pc:spChg chg="mod">
          <ac:chgData name="Anna Karakatsouli" userId="d7ec0d07f17b5ab2" providerId="LiveId" clId="{4103EC76-2116-4258-804B-C95DC4B1EFE5}" dt="2025-11-25T15:43:54.752" v="31" actId="26606"/>
          <ac:spMkLst>
            <pc:docMk/>
            <pc:sldMk cId="4005208043" sldId="462"/>
            <ac:spMk id="3" creationId="{00000000-0000-0000-0000-000000000000}"/>
          </ac:spMkLst>
        </pc:spChg>
        <pc:spChg chg="add">
          <ac:chgData name="Anna Karakatsouli" userId="d7ec0d07f17b5ab2" providerId="LiveId" clId="{4103EC76-2116-4258-804B-C95DC4B1EFE5}" dt="2025-11-25T15:43:54.752" v="31" actId="26606"/>
          <ac:spMkLst>
            <pc:docMk/>
            <pc:sldMk cId="4005208043" sldId="462"/>
            <ac:spMk id="8" creationId="{B5068B1C-1A28-475A-A0E0-4C23200D8201}"/>
          </ac:spMkLst>
        </pc:spChg>
        <pc:spChg chg="add">
          <ac:chgData name="Anna Karakatsouli" userId="d7ec0d07f17b5ab2" providerId="LiveId" clId="{4103EC76-2116-4258-804B-C95DC4B1EFE5}" dt="2025-11-25T15:43:54.752" v="31" actId="26606"/>
          <ac:spMkLst>
            <pc:docMk/>
            <pc:sldMk cId="4005208043" sldId="462"/>
            <ac:spMk id="10" creationId="{6D428773-F789-43B7-B5FD-AE49E5BD2E79}"/>
          </ac:spMkLst>
        </pc:spChg>
      </pc:sldChg>
      <pc:sldChg chg="addSp modSp mod setBg">
        <pc:chgData name="Anna Karakatsouli" userId="d7ec0d07f17b5ab2" providerId="LiveId" clId="{4103EC76-2116-4258-804B-C95DC4B1EFE5}" dt="2025-11-25T15:43:51.365" v="30" actId="26606"/>
        <pc:sldMkLst>
          <pc:docMk/>
          <pc:sldMk cId="2658038473" sldId="463"/>
        </pc:sldMkLst>
        <pc:spChg chg="mod">
          <ac:chgData name="Anna Karakatsouli" userId="d7ec0d07f17b5ab2" providerId="LiveId" clId="{4103EC76-2116-4258-804B-C95DC4B1EFE5}" dt="2025-11-25T15:43:51.365" v="30" actId="26606"/>
          <ac:spMkLst>
            <pc:docMk/>
            <pc:sldMk cId="2658038473" sldId="463"/>
            <ac:spMk id="2" creationId="{00000000-0000-0000-0000-000000000000}"/>
          </ac:spMkLst>
        </pc:spChg>
        <pc:spChg chg="mod">
          <ac:chgData name="Anna Karakatsouli" userId="d7ec0d07f17b5ab2" providerId="LiveId" clId="{4103EC76-2116-4258-804B-C95DC4B1EFE5}" dt="2025-11-25T15:43:51.365" v="30" actId="26606"/>
          <ac:spMkLst>
            <pc:docMk/>
            <pc:sldMk cId="2658038473" sldId="463"/>
            <ac:spMk id="3" creationId="{00000000-0000-0000-0000-000000000000}"/>
          </ac:spMkLst>
        </pc:spChg>
        <pc:spChg chg="add">
          <ac:chgData name="Anna Karakatsouli" userId="d7ec0d07f17b5ab2" providerId="LiveId" clId="{4103EC76-2116-4258-804B-C95DC4B1EFE5}" dt="2025-11-25T15:43:51.365" v="30" actId="26606"/>
          <ac:spMkLst>
            <pc:docMk/>
            <pc:sldMk cId="2658038473" sldId="463"/>
            <ac:spMk id="8" creationId="{B5068B1C-1A28-475A-A0E0-4C23200D8201}"/>
          </ac:spMkLst>
        </pc:spChg>
        <pc:spChg chg="add">
          <ac:chgData name="Anna Karakatsouli" userId="d7ec0d07f17b5ab2" providerId="LiveId" clId="{4103EC76-2116-4258-804B-C95DC4B1EFE5}" dt="2025-11-25T15:43:51.365" v="30" actId="26606"/>
          <ac:spMkLst>
            <pc:docMk/>
            <pc:sldMk cId="2658038473" sldId="463"/>
            <ac:spMk id="10" creationId="{6D428773-F789-43B7-B5FD-AE49E5BD2E79}"/>
          </ac:spMkLst>
        </pc:spChg>
      </pc:sldChg>
      <pc:sldChg chg="del">
        <pc:chgData name="Anna Karakatsouli" userId="d7ec0d07f17b5ab2" providerId="LiveId" clId="{4103EC76-2116-4258-804B-C95DC4B1EFE5}" dt="2025-11-25T15:40:18.404" v="12" actId="47"/>
        <pc:sldMkLst>
          <pc:docMk/>
          <pc:sldMk cId="3059312562" sldId="467"/>
        </pc:sldMkLst>
      </pc:sldChg>
      <pc:sldChg chg="addSp delSp modSp new mod setBg">
        <pc:chgData name="Anna Karakatsouli" userId="d7ec0d07f17b5ab2" providerId="LiveId" clId="{4103EC76-2116-4258-804B-C95DC4B1EFE5}" dt="2025-11-25T15:49:32.149" v="101" actId="26606"/>
        <pc:sldMkLst>
          <pc:docMk/>
          <pc:sldMk cId="3408504235" sldId="468"/>
        </pc:sldMkLst>
        <pc:spChg chg="mod">
          <ac:chgData name="Anna Karakatsouli" userId="d7ec0d07f17b5ab2" providerId="LiveId" clId="{4103EC76-2116-4258-804B-C95DC4B1EFE5}" dt="2025-11-25T15:49:32.149" v="101" actId="26606"/>
          <ac:spMkLst>
            <pc:docMk/>
            <pc:sldMk cId="3408504235" sldId="468"/>
            <ac:spMk id="2" creationId="{57DB3527-B768-6E22-EA18-49C09668094E}"/>
          </ac:spMkLst>
        </pc:spChg>
        <pc:spChg chg="del mod">
          <ac:chgData name="Anna Karakatsouli" userId="d7ec0d07f17b5ab2" providerId="LiveId" clId="{4103EC76-2116-4258-804B-C95DC4B1EFE5}" dt="2025-11-25T15:41:30.284" v="16" actId="26606"/>
          <ac:spMkLst>
            <pc:docMk/>
            <pc:sldMk cId="3408504235" sldId="468"/>
            <ac:spMk id="3" creationId="{CD41EB42-5909-1678-7858-2642AC6F004E}"/>
          </ac:spMkLst>
        </pc:spChg>
        <pc:spChg chg="add del">
          <ac:chgData name="Anna Karakatsouli" userId="d7ec0d07f17b5ab2" providerId="LiveId" clId="{4103EC76-2116-4258-804B-C95DC4B1EFE5}" dt="2025-11-25T15:49:32.149" v="101" actId="26606"/>
          <ac:spMkLst>
            <pc:docMk/>
            <pc:sldMk cId="3408504235" sldId="468"/>
            <ac:spMk id="9" creationId="{F27E2391-4EC5-4FD9-A3B0-20F5E23EE34C}"/>
          </ac:spMkLst>
        </pc:spChg>
        <pc:graphicFrameChg chg="add mod modGraphic">
          <ac:chgData name="Anna Karakatsouli" userId="d7ec0d07f17b5ab2" providerId="LiveId" clId="{4103EC76-2116-4258-804B-C95DC4B1EFE5}" dt="2025-11-25T15:49:32.149" v="101" actId="26606"/>
          <ac:graphicFrameMkLst>
            <pc:docMk/>
            <pc:sldMk cId="3408504235" sldId="468"/>
            <ac:graphicFrameMk id="5" creationId="{58DE9F86-F202-7670-D13D-2759ECD58C89}"/>
          </ac:graphicFrameMkLst>
        </pc:graphicFrame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vimeo.com/610599497?ref=em-share&amp;fbclid=IwAR0BsHlyBugXJMGhuGiivCHVGQzN5pMX0Dbn0_HmhsVSMuquKR-FsCu2gWw" TargetMode="External"/><Relationship Id="rId7" Type="http://schemas.openxmlformats.org/officeDocument/2006/relationships/image" Target="../media/image14.svg"/><Relationship Id="rId2" Type="http://schemas.openxmlformats.org/officeDocument/2006/relationships/hyperlink" Target="https://www.ertflix.gr/vod/vod.244745-kineta-stoikheia-tou-antrea-siadema" TargetMode="External"/><Relationship Id="rId1" Type="http://schemas.openxmlformats.org/officeDocument/2006/relationships/hyperlink" Target="https://www.youtube.com/watch?v=Zbrqni_vkDw"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youtube.com/watch?v=Zbrqni_vkDw" TargetMode="External"/><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hyperlink" Target="https://www.ertflix.gr/vod/vod.244745-kineta-stoikheia-tou-antrea-siadema"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hyperlink" Target="https://vimeo.com/610599497?ref=em-share&amp;fbclid=IwAR0BsHlyBugXJMGhuGiivCHVGQzN5pMX0Dbn0_HmhsVSMuquKR-FsCu2gWw"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7CDDFC2-8F06-4852-9ACA-67254BAB8088}"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1A843B0F-CC64-4EC3-8FF8-A679E57D6428}">
      <dgm:prSet/>
      <dgm:spPr/>
      <dgm:t>
        <a:bodyPr/>
        <a:lstStyle/>
        <a:p>
          <a:pPr>
            <a:defRPr b="1"/>
          </a:pPr>
          <a:r>
            <a:rPr lang="en-US"/>
            <a:t>1926–1934</a:t>
          </a:r>
        </a:p>
      </dgm:t>
    </dgm:pt>
    <dgm:pt modelId="{DE31DB50-B69B-4B91-9C8D-60498A153E20}" type="parTrans" cxnId="{C4646382-66EF-4121-B8B8-19EF1335478A}">
      <dgm:prSet/>
      <dgm:spPr/>
      <dgm:t>
        <a:bodyPr/>
        <a:lstStyle/>
        <a:p>
          <a:endParaRPr lang="en-US"/>
        </a:p>
      </dgm:t>
    </dgm:pt>
    <dgm:pt modelId="{D9C0FDF5-5AB0-4559-97F9-BC92CA1270F1}" type="sibTrans" cxnId="{C4646382-66EF-4121-B8B8-19EF1335478A}">
      <dgm:prSet/>
      <dgm:spPr/>
      <dgm:t>
        <a:bodyPr/>
        <a:lstStyle/>
        <a:p>
          <a:endParaRPr lang="en-US"/>
        </a:p>
      </dgm:t>
    </dgm:pt>
    <dgm:pt modelId="{CD7FA814-4126-4E95-833A-49A496E6A422}">
      <dgm:prSet/>
      <dgm:spPr/>
      <dgm:t>
        <a:bodyPr/>
        <a:lstStyle/>
        <a:p>
          <a:r>
            <a:rPr lang="en-US"/>
            <a:t>Μεγάλη Ελληνική Εγκυκλοπαίδεια Πυρσού</a:t>
          </a:r>
        </a:p>
      </dgm:t>
    </dgm:pt>
    <dgm:pt modelId="{AFA2549C-C76B-4E39-9C74-EC2ABC0DB137}" type="parTrans" cxnId="{C75C8058-0AAC-4E17-B98B-006A6032E375}">
      <dgm:prSet/>
      <dgm:spPr/>
      <dgm:t>
        <a:bodyPr/>
        <a:lstStyle/>
        <a:p>
          <a:endParaRPr lang="en-US"/>
        </a:p>
      </dgm:t>
    </dgm:pt>
    <dgm:pt modelId="{EF9F44F5-032F-4DD1-82E7-0C96202C7492}" type="sibTrans" cxnId="{C75C8058-0AAC-4E17-B98B-006A6032E375}">
      <dgm:prSet/>
      <dgm:spPr/>
      <dgm:t>
        <a:bodyPr/>
        <a:lstStyle/>
        <a:p>
          <a:endParaRPr lang="en-US"/>
        </a:p>
      </dgm:t>
    </dgm:pt>
    <dgm:pt modelId="{F1707AD2-ABC1-4218-8269-21847052A214}">
      <dgm:prSet/>
      <dgm:spPr/>
      <dgm:t>
        <a:bodyPr/>
        <a:lstStyle/>
        <a:p>
          <a:r>
            <a:rPr lang="en-US"/>
            <a:t>24 τόμοι, 23.000 σελίδες, 280.000 λήμματα και 35.000 εικόνες, 700 συγγραφείς</a:t>
          </a:r>
        </a:p>
      </dgm:t>
    </dgm:pt>
    <dgm:pt modelId="{E9C2214B-F468-4A16-986E-DA34B9F6A1C8}" type="parTrans" cxnId="{C59D2411-D948-4EFA-B89B-9026BD6EAC07}">
      <dgm:prSet/>
      <dgm:spPr/>
      <dgm:t>
        <a:bodyPr/>
        <a:lstStyle/>
        <a:p>
          <a:endParaRPr lang="en-US"/>
        </a:p>
      </dgm:t>
    </dgm:pt>
    <dgm:pt modelId="{1FAA1227-3EFD-4FBC-85E5-62CD128CFF0E}" type="sibTrans" cxnId="{C59D2411-D948-4EFA-B89B-9026BD6EAC07}">
      <dgm:prSet/>
      <dgm:spPr/>
      <dgm:t>
        <a:bodyPr/>
        <a:lstStyle/>
        <a:p>
          <a:endParaRPr lang="en-US"/>
        </a:p>
      </dgm:t>
    </dgm:pt>
    <dgm:pt modelId="{1E00FB36-22A7-482D-BB41-F20B66B7A0EB}">
      <dgm:prSet/>
      <dgm:spPr/>
      <dgm:t>
        <a:bodyPr/>
        <a:lstStyle/>
        <a:p>
          <a:pPr>
            <a:defRPr b="1"/>
          </a:pPr>
          <a:r>
            <a:rPr lang="en-US"/>
            <a:t>1927–1931</a:t>
          </a:r>
        </a:p>
      </dgm:t>
    </dgm:pt>
    <dgm:pt modelId="{A466D32D-ADEA-43FA-954B-FB68A724882A}" type="parTrans" cxnId="{A41EE1AE-21C7-430C-AC72-B607471F3F95}">
      <dgm:prSet/>
      <dgm:spPr/>
      <dgm:t>
        <a:bodyPr/>
        <a:lstStyle/>
        <a:p>
          <a:endParaRPr lang="en-US"/>
        </a:p>
      </dgm:t>
    </dgm:pt>
    <dgm:pt modelId="{13C1D3E5-562C-4758-8F53-48515A63ECA4}" type="sibTrans" cxnId="{A41EE1AE-21C7-430C-AC72-B607471F3F95}">
      <dgm:prSet/>
      <dgm:spPr/>
      <dgm:t>
        <a:bodyPr/>
        <a:lstStyle/>
        <a:p>
          <a:endParaRPr lang="en-US"/>
        </a:p>
      </dgm:t>
    </dgm:pt>
    <dgm:pt modelId="{CCF54EE4-D411-49F1-AFA2-6229F23D119A}">
      <dgm:prSet/>
      <dgm:spPr/>
      <dgm:t>
        <a:bodyPr/>
        <a:lstStyle/>
        <a:p>
          <a:r>
            <a:rPr lang="en-US"/>
            <a:t>Μέγα Εγκυκλοπαιδικόν Λεξικόν Ελευθερουδάκη</a:t>
          </a:r>
        </a:p>
      </dgm:t>
    </dgm:pt>
    <dgm:pt modelId="{83A17D40-1E77-40E3-846B-3C9F64F3672E}" type="parTrans" cxnId="{CD12650E-95DB-439D-B214-014709F65A61}">
      <dgm:prSet/>
      <dgm:spPr/>
      <dgm:t>
        <a:bodyPr/>
        <a:lstStyle/>
        <a:p>
          <a:endParaRPr lang="en-US"/>
        </a:p>
      </dgm:t>
    </dgm:pt>
    <dgm:pt modelId="{6136C1B2-5E0E-4894-929E-2078A76FF3F9}" type="sibTrans" cxnId="{CD12650E-95DB-439D-B214-014709F65A61}">
      <dgm:prSet/>
      <dgm:spPr/>
      <dgm:t>
        <a:bodyPr/>
        <a:lstStyle/>
        <a:p>
          <a:endParaRPr lang="en-US"/>
        </a:p>
      </dgm:t>
    </dgm:pt>
    <dgm:pt modelId="{5F591E93-94E2-47F2-ABD8-7F2D9D759788}">
      <dgm:prSet/>
      <dgm:spPr/>
      <dgm:t>
        <a:bodyPr/>
        <a:lstStyle/>
        <a:p>
          <a:r>
            <a:rPr lang="en-US"/>
            <a:t>12 τόμοι, 10.000 σελίδες με 350.000 λήμματα και 30.000 εικόνες, 400 συγγραφείς</a:t>
          </a:r>
        </a:p>
      </dgm:t>
    </dgm:pt>
    <dgm:pt modelId="{C2DB77B5-34BD-48FD-95A4-0021DD1D33A5}" type="parTrans" cxnId="{3EF534C9-BE2A-438F-A40C-FD58CC30E1D6}">
      <dgm:prSet/>
      <dgm:spPr/>
      <dgm:t>
        <a:bodyPr/>
        <a:lstStyle/>
        <a:p>
          <a:endParaRPr lang="en-US"/>
        </a:p>
      </dgm:t>
    </dgm:pt>
    <dgm:pt modelId="{8DE741F2-4511-4BD7-A6DF-1E6433326EE5}" type="sibTrans" cxnId="{3EF534C9-BE2A-438F-A40C-FD58CC30E1D6}">
      <dgm:prSet/>
      <dgm:spPr/>
      <dgm:t>
        <a:bodyPr/>
        <a:lstStyle/>
        <a:p>
          <a:endParaRPr lang="en-US"/>
        </a:p>
      </dgm:t>
    </dgm:pt>
    <dgm:pt modelId="{9AA08E0B-AD7D-419C-8F4E-CA47CDE181EF}">
      <dgm:prSet/>
      <dgm:spPr/>
      <dgm:t>
        <a:bodyPr/>
        <a:lstStyle/>
        <a:p>
          <a:pPr>
            <a:defRPr b="1"/>
          </a:pPr>
          <a:r>
            <a:rPr lang="en-US"/>
            <a:t>1936–1953</a:t>
          </a:r>
        </a:p>
      </dgm:t>
    </dgm:pt>
    <dgm:pt modelId="{8950A380-6C2A-46E6-AF3C-4575AC4F47D4}" type="parTrans" cxnId="{1A5F8AF5-0082-4C34-AA72-F87424A6B6B1}">
      <dgm:prSet/>
      <dgm:spPr/>
      <dgm:t>
        <a:bodyPr/>
        <a:lstStyle/>
        <a:p>
          <a:endParaRPr lang="en-US"/>
        </a:p>
      </dgm:t>
    </dgm:pt>
    <dgm:pt modelId="{A2F33858-A256-46CB-B804-21C97A8E012C}" type="sibTrans" cxnId="{1A5F8AF5-0082-4C34-AA72-F87424A6B6B1}">
      <dgm:prSet/>
      <dgm:spPr/>
      <dgm:t>
        <a:bodyPr/>
        <a:lstStyle/>
        <a:p>
          <a:endParaRPr lang="en-US"/>
        </a:p>
      </dgm:t>
    </dgm:pt>
    <dgm:pt modelId="{9269B0D3-E7F6-4E8A-85DD-08500276CBA8}">
      <dgm:prSet/>
      <dgm:spPr/>
      <dgm:t>
        <a:bodyPr/>
        <a:lstStyle/>
        <a:p>
          <a:r>
            <a:rPr lang="en-US"/>
            <a:t>Μέγα Λεξικόν Όλης της Ελληνικής Γλώσσης Δημητράκου</a:t>
          </a:r>
        </a:p>
      </dgm:t>
    </dgm:pt>
    <dgm:pt modelId="{99BD09E8-3190-4D2E-A70A-8D8D965712D2}" type="parTrans" cxnId="{C4F445FB-7E2F-40DF-8B3D-F686D140C768}">
      <dgm:prSet/>
      <dgm:spPr/>
      <dgm:t>
        <a:bodyPr/>
        <a:lstStyle/>
        <a:p>
          <a:endParaRPr lang="en-US"/>
        </a:p>
      </dgm:t>
    </dgm:pt>
    <dgm:pt modelId="{97B1B39A-33C0-43C1-99F8-F432230D7586}" type="sibTrans" cxnId="{C4F445FB-7E2F-40DF-8B3D-F686D140C768}">
      <dgm:prSet/>
      <dgm:spPr/>
      <dgm:t>
        <a:bodyPr/>
        <a:lstStyle/>
        <a:p>
          <a:endParaRPr lang="en-US"/>
        </a:p>
      </dgm:t>
    </dgm:pt>
    <dgm:pt modelId="{413F7AA2-BB94-4410-AE38-B3DE8A0904FC}">
      <dgm:prSet/>
      <dgm:spPr/>
      <dgm:t>
        <a:bodyPr/>
        <a:lstStyle/>
        <a:p>
          <a:r>
            <a:rPr lang="en-US"/>
            <a:t>9 τόμοι, 10.000 σελίδες</a:t>
          </a:r>
        </a:p>
      </dgm:t>
    </dgm:pt>
    <dgm:pt modelId="{D34FD80A-3E4D-4838-AE76-8DBF60731B62}" type="parTrans" cxnId="{0AEF01BB-ABF4-4CF6-98FE-D02F7FC7C770}">
      <dgm:prSet/>
      <dgm:spPr/>
      <dgm:t>
        <a:bodyPr/>
        <a:lstStyle/>
        <a:p>
          <a:endParaRPr lang="en-US"/>
        </a:p>
      </dgm:t>
    </dgm:pt>
    <dgm:pt modelId="{7E9CE249-1D5E-4842-B8FD-1745A1DFA754}" type="sibTrans" cxnId="{0AEF01BB-ABF4-4CF6-98FE-D02F7FC7C770}">
      <dgm:prSet/>
      <dgm:spPr/>
      <dgm:t>
        <a:bodyPr/>
        <a:lstStyle/>
        <a:p>
          <a:endParaRPr lang="en-US"/>
        </a:p>
      </dgm:t>
    </dgm:pt>
    <dgm:pt modelId="{1E21ED7D-E0E1-4363-BFFA-27F78307F1F8}" type="pres">
      <dgm:prSet presAssocID="{C7CDDFC2-8F06-4852-9ACA-67254BAB8088}" presName="root" presStyleCnt="0">
        <dgm:presLayoutVars>
          <dgm:chMax/>
          <dgm:chPref/>
          <dgm:animLvl val="lvl"/>
        </dgm:presLayoutVars>
      </dgm:prSet>
      <dgm:spPr/>
    </dgm:pt>
    <dgm:pt modelId="{93C44820-1315-4D6D-A512-4851FDC4207D}" type="pres">
      <dgm:prSet presAssocID="{C7CDDFC2-8F06-4852-9ACA-67254BAB8088}"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D334422-0AED-43F7-8FEB-B78712944A6A}" type="pres">
      <dgm:prSet presAssocID="{C7CDDFC2-8F06-4852-9ACA-67254BAB8088}" presName="nodes" presStyleCnt="0">
        <dgm:presLayoutVars>
          <dgm:chMax/>
          <dgm:chPref/>
          <dgm:animLvl val="lvl"/>
        </dgm:presLayoutVars>
      </dgm:prSet>
      <dgm:spPr/>
    </dgm:pt>
    <dgm:pt modelId="{3F6F1B13-6FDB-4C18-A55C-4ECED61C64DD}" type="pres">
      <dgm:prSet presAssocID="{1A843B0F-CC64-4EC3-8FF8-A679E57D6428}" presName="composite" presStyleCnt="0"/>
      <dgm:spPr/>
    </dgm:pt>
    <dgm:pt modelId="{D148E3C3-31AD-4688-89C2-B670B767431D}" type="pres">
      <dgm:prSet presAssocID="{1A843B0F-CC64-4EC3-8FF8-A679E57D6428}"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B413B414-B6C0-48C2-9B43-D4A1355F1B87}" type="pres">
      <dgm:prSet presAssocID="{1A843B0F-CC64-4EC3-8FF8-A679E57D6428}" presName="DropPinPlaceHolder" presStyleCnt="0"/>
      <dgm:spPr/>
    </dgm:pt>
    <dgm:pt modelId="{00756A8E-7193-4093-9E2D-8D3DAFC24768}" type="pres">
      <dgm:prSet presAssocID="{1A843B0F-CC64-4EC3-8FF8-A679E57D6428}" presName="DropPin" presStyleLbl="alignNode1" presStyleIdx="0" presStyleCnt="3"/>
      <dgm:spPr/>
    </dgm:pt>
    <dgm:pt modelId="{14F03A6B-FDB2-40A9-9D18-271C0551BA07}" type="pres">
      <dgm:prSet presAssocID="{1A843B0F-CC64-4EC3-8FF8-A679E57D6428}"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E3F7FECF-CEC9-484D-9571-4BB67A3BCE85}" type="pres">
      <dgm:prSet presAssocID="{1A843B0F-CC64-4EC3-8FF8-A679E57D6428}" presName="L2TextContainer" presStyleLbl="revTx" presStyleIdx="0" presStyleCnt="6">
        <dgm:presLayoutVars>
          <dgm:bulletEnabled val="1"/>
        </dgm:presLayoutVars>
      </dgm:prSet>
      <dgm:spPr/>
    </dgm:pt>
    <dgm:pt modelId="{B34D4A64-5C02-4FEA-9C0F-67EE0C51982D}" type="pres">
      <dgm:prSet presAssocID="{1A843B0F-CC64-4EC3-8FF8-A679E57D6428}" presName="L1TextContainer" presStyleLbl="revTx" presStyleIdx="1" presStyleCnt="6">
        <dgm:presLayoutVars>
          <dgm:chMax val="1"/>
          <dgm:chPref val="1"/>
          <dgm:bulletEnabled val="1"/>
        </dgm:presLayoutVars>
      </dgm:prSet>
      <dgm:spPr/>
    </dgm:pt>
    <dgm:pt modelId="{55E217F7-673C-402A-9893-75A7AA3D2715}" type="pres">
      <dgm:prSet presAssocID="{1A843B0F-CC64-4EC3-8FF8-A679E57D6428}"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74E0BBDB-C609-4955-9F2C-E215652E01B7}" type="pres">
      <dgm:prSet presAssocID="{1A843B0F-CC64-4EC3-8FF8-A679E57D6428}" presName="EmptyPlaceHolder" presStyleCnt="0"/>
      <dgm:spPr/>
    </dgm:pt>
    <dgm:pt modelId="{B43C936D-4AD2-4D50-B8E3-D7802FA30FBA}" type="pres">
      <dgm:prSet presAssocID="{D9C0FDF5-5AB0-4559-97F9-BC92CA1270F1}" presName="spaceBetweenRectangles" presStyleCnt="0"/>
      <dgm:spPr/>
    </dgm:pt>
    <dgm:pt modelId="{E5CE6610-E11D-4D27-8F63-EE46A039BC95}" type="pres">
      <dgm:prSet presAssocID="{1E00FB36-22A7-482D-BB41-F20B66B7A0EB}" presName="composite" presStyleCnt="0"/>
      <dgm:spPr/>
    </dgm:pt>
    <dgm:pt modelId="{D850EA11-28D0-488A-AB9E-6961A2D80208}" type="pres">
      <dgm:prSet presAssocID="{1E00FB36-22A7-482D-BB41-F20B66B7A0EB}" presName="ConnectorPoint" presStyleLbl="lnNode1" presStyleIdx="1" presStyleCnt="3"/>
      <dgm:spPr>
        <a:solidFill>
          <a:schemeClr val="accent2">
            <a:hueOff val="-3670562"/>
            <a:satOff val="16196"/>
            <a:lumOff val="-2745"/>
            <a:alphaOff val="0"/>
          </a:schemeClr>
        </a:solidFill>
        <a:ln w="6350" cap="flat" cmpd="sng" algn="ctr">
          <a:solidFill>
            <a:schemeClr val="lt1">
              <a:hueOff val="0"/>
              <a:satOff val="0"/>
              <a:lumOff val="0"/>
              <a:alphaOff val="0"/>
            </a:schemeClr>
          </a:solidFill>
          <a:prstDash val="solid"/>
        </a:ln>
        <a:effectLst/>
      </dgm:spPr>
    </dgm:pt>
    <dgm:pt modelId="{288F19D9-CD6B-48AF-BF35-C0BCAFBA3C23}" type="pres">
      <dgm:prSet presAssocID="{1E00FB36-22A7-482D-BB41-F20B66B7A0EB}" presName="DropPinPlaceHolder" presStyleCnt="0"/>
      <dgm:spPr/>
    </dgm:pt>
    <dgm:pt modelId="{DC09641F-619E-47AD-866C-7B632399B27B}" type="pres">
      <dgm:prSet presAssocID="{1E00FB36-22A7-482D-BB41-F20B66B7A0EB}" presName="DropPin" presStyleLbl="alignNode1" presStyleIdx="1" presStyleCnt="3"/>
      <dgm:spPr/>
    </dgm:pt>
    <dgm:pt modelId="{4834B9BC-E379-4751-B689-02B966531CD2}" type="pres">
      <dgm:prSet presAssocID="{1E00FB36-22A7-482D-BB41-F20B66B7A0EB}"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F3CA4F9B-7A91-4565-9173-40BA8BFF3583}" type="pres">
      <dgm:prSet presAssocID="{1E00FB36-22A7-482D-BB41-F20B66B7A0EB}" presName="L2TextContainer" presStyleLbl="revTx" presStyleIdx="2" presStyleCnt="6">
        <dgm:presLayoutVars>
          <dgm:bulletEnabled val="1"/>
        </dgm:presLayoutVars>
      </dgm:prSet>
      <dgm:spPr/>
    </dgm:pt>
    <dgm:pt modelId="{B5587A70-F05D-4B08-86C9-68A92C32343B}" type="pres">
      <dgm:prSet presAssocID="{1E00FB36-22A7-482D-BB41-F20B66B7A0EB}" presName="L1TextContainer" presStyleLbl="revTx" presStyleIdx="3" presStyleCnt="6">
        <dgm:presLayoutVars>
          <dgm:chMax val="1"/>
          <dgm:chPref val="1"/>
          <dgm:bulletEnabled val="1"/>
        </dgm:presLayoutVars>
      </dgm:prSet>
      <dgm:spPr/>
    </dgm:pt>
    <dgm:pt modelId="{D1EA598A-66AE-4414-B5A0-CD5520008255}" type="pres">
      <dgm:prSet presAssocID="{1E00FB36-22A7-482D-BB41-F20B66B7A0EB}" presName="ConnectLine" presStyleLbl="sibTrans1D1" presStyleIdx="1" presStyleCnt="3"/>
      <dgm:spPr>
        <a:noFill/>
        <a:ln w="12700" cap="flat" cmpd="sng" algn="ctr">
          <a:solidFill>
            <a:schemeClr val="accent2">
              <a:hueOff val="-3670562"/>
              <a:satOff val="16196"/>
              <a:lumOff val="-2745"/>
              <a:alphaOff val="0"/>
            </a:schemeClr>
          </a:solidFill>
          <a:prstDash val="dash"/>
        </a:ln>
        <a:effectLst/>
      </dgm:spPr>
    </dgm:pt>
    <dgm:pt modelId="{DCE6D09F-5882-4308-9B80-E66E408FF201}" type="pres">
      <dgm:prSet presAssocID="{1E00FB36-22A7-482D-BB41-F20B66B7A0EB}" presName="EmptyPlaceHolder" presStyleCnt="0"/>
      <dgm:spPr/>
    </dgm:pt>
    <dgm:pt modelId="{843375C8-10AD-482D-97A0-C6CF1C771D60}" type="pres">
      <dgm:prSet presAssocID="{13C1D3E5-562C-4758-8F53-48515A63ECA4}" presName="spaceBetweenRectangles" presStyleCnt="0"/>
      <dgm:spPr/>
    </dgm:pt>
    <dgm:pt modelId="{2219EC25-E04F-45D4-93AC-1BEFB74545E4}" type="pres">
      <dgm:prSet presAssocID="{9AA08E0B-AD7D-419C-8F4E-CA47CDE181EF}" presName="composite" presStyleCnt="0"/>
      <dgm:spPr/>
    </dgm:pt>
    <dgm:pt modelId="{B03CCD90-EBEB-4B1B-903D-C4AA9A362410}" type="pres">
      <dgm:prSet presAssocID="{9AA08E0B-AD7D-419C-8F4E-CA47CDE181EF}" presName="ConnectorPoint" presStyleLbl="lnNode1" presStyleIdx="2" presStyleCnt="3"/>
      <dgm:spPr>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gm:spPr>
    </dgm:pt>
    <dgm:pt modelId="{B7198006-8DE9-4DCC-973C-29CB5A190D92}" type="pres">
      <dgm:prSet presAssocID="{9AA08E0B-AD7D-419C-8F4E-CA47CDE181EF}" presName="DropPinPlaceHolder" presStyleCnt="0"/>
      <dgm:spPr/>
    </dgm:pt>
    <dgm:pt modelId="{F6CC9C62-B8A0-4393-833B-5B5BF0D5DDF8}" type="pres">
      <dgm:prSet presAssocID="{9AA08E0B-AD7D-419C-8F4E-CA47CDE181EF}" presName="DropPin" presStyleLbl="alignNode1" presStyleIdx="2" presStyleCnt="3"/>
      <dgm:spPr/>
    </dgm:pt>
    <dgm:pt modelId="{9A5FACBB-84C8-4882-8F15-E7E2AAACE610}" type="pres">
      <dgm:prSet presAssocID="{9AA08E0B-AD7D-419C-8F4E-CA47CDE181EF}"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DB8DDABB-AA6D-4452-A8C5-A9C47C72E122}" type="pres">
      <dgm:prSet presAssocID="{9AA08E0B-AD7D-419C-8F4E-CA47CDE181EF}" presName="L2TextContainer" presStyleLbl="revTx" presStyleIdx="4" presStyleCnt="6">
        <dgm:presLayoutVars>
          <dgm:bulletEnabled val="1"/>
        </dgm:presLayoutVars>
      </dgm:prSet>
      <dgm:spPr/>
    </dgm:pt>
    <dgm:pt modelId="{2752CAC5-0149-4D24-ACBA-60205578C6CB}" type="pres">
      <dgm:prSet presAssocID="{9AA08E0B-AD7D-419C-8F4E-CA47CDE181EF}" presName="L1TextContainer" presStyleLbl="revTx" presStyleIdx="5" presStyleCnt="6">
        <dgm:presLayoutVars>
          <dgm:chMax val="1"/>
          <dgm:chPref val="1"/>
          <dgm:bulletEnabled val="1"/>
        </dgm:presLayoutVars>
      </dgm:prSet>
      <dgm:spPr/>
    </dgm:pt>
    <dgm:pt modelId="{35110CF3-5E86-4C9C-BB4A-3556AFBF0CE7}" type="pres">
      <dgm:prSet presAssocID="{9AA08E0B-AD7D-419C-8F4E-CA47CDE181EF}" presName="ConnectLine" presStyleLbl="sibTrans1D1" presStyleIdx="2" presStyleCnt="3"/>
      <dgm:spPr>
        <a:noFill/>
        <a:ln w="12700" cap="flat" cmpd="sng" algn="ctr">
          <a:solidFill>
            <a:schemeClr val="accent2">
              <a:hueOff val="-7341125"/>
              <a:satOff val="32393"/>
              <a:lumOff val="-5490"/>
              <a:alphaOff val="0"/>
            </a:schemeClr>
          </a:solidFill>
          <a:prstDash val="dash"/>
        </a:ln>
        <a:effectLst/>
      </dgm:spPr>
    </dgm:pt>
    <dgm:pt modelId="{FA903A60-5849-4012-957A-2CAA341F1A4B}" type="pres">
      <dgm:prSet presAssocID="{9AA08E0B-AD7D-419C-8F4E-CA47CDE181EF}" presName="EmptyPlaceHolder" presStyleCnt="0"/>
      <dgm:spPr/>
    </dgm:pt>
  </dgm:ptLst>
  <dgm:cxnLst>
    <dgm:cxn modelId="{CD12650E-95DB-439D-B214-014709F65A61}" srcId="{1E00FB36-22A7-482D-BB41-F20B66B7A0EB}" destId="{CCF54EE4-D411-49F1-AFA2-6229F23D119A}" srcOrd="0" destOrd="0" parTransId="{83A17D40-1E77-40E3-846B-3C9F64F3672E}" sibTransId="{6136C1B2-5E0E-4894-929E-2078A76FF3F9}"/>
    <dgm:cxn modelId="{C59D2411-D948-4EFA-B89B-9026BD6EAC07}" srcId="{CD7FA814-4126-4E95-833A-49A496E6A422}" destId="{F1707AD2-ABC1-4218-8269-21847052A214}" srcOrd="0" destOrd="0" parTransId="{E9C2214B-F468-4A16-986E-DA34B9F6A1C8}" sibTransId="{1FAA1227-3EFD-4FBC-85E5-62CD128CFF0E}"/>
    <dgm:cxn modelId="{3581535D-52E5-4442-82D6-5A6E18E078D0}" type="presOf" srcId="{9AA08E0B-AD7D-419C-8F4E-CA47CDE181EF}" destId="{2752CAC5-0149-4D24-ACBA-60205578C6CB}" srcOrd="0" destOrd="0" presId="urn:microsoft.com/office/officeart/2017/3/layout/DropPinTimeline"/>
    <dgm:cxn modelId="{92FFD861-5C4C-453D-BDD2-C337936DBE54}" type="presOf" srcId="{CD7FA814-4126-4E95-833A-49A496E6A422}" destId="{E3F7FECF-CEC9-484D-9571-4BB67A3BCE85}" srcOrd="0" destOrd="0" presId="urn:microsoft.com/office/officeart/2017/3/layout/DropPinTimeline"/>
    <dgm:cxn modelId="{E7278242-6098-4402-A0F6-03A454D42014}" type="presOf" srcId="{9269B0D3-E7F6-4E8A-85DD-08500276CBA8}" destId="{DB8DDABB-AA6D-4452-A8C5-A9C47C72E122}" srcOrd="0" destOrd="0" presId="urn:microsoft.com/office/officeart/2017/3/layout/DropPinTimeline"/>
    <dgm:cxn modelId="{23FB6845-15DE-47A9-B985-74C99B7F0BE4}" type="presOf" srcId="{F1707AD2-ABC1-4218-8269-21847052A214}" destId="{E3F7FECF-CEC9-484D-9571-4BB67A3BCE85}" srcOrd="0" destOrd="1" presId="urn:microsoft.com/office/officeart/2017/3/layout/DropPinTimeline"/>
    <dgm:cxn modelId="{0F0CE152-7A8B-4C33-B1F9-D3527B013021}" type="presOf" srcId="{1A843B0F-CC64-4EC3-8FF8-A679E57D6428}" destId="{B34D4A64-5C02-4FEA-9C0F-67EE0C51982D}" srcOrd="0" destOrd="0" presId="urn:microsoft.com/office/officeart/2017/3/layout/DropPinTimeline"/>
    <dgm:cxn modelId="{A1303A78-FC55-43FE-B48A-36F67527BC3B}" type="presOf" srcId="{413F7AA2-BB94-4410-AE38-B3DE8A0904FC}" destId="{DB8DDABB-AA6D-4452-A8C5-A9C47C72E122}" srcOrd="0" destOrd="1" presId="urn:microsoft.com/office/officeart/2017/3/layout/DropPinTimeline"/>
    <dgm:cxn modelId="{C75C8058-0AAC-4E17-B98B-006A6032E375}" srcId="{1A843B0F-CC64-4EC3-8FF8-A679E57D6428}" destId="{CD7FA814-4126-4E95-833A-49A496E6A422}" srcOrd="0" destOrd="0" parTransId="{AFA2549C-C76B-4E39-9C74-EC2ABC0DB137}" sibTransId="{EF9F44F5-032F-4DD1-82E7-0C96202C7492}"/>
    <dgm:cxn modelId="{C4646382-66EF-4121-B8B8-19EF1335478A}" srcId="{C7CDDFC2-8F06-4852-9ACA-67254BAB8088}" destId="{1A843B0F-CC64-4EC3-8FF8-A679E57D6428}" srcOrd="0" destOrd="0" parTransId="{DE31DB50-B69B-4B91-9C8D-60498A153E20}" sibTransId="{D9C0FDF5-5AB0-4559-97F9-BC92CA1270F1}"/>
    <dgm:cxn modelId="{19B4CC8A-925E-423B-91D4-95DE76A96B5C}" type="presOf" srcId="{5F591E93-94E2-47F2-ABD8-7F2D9D759788}" destId="{F3CA4F9B-7A91-4565-9173-40BA8BFF3583}" srcOrd="0" destOrd="1" presId="urn:microsoft.com/office/officeart/2017/3/layout/DropPinTimeline"/>
    <dgm:cxn modelId="{950A8999-57AC-4FDF-98E5-36C23F04F686}" type="presOf" srcId="{1E00FB36-22A7-482D-BB41-F20B66B7A0EB}" destId="{B5587A70-F05D-4B08-86C9-68A92C32343B}" srcOrd="0" destOrd="0" presId="urn:microsoft.com/office/officeart/2017/3/layout/DropPinTimeline"/>
    <dgm:cxn modelId="{A41EE1AE-21C7-430C-AC72-B607471F3F95}" srcId="{C7CDDFC2-8F06-4852-9ACA-67254BAB8088}" destId="{1E00FB36-22A7-482D-BB41-F20B66B7A0EB}" srcOrd="1" destOrd="0" parTransId="{A466D32D-ADEA-43FA-954B-FB68A724882A}" sibTransId="{13C1D3E5-562C-4758-8F53-48515A63ECA4}"/>
    <dgm:cxn modelId="{0AEF01BB-ABF4-4CF6-98FE-D02F7FC7C770}" srcId="{9269B0D3-E7F6-4E8A-85DD-08500276CBA8}" destId="{413F7AA2-BB94-4410-AE38-B3DE8A0904FC}" srcOrd="0" destOrd="0" parTransId="{D34FD80A-3E4D-4838-AE76-8DBF60731B62}" sibTransId="{7E9CE249-1D5E-4842-B8FD-1745A1DFA754}"/>
    <dgm:cxn modelId="{3EF534C9-BE2A-438F-A40C-FD58CC30E1D6}" srcId="{CCF54EE4-D411-49F1-AFA2-6229F23D119A}" destId="{5F591E93-94E2-47F2-ABD8-7F2D9D759788}" srcOrd="0" destOrd="0" parTransId="{C2DB77B5-34BD-48FD-95A4-0021DD1D33A5}" sibTransId="{8DE741F2-4511-4BD7-A6DF-1E6433326EE5}"/>
    <dgm:cxn modelId="{9AD76DDF-DC89-4816-9A60-499FE258EF92}" type="presOf" srcId="{C7CDDFC2-8F06-4852-9ACA-67254BAB8088}" destId="{1E21ED7D-E0E1-4363-BFFA-27F78307F1F8}" srcOrd="0" destOrd="0" presId="urn:microsoft.com/office/officeart/2017/3/layout/DropPinTimeline"/>
    <dgm:cxn modelId="{1A5F8AF5-0082-4C34-AA72-F87424A6B6B1}" srcId="{C7CDDFC2-8F06-4852-9ACA-67254BAB8088}" destId="{9AA08E0B-AD7D-419C-8F4E-CA47CDE181EF}" srcOrd="2" destOrd="0" parTransId="{8950A380-6C2A-46E6-AF3C-4575AC4F47D4}" sibTransId="{A2F33858-A256-46CB-B804-21C97A8E012C}"/>
    <dgm:cxn modelId="{C4F445FB-7E2F-40DF-8B3D-F686D140C768}" srcId="{9AA08E0B-AD7D-419C-8F4E-CA47CDE181EF}" destId="{9269B0D3-E7F6-4E8A-85DD-08500276CBA8}" srcOrd="0" destOrd="0" parTransId="{99BD09E8-3190-4D2E-A70A-8D8D965712D2}" sibTransId="{97B1B39A-33C0-43C1-99F8-F432230D7586}"/>
    <dgm:cxn modelId="{362FB0FD-A9EB-4E93-BAC0-43625A240511}" type="presOf" srcId="{CCF54EE4-D411-49F1-AFA2-6229F23D119A}" destId="{F3CA4F9B-7A91-4565-9173-40BA8BFF3583}" srcOrd="0" destOrd="0" presId="urn:microsoft.com/office/officeart/2017/3/layout/DropPinTimeline"/>
    <dgm:cxn modelId="{24554171-05C4-401E-93B7-0DC254006EA0}" type="presParOf" srcId="{1E21ED7D-E0E1-4363-BFFA-27F78307F1F8}" destId="{93C44820-1315-4D6D-A512-4851FDC4207D}" srcOrd="0" destOrd="0" presId="urn:microsoft.com/office/officeart/2017/3/layout/DropPinTimeline"/>
    <dgm:cxn modelId="{864EFE91-C297-4000-98BF-0DE90E731367}" type="presParOf" srcId="{1E21ED7D-E0E1-4363-BFFA-27F78307F1F8}" destId="{2D334422-0AED-43F7-8FEB-B78712944A6A}" srcOrd="1" destOrd="0" presId="urn:microsoft.com/office/officeart/2017/3/layout/DropPinTimeline"/>
    <dgm:cxn modelId="{2FCCD058-0849-445D-B6E6-4F8B93FF161B}" type="presParOf" srcId="{2D334422-0AED-43F7-8FEB-B78712944A6A}" destId="{3F6F1B13-6FDB-4C18-A55C-4ECED61C64DD}" srcOrd="0" destOrd="0" presId="urn:microsoft.com/office/officeart/2017/3/layout/DropPinTimeline"/>
    <dgm:cxn modelId="{08691A79-6B63-4A5E-A1DC-20438B762509}" type="presParOf" srcId="{3F6F1B13-6FDB-4C18-A55C-4ECED61C64DD}" destId="{D148E3C3-31AD-4688-89C2-B670B767431D}" srcOrd="0" destOrd="0" presId="urn:microsoft.com/office/officeart/2017/3/layout/DropPinTimeline"/>
    <dgm:cxn modelId="{9ABC43E7-4C17-4D5F-853D-3ADE2D13F95D}" type="presParOf" srcId="{3F6F1B13-6FDB-4C18-A55C-4ECED61C64DD}" destId="{B413B414-B6C0-48C2-9B43-D4A1355F1B87}" srcOrd="1" destOrd="0" presId="urn:microsoft.com/office/officeart/2017/3/layout/DropPinTimeline"/>
    <dgm:cxn modelId="{02AFCF2B-61D2-4DBC-9B4F-4D38FDA7301D}" type="presParOf" srcId="{B413B414-B6C0-48C2-9B43-D4A1355F1B87}" destId="{00756A8E-7193-4093-9E2D-8D3DAFC24768}" srcOrd="0" destOrd="0" presId="urn:microsoft.com/office/officeart/2017/3/layout/DropPinTimeline"/>
    <dgm:cxn modelId="{FBDC1CE7-C830-42E8-A521-FAC65BCC4053}" type="presParOf" srcId="{B413B414-B6C0-48C2-9B43-D4A1355F1B87}" destId="{14F03A6B-FDB2-40A9-9D18-271C0551BA07}" srcOrd="1" destOrd="0" presId="urn:microsoft.com/office/officeart/2017/3/layout/DropPinTimeline"/>
    <dgm:cxn modelId="{6A863805-0F8A-4B85-93D9-3CB40A807BA8}" type="presParOf" srcId="{3F6F1B13-6FDB-4C18-A55C-4ECED61C64DD}" destId="{E3F7FECF-CEC9-484D-9571-4BB67A3BCE85}" srcOrd="2" destOrd="0" presId="urn:microsoft.com/office/officeart/2017/3/layout/DropPinTimeline"/>
    <dgm:cxn modelId="{54153CC7-C00B-4BEE-97B6-3EA7CECB6BCB}" type="presParOf" srcId="{3F6F1B13-6FDB-4C18-A55C-4ECED61C64DD}" destId="{B34D4A64-5C02-4FEA-9C0F-67EE0C51982D}" srcOrd="3" destOrd="0" presId="urn:microsoft.com/office/officeart/2017/3/layout/DropPinTimeline"/>
    <dgm:cxn modelId="{A929D4DA-1AC8-4FE6-BF84-165122D26468}" type="presParOf" srcId="{3F6F1B13-6FDB-4C18-A55C-4ECED61C64DD}" destId="{55E217F7-673C-402A-9893-75A7AA3D2715}" srcOrd="4" destOrd="0" presId="urn:microsoft.com/office/officeart/2017/3/layout/DropPinTimeline"/>
    <dgm:cxn modelId="{8D5C918E-F346-4329-8F7F-9398BE3A6162}" type="presParOf" srcId="{3F6F1B13-6FDB-4C18-A55C-4ECED61C64DD}" destId="{74E0BBDB-C609-4955-9F2C-E215652E01B7}" srcOrd="5" destOrd="0" presId="urn:microsoft.com/office/officeart/2017/3/layout/DropPinTimeline"/>
    <dgm:cxn modelId="{8A279391-760D-44F4-A7B0-0AC6052DE368}" type="presParOf" srcId="{2D334422-0AED-43F7-8FEB-B78712944A6A}" destId="{B43C936D-4AD2-4D50-B8E3-D7802FA30FBA}" srcOrd="1" destOrd="0" presId="urn:microsoft.com/office/officeart/2017/3/layout/DropPinTimeline"/>
    <dgm:cxn modelId="{39AE63D7-1B51-4517-AEC4-12A2370DC5CC}" type="presParOf" srcId="{2D334422-0AED-43F7-8FEB-B78712944A6A}" destId="{E5CE6610-E11D-4D27-8F63-EE46A039BC95}" srcOrd="2" destOrd="0" presId="urn:microsoft.com/office/officeart/2017/3/layout/DropPinTimeline"/>
    <dgm:cxn modelId="{725A409A-7AB6-41F6-A107-EF601ACE1D87}" type="presParOf" srcId="{E5CE6610-E11D-4D27-8F63-EE46A039BC95}" destId="{D850EA11-28D0-488A-AB9E-6961A2D80208}" srcOrd="0" destOrd="0" presId="urn:microsoft.com/office/officeart/2017/3/layout/DropPinTimeline"/>
    <dgm:cxn modelId="{E5E140F7-7DE6-467C-B17B-B242D689E241}" type="presParOf" srcId="{E5CE6610-E11D-4D27-8F63-EE46A039BC95}" destId="{288F19D9-CD6B-48AF-BF35-C0BCAFBA3C23}" srcOrd="1" destOrd="0" presId="urn:microsoft.com/office/officeart/2017/3/layout/DropPinTimeline"/>
    <dgm:cxn modelId="{7DCD34CC-F86A-470B-9E06-1F121EFEDB1A}" type="presParOf" srcId="{288F19D9-CD6B-48AF-BF35-C0BCAFBA3C23}" destId="{DC09641F-619E-47AD-866C-7B632399B27B}" srcOrd="0" destOrd="0" presId="urn:microsoft.com/office/officeart/2017/3/layout/DropPinTimeline"/>
    <dgm:cxn modelId="{6C5E5D61-5A76-40D3-BFED-BCE08BF2E017}" type="presParOf" srcId="{288F19D9-CD6B-48AF-BF35-C0BCAFBA3C23}" destId="{4834B9BC-E379-4751-B689-02B966531CD2}" srcOrd="1" destOrd="0" presId="urn:microsoft.com/office/officeart/2017/3/layout/DropPinTimeline"/>
    <dgm:cxn modelId="{811514C8-8311-4397-882C-6E8B7AAC9138}" type="presParOf" srcId="{E5CE6610-E11D-4D27-8F63-EE46A039BC95}" destId="{F3CA4F9B-7A91-4565-9173-40BA8BFF3583}" srcOrd="2" destOrd="0" presId="urn:microsoft.com/office/officeart/2017/3/layout/DropPinTimeline"/>
    <dgm:cxn modelId="{B90DF328-198D-4813-9218-4D654756DB16}" type="presParOf" srcId="{E5CE6610-E11D-4D27-8F63-EE46A039BC95}" destId="{B5587A70-F05D-4B08-86C9-68A92C32343B}" srcOrd="3" destOrd="0" presId="urn:microsoft.com/office/officeart/2017/3/layout/DropPinTimeline"/>
    <dgm:cxn modelId="{6B73DF57-3031-45EB-A220-45BBF0BDD349}" type="presParOf" srcId="{E5CE6610-E11D-4D27-8F63-EE46A039BC95}" destId="{D1EA598A-66AE-4414-B5A0-CD5520008255}" srcOrd="4" destOrd="0" presId="urn:microsoft.com/office/officeart/2017/3/layout/DropPinTimeline"/>
    <dgm:cxn modelId="{3937CDDC-31B9-4261-9907-11D0215A9AC9}" type="presParOf" srcId="{E5CE6610-E11D-4D27-8F63-EE46A039BC95}" destId="{DCE6D09F-5882-4308-9B80-E66E408FF201}" srcOrd="5" destOrd="0" presId="urn:microsoft.com/office/officeart/2017/3/layout/DropPinTimeline"/>
    <dgm:cxn modelId="{E10993D0-73E6-45FF-AFD0-CD7FD17EEB8A}" type="presParOf" srcId="{2D334422-0AED-43F7-8FEB-B78712944A6A}" destId="{843375C8-10AD-482D-97A0-C6CF1C771D60}" srcOrd="3" destOrd="0" presId="urn:microsoft.com/office/officeart/2017/3/layout/DropPinTimeline"/>
    <dgm:cxn modelId="{0C9A1F1D-66FA-403A-944C-9BD113FBF3DD}" type="presParOf" srcId="{2D334422-0AED-43F7-8FEB-B78712944A6A}" destId="{2219EC25-E04F-45D4-93AC-1BEFB74545E4}" srcOrd="4" destOrd="0" presId="urn:microsoft.com/office/officeart/2017/3/layout/DropPinTimeline"/>
    <dgm:cxn modelId="{3EFBBC68-8349-454D-BF15-FA0D00EA54E0}" type="presParOf" srcId="{2219EC25-E04F-45D4-93AC-1BEFB74545E4}" destId="{B03CCD90-EBEB-4B1B-903D-C4AA9A362410}" srcOrd="0" destOrd="0" presId="urn:microsoft.com/office/officeart/2017/3/layout/DropPinTimeline"/>
    <dgm:cxn modelId="{F01111C9-8C53-4C04-B864-582116FBD57C}" type="presParOf" srcId="{2219EC25-E04F-45D4-93AC-1BEFB74545E4}" destId="{B7198006-8DE9-4DCC-973C-29CB5A190D92}" srcOrd="1" destOrd="0" presId="urn:microsoft.com/office/officeart/2017/3/layout/DropPinTimeline"/>
    <dgm:cxn modelId="{5653017E-5CB2-4E5E-B085-2B5BBDE5AA13}" type="presParOf" srcId="{B7198006-8DE9-4DCC-973C-29CB5A190D92}" destId="{F6CC9C62-B8A0-4393-833B-5B5BF0D5DDF8}" srcOrd="0" destOrd="0" presId="urn:microsoft.com/office/officeart/2017/3/layout/DropPinTimeline"/>
    <dgm:cxn modelId="{41B8A999-AD3B-4D29-A378-922C87A35D42}" type="presParOf" srcId="{B7198006-8DE9-4DCC-973C-29CB5A190D92}" destId="{9A5FACBB-84C8-4882-8F15-E7E2AAACE610}" srcOrd="1" destOrd="0" presId="urn:microsoft.com/office/officeart/2017/3/layout/DropPinTimeline"/>
    <dgm:cxn modelId="{FFAB22FF-8DA0-4DAB-8596-AB291811C094}" type="presParOf" srcId="{2219EC25-E04F-45D4-93AC-1BEFB74545E4}" destId="{DB8DDABB-AA6D-4452-A8C5-A9C47C72E122}" srcOrd="2" destOrd="0" presId="urn:microsoft.com/office/officeart/2017/3/layout/DropPinTimeline"/>
    <dgm:cxn modelId="{690D155D-A7B0-4A1E-9B1B-69B8A2AEC38F}" type="presParOf" srcId="{2219EC25-E04F-45D4-93AC-1BEFB74545E4}" destId="{2752CAC5-0149-4D24-ACBA-60205578C6CB}" srcOrd="3" destOrd="0" presId="urn:microsoft.com/office/officeart/2017/3/layout/DropPinTimeline"/>
    <dgm:cxn modelId="{0DD45B71-4571-4A48-9FD3-3CC51E5BE23B}" type="presParOf" srcId="{2219EC25-E04F-45D4-93AC-1BEFB74545E4}" destId="{35110CF3-5E86-4C9C-BB4A-3556AFBF0CE7}" srcOrd="4" destOrd="0" presId="urn:microsoft.com/office/officeart/2017/3/layout/DropPinTimeline"/>
    <dgm:cxn modelId="{CD12C882-6805-4E9B-8220-0EBDD0653D4C}" type="presParOf" srcId="{2219EC25-E04F-45D4-93AC-1BEFB74545E4}" destId="{FA903A60-5849-4012-957A-2CAA341F1A4B}"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E2EED-DD7A-44A8-9219-F00C497F04A6}" type="doc">
      <dgm:prSet loTypeId="urn:microsoft.com/office/officeart/2017/3/layout/DropPinTimeline" loCatId="process" qsTypeId="urn:microsoft.com/office/officeart/2005/8/quickstyle/simple4" qsCatId="simple" csTypeId="urn:microsoft.com/office/officeart/2005/8/colors/colorful2" csCatId="colorful" phldr="1"/>
      <dgm:spPr/>
      <dgm:t>
        <a:bodyPr/>
        <a:lstStyle/>
        <a:p>
          <a:endParaRPr lang="en-US"/>
        </a:p>
      </dgm:t>
    </dgm:pt>
    <dgm:pt modelId="{57B58FAE-6E7D-45AD-9574-7EC981CA8B64}">
      <dgm:prSet/>
      <dgm:spPr/>
      <dgm:t>
        <a:bodyPr/>
        <a:lstStyle/>
        <a:p>
          <a:pPr>
            <a:defRPr b="1"/>
          </a:pPr>
          <a:r>
            <a:rPr lang="en-US"/>
            <a:t>1935</a:t>
          </a:r>
        </a:p>
      </dgm:t>
    </dgm:pt>
    <dgm:pt modelId="{DF57C926-6F86-4C69-BF94-C0D09C156024}" type="parTrans" cxnId="{F03AF549-9711-4F1A-B063-A8C508B98CE6}">
      <dgm:prSet/>
      <dgm:spPr/>
      <dgm:t>
        <a:bodyPr/>
        <a:lstStyle/>
        <a:p>
          <a:endParaRPr lang="en-US"/>
        </a:p>
      </dgm:t>
    </dgm:pt>
    <dgm:pt modelId="{0ECE5EFF-A082-45D5-A9FF-873FE11110B3}" type="sibTrans" cxnId="{F03AF549-9711-4F1A-B063-A8C508B98CE6}">
      <dgm:prSet/>
      <dgm:spPr/>
      <dgm:t>
        <a:bodyPr/>
        <a:lstStyle/>
        <a:p>
          <a:endParaRPr lang="en-US"/>
        </a:p>
      </dgm:t>
    </dgm:pt>
    <dgm:pt modelId="{96C0C3BB-3587-4D53-B4DE-4C171809E13D}">
      <dgm:prSet/>
      <dgm:spPr/>
      <dgm:t>
        <a:bodyPr/>
        <a:lstStyle/>
        <a:p>
          <a:r>
            <a:rPr lang="en-US"/>
            <a:t>η επιχείρηση μετατρέπεται σε Ανώνυμη Εταιρεία χωρίς να μεταβληθεί ο οικογενειακός της χαρακτήρας</a:t>
          </a:r>
        </a:p>
      </dgm:t>
    </dgm:pt>
    <dgm:pt modelId="{13BC259A-99D7-4466-8EC3-FD29B32D3A30}" type="parTrans" cxnId="{91E99DB4-6716-4FC9-ADC8-BA421D5E99F3}">
      <dgm:prSet/>
      <dgm:spPr/>
      <dgm:t>
        <a:bodyPr/>
        <a:lstStyle/>
        <a:p>
          <a:endParaRPr lang="en-US"/>
        </a:p>
      </dgm:t>
    </dgm:pt>
    <dgm:pt modelId="{031B31D8-5A4C-44E7-B68E-BAB41483049A}" type="sibTrans" cxnId="{91E99DB4-6716-4FC9-ADC8-BA421D5E99F3}">
      <dgm:prSet/>
      <dgm:spPr/>
      <dgm:t>
        <a:bodyPr/>
        <a:lstStyle/>
        <a:p>
          <a:endParaRPr lang="en-US"/>
        </a:p>
      </dgm:t>
    </dgm:pt>
    <dgm:pt modelId="{7EF2631A-0D04-45F0-94E6-B5FB6851A334}">
      <dgm:prSet/>
      <dgm:spPr/>
      <dgm:t>
        <a:bodyPr/>
        <a:lstStyle/>
        <a:p>
          <a:pPr>
            <a:defRPr b="1"/>
          </a:pPr>
          <a:r>
            <a:rPr lang="en-US"/>
            <a:t>1935</a:t>
          </a:r>
        </a:p>
      </dgm:t>
    </dgm:pt>
    <dgm:pt modelId="{0D6F2C42-A667-41EC-B001-EA9B3CFEB03A}" type="parTrans" cxnId="{A668FEBF-8FE2-4D5F-855B-954E5E310050}">
      <dgm:prSet/>
      <dgm:spPr/>
      <dgm:t>
        <a:bodyPr/>
        <a:lstStyle/>
        <a:p>
          <a:endParaRPr lang="en-US"/>
        </a:p>
      </dgm:t>
    </dgm:pt>
    <dgm:pt modelId="{342AE47A-076D-4AF5-95ED-2F6B8954D8F6}" type="sibTrans" cxnId="{A668FEBF-8FE2-4D5F-855B-954E5E310050}">
      <dgm:prSet/>
      <dgm:spPr/>
      <dgm:t>
        <a:bodyPr/>
        <a:lstStyle/>
        <a:p>
          <a:endParaRPr lang="en-US"/>
        </a:p>
      </dgm:t>
    </dgm:pt>
    <dgm:pt modelId="{0ECDA381-ED31-4931-9648-FCA1DEE24CF7}">
      <dgm:prSet/>
      <dgm:spPr/>
      <dgm:t>
        <a:bodyPr/>
        <a:lstStyle/>
        <a:p>
          <a:r>
            <a:rPr lang="en-US"/>
            <a:t>Πέτρος Χάρης αναλαμβάνει Νέα Εστία</a:t>
          </a:r>
        </a:p>
      </dgm:t>
    </dgm:pt>
    <dgm:pt modelId="{F7709BFA-D140-418A-BF56-9B337FFCD612}" type="parTrans" cxnId="{D8DD8303-0EF0-4572-A23D-84A1899D1D14}">
      <dgm:prSet/>
      <dgm:spPr/>
      <dgm:t>
        <a:bodyPr/>
        <a:lstStyle/>
        <a:p>
          <a:endParaRPr lang="en-US"/>
        </a:p>
      </dgm:t>
    </dgm:pt>
    <dgm:pt modelId="{FD876AFD-9933-4BEC-B900-28AC492CDFD6}" type="sibTrans" cxnId="{D8DD8303-0EF0-4572-A23D-84A1899D1D14}">
      <dgm:prSet/>
      <dgm:spPr/>
      <dgm:t>
        <a:bodyPr/>
        <a:lstStyle/>
        <a:p>
          <a:endParaRPr lang="en-US"/>
        </a:p>
      </dgm:t>
    </dgm:pt>
    <dgm:pt modelId="{D3E2C959-88F3-45E8-B5A6-761D79B88C8D}">
      <dgm:prSet/>
      <dgm:spPr/>
      <dgm:t>
        <a:bodyPr/>
        <a:lstStyle/>
        <a:p>
          <a:pPr>
            <a:defRPr b="1"/>
          </a:pPr>
          <a:r>
            <a:rPr lang="en-US"/>
            <a:t>1937</a:t>
          </a:r>
        </a:p>
      </dgm:t>
    </dgm:pt>
    <dgm:pt modelId="{148C2740-9A2F-4C97-BF4B-CF09CFE29574}" type="parTrans" cxnId="{7D8CDBAF-EF25-434A-BE24-4C9E56F1E3A7}">
      <dgm:prSet/>
      <dgm:spPr/>
      <dgm:t>
        <a:bodyPr/>
        <a:lstStyle/>
        <a:p>
          <a:endParaRPr lang="en-US"/>
        </a:p>
      </dgm:t>
    </dgm:pt>
    <dgm:pt modelId="{255F8DB9-5713-4186-B797-3151E1205A6C}" type="sibTrans" cxnId="{7D8CDBAF-EF25-434A-BE24-4C9E56F1E3A7}">
      <dgm:prSet/>
      <dgm:spPr/>
      <dgm:t>
        <a:bodyPr/>
        <a:lstStyle/>
        <a:p>
          <a:endParaRPr lang="en-US"/>
        </a:p>
      </dgm:t>
    </dgm:pt>
    <dgm:pt modelId="{7031BFE6-4877-4851-84CD-CB68E3C8AA41}">
      <dgm:prSet/>
      <dgm:spPr/>
      <dgm:t>
        <a:bodyPr/>
        <a:lstStyle/>
        <a:p>
          <a:r>
            <a:rPr lang="en-US"/>
            <a:t>ίδρυση Οργανισμού Εκδόσεων Σχολικών Βιβλίων από Ιωάννη Μεταξά. Απώλεια βασικής αγοράς για την Εστία</a:t>
          </a:r>
        </a:p>
      </dgm:t>
    </dgm:pt>
    <dgm:pt modelId="{CE773056-D367-484D-9909-301B2D236DB3}" type="parTrans" cxnId="{2204B4D9-6339-4DC7-85B4-5304E544C61A}">
      <dgm:prSet/>
      <dgm:spPr/>
      <dgm:t>
        <a:bodyPr/>
        <a:lstStyle/>
        <a:p>
          <a:endParaRPr lang="en-US"/>
        </a:p>
      </dgm:t>
    </dgm:pt>
    <dgm:pt modelId="{15206220-973A-465A-8AE6-B59809A3809E}" type="sibTrans" cxnId="{2204B4D9-6339-4DC7-85B4-5304E544C61A}">
      <dgm:prSet/>
      <dgm:spPr/>
      <dgm:t>
        <a:bodyPr/>
        <a:lstStyle/>
        <a:p>
          <a:endParaRPr lang="en-US"/>
        </a:p>
      </dgm:t>
    </dgm:pt>
    <dgm:pt modelId="{B936FC08-FB4E-4811-A6F7-B5EED55F77D4}">
      <dgm:prSet/>
      <dgm:spPr/>
      <dgm:t>
        <a:bodyPr/>
        <a:lstStyle/>
        <a:p>
          <a:pPr>
            <a:defRPr b="1"/>
          </a:pPr>
          <a:r>
            <a:rPr lang="en-US"/>
            <a:t>1939</a:t>
          </a:r>
        </a:p>
      </dgm:t>
    </dgm:pt>
    <dgm:pt modelId="{444A0CB1-0A67-4006-8CE7-E9729B370541}" type="parTrans" cxnId="{047FB009-B48B-4835-BA6E-898343B08A10}">
      <dgm:prSet/>
      <dgm:spPr/>
      <dgm:t>
        <a:bodyPr/>
        <a:lstStyle/>
        <a:p>
          <a:endParaRPr lang="en-US"/>
        </a:p>
      </dgm:t>
    </dgm:pt>
    <dgm:pt modelId="{BC93E718-B241-494E-BC53-16115D94E4C7}" type="sibTrans" cxnId="{047FB009-B48B-4835-BA6E-898343B08A10}">
      <dgm:prSet/>
      <dgm:spPr/>
      <dgm:t>
        <a:bodyPr/>
        <a:lstStyle/>
        <a:p>
          <a:endParaRPr lang="en-US"/>
        </a:p>
      </dgm:t>
    </dgm:pt>
    <dgm:pt modelId="{71EF392F-A035-4ADC-B759-1BD1E6D0F99A}">
      <dgm:prSet/>
      <dgm:spPr/>
      <dgm:t>
        <a:bodyPr/>
        <a:lstStyle/>
        <a:p>
          <a:r>
            <a:rPr lang="en-US"/>
            <a:t>συμμετοχή στην Ελληνική Εκδοτική Εταιρεία μαζί με Ελευθερουδάκη και Τζάκα-Δέλαγραμμάτικα και διευθυντή τον Ι.Μ. Σκαζίκη</a:t>
          </a:r>
        </a:p>
      </dgm:t>
    </dgm:pt>
    <dgm:pt modelId="{8C7A534C-3135-464A-84A6-96463EC3C212}" type="parTrans" cxnId="{7BC1186D-F487-456F-A2A2-E87F198E6E74}">
      <dgm:prSet/>
      <dgm:spPr/>
      <dgm:t>
        <a:bodyPr/>
        <a:lstStyle/>
        <a:p>
          <a:endParaRPr lang="en-US"/>
        </a:p>
      </dgm:t>
    </dgm:pt>
    <dgm:pt modelId="{2B7BF4DF-E067-4200-A58D-BE3C909961E1}" type="sibTrans" cxnId="{7BC1186D-F487-456F-A2A2-E87F198E6E74}">
      <dgm:prSet/>
      <dgm:spPr/>
      <dgm:t>
        <a:bodyPr/>
        <a:lstStyle/>
        <a:p>
          <a:endParaRPr lang="en-US"/>
        </a:p>
      </dgm:t>
    </dgm:pt>
    <dgm:pt modelId="{8607DD13-C6AC-484F-95A9-3D03423D937F}" type="pres">
      <dgm:prSet presAssocID="{827E2EED-DD7A-44A8-9219-F00C497F04A6}" presName="root" presStyleCnt="0">
        <dgm:presLayoutVars>
          <dgm:chMax/>
          <dgm:chPref/>
          <dgm:animLvl val="lvl"/>
        </dgm:presLayoutVars>
      </dgm:prSet>
      <dgm:spPr/>
    </dgm:pt>
    <dgm:pt modelId="{A94D0A16-36F8-4FA7-BF0D-49AC3754EED5}" type="pres">
      <dgm:prSet presAssocID="{827E2EED-DD7A-44A8-9219-F00C497F04A6}"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DA5B3AA-D9BF-4867-B893-36A736109667}" type="pres">
      <dgm:prSet presAssocID="{827E2EED-DD7A-44A8-9219-F00C497F04A6}" presName="nodes" presStyleCnt="0">
        <dgm:presLayoutVars>
          <dgm:chMax/>
          <dgm:chPref/>
          <dgm:animLvl val="lvl"/>
        </dgm:presLayoutVars>
      </dgm:prSet>
      <dgm:spPr/>
    </dgm:pt>
    <dgm:pt modelId="{55BBBF8C-18C7-417D-8F1F-4181DF3AB038}" type="pres">
      <dgm:prSet presAssocID="{57B58FAE-6E7D-45AD-9574-7EC981CA8B64}" presName="composite" presStyleCnt="0"/>
      <dgm:spPr/>
    </dgm:pt>
    <dgm:pt modelId="{2861FA01-54F6-4FC5-856B-904960ED7085}" type="pres">
      <dgm:prSet presAssocID="{57B58FAE-6E7D-45AD-9574-7EC981CA8B64}" presName="ConnectorPoint" presStyleLbl="lnNode1" presStyleIdx="0" presStyleCnt="4"/>
      <dgm:spPr>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gm:spPr>
    </dgm:pt>
    <dgm:pt modelId="{11F8F1B9-0067-49F5-9AFD-4426C0A40113}" type="pres">
      <dgm:prSet presAssocID="{57B58FAE-6E7D-45AD-9574-7EC981CA8B64}" presName="DropPinPlaceHolder" presStyleCnt="0"/>
      <dgm:spPr/>
    </dgm:pt>
    <dgm:pt modelId="{1D1C2109-DBD1-443A-890C-81EAF0DFDD47}" type="pres">
      <dgm:prSet presAssocID="{57B58FAE-6E7D-45AD-9574-7EC981CA8B64}" presName="DropPin" presStyleLbl="alignNode1" presStyleIdx="0" presStyleCnt="4"/>
      <dgm:spPr/>
    </dgm:pt>
    <dgm:pt modelId="{80B04DB5-3248-49B6-840A-22953D079DCB}" type="pres">
      <dgm:prSet presAssocID="{57B58FAE-6E7D-45AD-9574-7EC981CA8B64}" presName="Ellipse" presStyleLbl="fgAcc1" presStyleIdx="1" presStyleCnt="5"/>
      <dgm:spPr>
        <a:solidFill>
          <a:schemeClr val="lt1">
            <a:alpha val="90000"/>
            <a:hueOff val="0"/>
            <a:satOff val="0"/>
            <a:lumOff val="0"/>
            <a:alphaOff val="0"/>
          </a:schemeClr>
        </a:solidFill>
        <a:ln w="9525" cap="flat" cmpd="sng" algn="ctr">
          <a:noFill/>
          <a:prstDash val="solid"/>
        </a:ln>
        <a:effectLst/>
      </dgm:spPr>
    </dgm:pt>
    <dgm:pt modelId="{D1A400B7-56FF-421C-8756-8BE69781A2F5}" type="pres">
      <dgm:prSet presAssocID="{57B58FAE-6E7D-45AD-9574-7EC981CA8B64}" presName="L2TextContainer" presStyleLbl="revTx" presStyleIdx="0" presStyleCnt="8">
        <dgm:presLayoutVars>
          <dgm:bulletEnabled val="1"/>
        </dgm:presLayoutVars>
      </dgm:prSet>
      <dgm:spPr/>
    </dgm:pt>
    <dgm:pt modelId="{40FCFA2F-562E-4A38-83E4-80B6C96DCDC7}" type="pres">
      <dgm:prSet presAssocID="{57B58FAE-6E7D-45AD-9574-7EC981CA8B64}" presName="L1TextContainer" presStyleLbl="revTx" presStyleIdx="1" presStyleCnt="8">
        <dgm:presLayoutVars>
          <dgm:chMax val="1"/>
          <dgm:chPref val="1"/>
          <dgm:bulletEnabled val="1"/>
        </dgm:presLayoutVars>
      </dgm:prSet>
      <dgm:spPr/>
    </dgm:pt>
    <dgm:pt modelId="{A11CB5AB-2069-4607-A02E-5B5F81C4BA9A}" type="pres">
      <dgm:prSet presAssocID="{57B58FAE-6E7D-45AD-9574-7EC981CA8B64}"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5399B169-A858-43B4-9BA5-DE93FCF96511}" type="pres">
      <dgm:prSet presAssocID="{57B58FAE-6E7D-45AD-9574-7EC981CA8B64}" presName="EmptyPlaceHolder" presStyleCnt="0"/>
      <dgm:spPr/>
    </dgm:pt>
    <dgm:pt modelId="{49C3893E-02D0-4B0B-8638-B9126B5E7D9B}" type="pres">
      <dgm:prSet presAssocID="{0ECE5EFF-A082-45D5-A9FF-873FE11110B3}" presName="spaceBetweenRectangles" presStyleCnt="0"/>
      <dgm:spPr/>
    </dgm:pt>
    <dgm:pt modelId="{86534F94-99FC-42D6-B437-3A49C41C3701}" type="pres">
      <dgm:prSet presAssocID="{7EF2631A-0D04-45F0-94E6-B5FB6851A334}" presName="composite" presStyleCnt="0"/>
      <dgm:spPr/>
    </dgm:pt>
    <dgm:pt modelId="{A4952BF2-4FE0-419B-9BC5-45AA4222C0D2}" type="pres">
      <dgm:prSet presAssocID="{7EF2631A-0D04-45F0-94E6-B5FB6851A334}" presName="ConnectorPoint" presStyleLbl="lnNode1" presStyleIdx="1" presStyleCnt="4"/>
      <dgm:spPr>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gm:spPr>
    </dgm:pt>
    <dgm:pt modelId="{15612FE0-926D-464B-8B4C-D611F24DD142}" type="pres">
      <dgm:prSet presAssocID="{7EF2631A-0D04-45F0-94E6-B5FB6851A334}" presName="DropPinPlaceHolder" presStyleCnt="0"/>
      <dgm:spPr/>
    </dgm:pt>
    <dgm:pt modelId="{3D3DE125-F746-41BA-87A1-2E4CFA436309}" type="pres">
      <dgm:prSet presAssocID="{7EF2631A-0D04-45F0-94E6-B5FB6851A334}" presName="DropPin" presStyleLbl="alignNode1" presStyleIdx="1" presStyleCnt="4"/>
      <dgm:spPr/>
    </dgm:pt>
    <dgm:pt modelId="{C5853F7E-0306-4BC6-91E4-74CCB2836E2D}" type="pres">
      <dgm:prSet presAssocID="{7EF2631A-0D04-45F0-94E6-B5FB6851A334}" presName="Ellipse" presStyleLbl="fgAcc1" presStyleIdx="2" presStyleCnt="5"/>
      <dgm:spPr>
        <a:solidFill>
          <a:schemeClr val="lt1">
            <a:alpha val="90000"/>
            <a:hueOff val="0"/>
            <a:satOff val="0"/>
            <a:lumOff val="0"/>
            <a:alphaOff val="0"/>
          </a:schemeClr>
        </a:solidFill>
        <a:ln w="9525" cap="flat" cmpd="sng" algn="ctr">
          <a:noFill/>
          <a:prstDash val="solid"/>
        </a:ln>
        <a:effectLst/>
      </dgm:spPr>
    </dgm:pt>
    <dgm:pt modelId="{04FBD6B0-826E-4A9B-965F-C882AD8C27EE}" type="pres">
      <dgm:prSet presAssocID="{7EF2631A-0D04-45F0-94E6-B5FB6851A334}" presName="L2TextContainer" presStyleLbl="revTx" presStyleIdx="2" presStyleCnt="8">
        <dgm:presLayoutVars>
          <dgm:bulletEnabled val="1"/>
        </dgm:presLayoutVars>
      </dgm:prSet>
      <dgm:spPr/>
    </dgm:pt>
    <dgm:pt modelId="{BA744439-DCE2-44EB-9E22-1C07B242450B}" type="pres">
      <dgm:prSet presAssocID="{7EF2631A-0D04-45F0-94E6-B5FB6851A334}" presName="L1TextContainer" presStyleLbl="revTx" presStyleIdx="3" presStyleCnt="8">
        <dgm:presLayoutVars>
          <dgm:chMax val="1"/>
          <dgm:chPref val="1"/>
          <dgm:bulletEnabled val="1"/>
        </dgm:presLayoutVars>
      </dgm:prSet>
      <dgm:spPr/>
    </dgm:pt>
    <dgm:pt modelId="{DF31A234-0C2F-4511-9602-A01BC48EE9B0}" type="pres">
      <dgm:prSet presAssocID="{7EF2631A-0D04-45F0-94E6-B5FB6851A334}" presName="ConnectLine" presStyleLbl="sibTrans1D1" presStyleIdx="1" presStyleCnt="4"/>
      <dgm:spPr>
        <a:noFill/>
        <a:ln w="12700" cap="flat" cmpd="sng" algn="ctr">
          <a:solidFill>
            <a:schemeClr val="accent2">
              <a:hueOff val="-2447042"/>
              <a:satOff val="10798"/>
              <a:lumOff val="-1830"/>
              <a:alphaOff val="0"/>
            </a:schemeClr>
          </a:solidFill>
          <a:prstDash val="dash"/>
        </a:ln>
        <a:effectLst/>
      </dgm:spPr>
    </dgm:pt>
    <dgm:pt modelId="{0278FF48-C0E7-4C9F-A706-C16488478FCE}" type="pres">
      <dgm:prSet presAssocID="{7EF2631A-0D04-45F0-94E6-B5FB6851A334}" presName="EmptyPlaceHolder" presStyleCnt="0"/>
      <dgm:spPr/>
    </dgm:pt>
    <dgm:pt modelId="{9053B536-B9D1-4205-B069-9D60D2C7D4E0}" type="pres">
      <dgm:prSet presAssocID="{342AE47A-076D-4AF5-95ED-2F6B8954D8F6}" presName="spaceBetweenRectangles" presStyleCnt="0"/>
      <dgm:spPr/>
    </dgm:pt>
    <dgm:pt modelId="{19F3E0EF-34AE-448C-B261-37CB54B06DBD}" type="pres">
      <dgm:prSet presAssocID="{D3E2C959-88F3-45E8-B5A6-761D79B88C8D}" presName="composite" presStyleCnt="0"/>
      <dgm:spPr/>
    </dgm:pt>
    <dgm:pt modelId="{319D0807-BEB2-47F9-8220-B47714A3939D}" type="pres">
      <dgm:prSet presAssocID="{D3E2C959-88F3-45E8-B5A6-761D79B88C8D}" presName="ConnectorPoint" presStyleLbl="lnNode1" presStyleIdx="2" presStyleCnt="4"/>
      <dgm:spPr>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gm:spPr>
    </dgm:pt>
    <dgm:pt modelId="{5E388B81-A21D-4C96-A0E9-33CE90FCA0C0}" type="pres">
      <dgm:prSet presAssocID="{D3E2C959-88F3-45E8-B5A6-761D79B88C8D}" presName="DropPinPlaceHolder" presStyleCnt="0"/>
      <dgm:spPr/>
    </dgm:pt>
    <dgm:pt modelId="{9DEFC503-B363-47FC-9816-6A45D597A7A2}" type="pres">
      <dgm:prSet presAssocID="{D3E2C959-88F3-45E8-B5A6-761D79B88C8D}" presName="DropPin" presStyleLbl="alignNode1" presStyleIdx="2" presStyleCnt="4"/>
      <dgm:spPr/>
    </dgm:pt>
    <dgm:pt modelId="{C0DDAB3F-D184-413F-9C3D-519E92E83DDB}" type="pres">
      <dgm:prSet presAssocID="{D3E2C959-88F3-45E8-B5A6-761D79B88C8D}" presName="Ellipse" presStyleLbl="fgAcc1" presStyleIdx="3" presStyleCnt="5"/>
      <dgm:spPr>
        <a:solidFill>
          <a:schemeClr val="lt1">
            <a:alpha val="90000"/>
            <a:hueOff val="0"/>
            <a:satOff val="0"/>
            <a:lumOff val="0"/>
            <a:alphaOff val="0"/>
          </a:schemeClr>
        </a:solidFill>
        <a:ln w="9525" cap="flat" cmpd="sng" algn="ctr">
          <a:noFill/>
          <a:prstDash val="solid"/>
        </a:ln>
        <a:effectLst/>
      </dgm:spPr>
    </dgm:pt>
    <dgm:pt modelId="{45560485-3E5A-40D8-96D9-7B06475B850A}" type="pres">
      <dgm:prSet presAssocID="{D3E2C959-88F3-45E8-B5A6-761D79B88C8D}" presName="L2TextContainer" presStyleLbl="revTx" presStyleIdx="4" presStyleCnt="8">
        <dgm:presLayoutVars>
          <dgm:bulletEnabled val="1"/>
        </dgm:presLayoutVars>
      </dgm:prSet>
      <dgm:spPr/>
    </dgm:pt>
    <dgm:pt modelId="{7A325179-24EA-4253-B58F-7CC2719CFD1D}" type="pres">
      <dgm:prSet presAssocID="{D3E2C959-88F3-45E8-B5A6-761D79B88C8D}" presName="L1TextContainer" presStyleLbl="revTx" presStyleIdx="5" presStyleCnt="8">
        <dgm:presLayoutVars>
          <dgm:chMax val="1"/>
          <dgm:chPref val="1"/>
          <dgm:bulletEnabled val="1"/>
        </dgm:presLayoutVars>
      </dgm:prSet>
      <dgm:spPr/>
    </dgm:pt>
    <dgm:pt modelId="{73C94D4D-E698-4F43-8B5D-E376BC90F052}" type="pres">
      <dgm:prSet presAssocID="{D3E2C959-88F3-45E8-B5A6-761D79B88C8D}" presName="ConnectLine" presStyleLbl="sibTrans1D1" presStyleIdx="2" presStyleCnt="4"/>
      <dgm:spPr>
        <a:noFill/>
        <a:ln w="12700" cap="flat" cmpd="sng" algn="ctr">
          <a:solidFill>
            <a:schemeClr val="accent2">
              <a:hueOff val="-4894083"/>
              <a:satOff val="21595"/>
              <a:lumOff val="-3660"/>
              <a:alphaOff val="0"/>
            </a:schemeClr>
          </a:solidFill>
          <a:prstDash val="dash"/>
        </a:ln>
        <a:effectLst/>
      </dgm:spPr>
    </dgm:pt>
    <dgm:pt modelId="{D3010CD4-A2C7-45CD-9A14-417A7FEC7FC6}" type="pres">
      <dgm:prSet presAssocID="{D3E2C959-88F3-45E8-B5A6-761D79B88C8D}" presName="EmptyPlaceHolder" presStyleCnt="0"/>
      <dgm:spPr/>
    </dgm:pt>
    <dgm:pt modelId="{A8070BC7-2CA8-4DC9-9049-B8F30B7A90CB}" type="pres">
      <dgm:prSet presAssocID="{255F8DB9-5713-4186-B797-3151E1205A6C}" presName="spaceBetweenRectangles" presStyleCnt="0"/>
      <dgm:spPr/>
    </dgm:pt>
    <dgm:pt modelId="{41D21853-7682-4C6A-B599-6B04F1769EB9}" type="pres">
      <dgm:prSet presAssocID="{B936FC08-FB4E-4811-A6F7-B5EED55F77D4}" presName="composite" presStyleCnt="0"/>
      <dgm:spPr/>
    </dgm:pt>
    <dgm:pt modelId="{2A0B075C-5F35-42AA-839C-935D68B63EB5}" type="pres">
      <dgm:prSet presAssocID="{B936FC08-FB4E-4811-A6F7-B5EED55F77D4}" presName="ConnectorPoint" presStyleLbl="lnNode1" presStyleIdx="3" presStyleCnt="4"/>
      <dgm:spPr>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gm:spPr>
    </dgm:pt>
    <dgm:pt modelId="{6DF823F4-9FBB-46E0-BDF6-A2AA67B2DEA9}" type="pres">
      <dgm:prSet presAssocID="{B936FC08-FB4E-4811-A6F7-B5EED55F77D4}" presName="DropPinPlaceHolder" presStyleCnt="0"/>
      <dgm:spPr/>
    </dgm:pt>
    <dgm:pt modelId="{69153EC5-D1CE-4FCA-9016-F20847A6157D}" type="pres">
      <dgm:prSet presAssocID="{B936FC08-FB4E-4811-A6F7-B5EED55F77D4}" presName="DropPin" presStyleLbl="alignNode1" presStyleIdx="3" presStyleCnt="4"/>
      <dgm:spPr/>
    </dgm:pt>
    <dgm:pt modelId="{DDFB1A0C-2D66-4C0F-A11C-D8057BA9C211}" type="pres">
      <dgm:prSet presAssocID="{B936FC08-FB4E-4811-A6F7-B5EED55F77D4}" presName="Ellipse" presStyleLbl="fgAcc1" presStyleIdx="4" presStyleCnt="5"/>
      <dgm:spPr>
        <a:solidFill>
          <a:schemeClr val="lt1">
            <a:alpha val="90000"/>
            <a:hueOff val="0"/>
            <a:satOff val="0"/>
            <a:lumOff val="0"/>
            <a:alphaOff val="0"/>
          </a:schemeClr>
        </a:solidFill>
        <a:ln w="9525" cap="flat" cmpd="sng" algn="ctr">
          <a:noFill/>
          <a:prstDash val="solid"/>
        </a:ln>
        <a:effectLst/>
      </dgm:spPr>
    </dgm:pt>
    <dgm:pt modelId="{7A77F075-94F8-4EE3-870B-90BF91884D92}" type="pres">
      <dgm:prSet presAssocID="{B936FC08-FB4E-4811-A6F7-B5EED55F77D4}" presName="L2TextContainer" presStyleLbl="revTx" presStyleIdx="6" presStyleCnt="8">
        <dgm:presLayoutVars>
          <dgm:bulletEnabled val="1"/>
        </dgm:presLayoutVars>
      </dgm:prSet>
      <dgm:spPr/>
    </dgm:pt>
    <dgm:pt modelId="{6A3B3561-133B-4BF0-98C5-A9578D3E15CE}" type="pres">
      <dgm:prSet presAssocID="{B936FC08-FB4E-4811-A6F7-B5EED55F77D4}" presName="L1TextContainer" presStyleLbl="revTx" presStyleIdx="7" presStyleCnt="8">
        <dgm:presLayoutVars>
          <dgm:chMax val="1"/>
          <dgm:chPref val="1"/>
          <dgm:bulletEnabled val="1"/>
        </dgm:presLayoutVars>
      </dgm:prSet>
      <dgm:spPr/>
    </dgm:pt>
    <dgm:pt modelId="{657552A4-50E0-41DB-9BF3-41C7634058BB}" type="pres">
      <dgm:prSet presAssocID="{B936FC08-FB4E-4811-A6F7-B5EED55F77D4}" presName="ConnectLine" presStyleLbl="sibTrans1D1" presStyleIdx="3" presStyleCnt="4"/>
      <dgm:spPr>
        <a:noFill/>
        <a:ln w="12700" cap="flat" cmpd="sng" algn="ctr">
          <a:solidFill>
            <a:schemeClr val="accent2">
              <a:hueOff val="-7341125"/>
              <a:satOff val="32393"/>
              <a:lumOff val="-5490"/>
              <a:alphaOff val="0"/>
            </a:schemeClr>
          </a:solidFill>
          <a:prstDash val="dash"/>
        </a:ln>
        <a:effectLst/>
      </dgm:spPr>
    </dgm:pt>
    <dgm:pt modelId="{8CDA1866-2971-4C50-A65F-B58C088865DD}" type="pres">
      <dgm:prSet presAssocID="{B936FC08-FB4E-4811-A6F7-B5EED55F77D4}" presName="EmptyPlaceHolder" presStyleCnt="0"/>
      <dgm:spPr/>
    </dgm:pt>
  </dgm:ptLst>
  <dgm:cxnLst>
    <dgm:cxn modelId="{D8DD8303-0EF0-4572-A23D-84A1899D1D14}" srcId="{7EF2631A-0D04-45F0-94E6-B5FB6851A334}" destId="{0ECDA381-ED31-4931-9648-FCA1DEE24CF7}" srcOrd="0" destOrd="0" parTransId="{F7709BFA-D140-418A-BF56-9B337FFCD612}" sibTransId="{FD876AFD-9933-4BEC-B900-28AC492CDFD6}"/>
    <dgm:cxn modelId="{047FB009-B48B-4835-BA6E-898343B08A10}" srcId="{827E2EED-DD7A-44A8-9219-F00C497F04A6}" destId="{B936FC08-FB4E-4811-A6F7-B5EED55F77D4}" srcOrd="3" destOrd="0" parTransId="{444A0CB1-0A67-4006-8CE7-E9729B370541}" sibTransId="{BC93E718-B241-494E-BC53-16115D94E4C7}"/>
    <dgm:cxn modelId="{1250FC0C-521E-4052-8A66-901F5706C684}" type="presOf" srcId="{D3E2C959-88F3-45E8-B5A6-761D79B88C8D}" destId="{7A325179-24EA-4253-B58F-7CC2719CFD1D}" srcOrd="0" destOrd="0" presId="urn:microsoft.com/office/officeart/2017/3/layout/DropPinTimeline"/>
    <dgm:cxn modelId="{C02F6521-D8CA-4517-85CC-A48844C4A5D9}" type="presOf" srcId="{57B58FAE-6E7D-45AD-9574-7EC981CA8B64}" destId="{40FCFA2F-562E-4A38-83E4-80B6C96DCDC7}" srcOrd="0" destOrd="0" presId="urn:microsoft.com/office/officeart/2017/3/layout/DropPinTimeline"/>
    <dgm:cxn modelId="{A67AB837-792B-406A-909F-2D6DB5FBB350}" type="presOf" srcId="{7EF2631A-0D04-45F0-94E6-B5FB6851A334}" destId="{BA744439-DCE2-44EB-9E22-1C07B242450B}" srcOrd="0" destOrd="0" presId="urn:microsoft.com/office/officeart/2017/3/layout/DropPinTimeline"/>
    <dgm:cxn modelId="{69618760-3E9E-43E7-B62D-0D00D8D3D802}" type="presOf" srcId="{0ECDA381-ED31-4931-9648-FCA1DEE24CF7}" destId="{04FBD6B0-826E-4A9B-965F-C882AD8C27EE}" srcOrd="0" destOrd="0" presId="urn:microsoft.com/office/officeart/2017/3/layout/DropPinTimeline"/>
    <dgm:cxn modelId="{F03AF549-9711-4F1A-B063-A8C508B98CE6}" srcId="{827E2EED-DD7A-44A8-9219-F00C497F04A6}" destId="{57B58FAE-6E7D-45AD-9574-7EC981CA8B64}" srcOrd="0" destOrd="0" parTransId="{DF57C926-6F86-4C69-BF94-C0D09C156024}" sibTransId="{0ECE5EFF-A082-45D5-A9FF-873FE11110B3}"/>
    <dgm:cxn modelId="{3A89F56B-1DDD-4A1D-82DE-0B5FEBE14F23}" type="presOf" srcId="{96C0C3BB-3587-4D53-B4DE-4C171809E13D}" destId="{D1A400B7-56FF-421C-8756-8BE69781A2F5}" srcOrd="0" destOrd="0" presId="urn:microsoft.com/office/officeart/2017/3/layout/DropPinTimeline"/>
    <dgm:cxn modelId="{7BC1186D-F487-456F-A2A2-E87F198E6E74}" srcId="{B936FC08-FB4E-4811-A6F7-B5EED55F77D4}" destId="{71EF392F-A035-4ADC-B759-1BD1E6D0F99A}" srcOrd="0" destOrd="0" parTransId="{8C7A534C-3135-464A-84A6-96463EC3C212}" sibTransId="{2B7BF4DF-E067-4200-A58D-BE3C909961E1}"/>
    <dgm:cxn modelId="{FD2C9450-92A0-4400-8C5A-9309C85F6EFD}" type="presOf" srcId="{827E2EED-DD7A-44A8-9219-F00C497F04A6}" destId="{8607DD13-C6AC-484F-95A9-3D03423D937F}" srcOrd="0" destOrd="0" presId="urn:microsoft.com/office/officeart/2017/3/layout/DropPinTimeline"/>
    <dgm:cxn modelId="{FB707B98-0A0B-4D98-9AD7-361924846A6C}" type="presOf" srcId="{7031BFE6-4877-4851-84CD-CB68E3C8AA41}" destId="{45560485-3E5A-40D8-96D9-7B06475B850A}" srcOrd="0" destOrd="0" presId="urn:microsoft.com/office/officeart/2017/3/layout/DropPinTimeline"/>
    <dgm:cxn modelId="{C4B4C6A6-091E-4ECE-B8E3-8DB6E3C806BE}" type="presOf" srcId="{71EF392F-A035-4ADC-B759-1BD1E6D0F99A}" destId="{7A77F075-94F8-4EE3-870B-90BF91884D92}" srcOrd="0" destOrd="0" presId="urn:microsoft.com/office/officeart/2017/3/layout/DropPinTimeline"/>
    <dgm:cxn modelId="{7D8CDBAF-EF25-434A-BE24-4C9E56F1E3A7}" srcId="{827E2EED-DD7A-44A8-9219-F00C497F04A6}" destId="{D3E2C959-88F3-45E8-B5A6-761D79B88C8D}" srcOrd="2" destOrd="0" parTransId="{148C2740-9A2F-4C97-BF4B-CF09CFE29574}" sibTransId="{255F8DB9-5713-4186-B797-3151E1205A6C}"/>
    <dgm:cxn modelId="{91E99DB4-6716-4FC9-ADC8-BA421D5E99F3}" srcId="{57B58FAE-6E7D-45AD-9574-7EC981CA8B64}" destId="{96C0C3BB-3587-4D53-B4DE-4C171809E13D}" srcOrd="0" destOrd="0" parTransId="{13BC259A-99D7-4466-8EC3-FD29B32D3A30}" sibTransId="{031B31D8-5A4C-44E7-B68E-BAB41483049A}"/>
    <dgm:cxn modelId="{A668FEBF-8FE2-4D5F-855B-954E5E310050}" srcId="{827E2EED-DD7A-44A8-9219-F00C497F04A6}" destId="{7EF2631A-0D04-45F0-94E6-B5FB6851A334}" srcOrd="1" destOrd="0" parTransId="{0D6F2C42-A667-41EC-B001-EA9B3CFEB03A}" sibTransId="{342AE47A-076D-4AF5-95ED-2F6B8954D8F6}"/>
    <dgm:cxn modelId="{2204B4D9-6339-4DC7-85B4-5304E544C61A}" srcId="{D3E2C959-88F3-45E8-B5A6-761D79B88C8D}" destId="{7031BFE6-4877-4851-84CD-CB68E3C8AA41}" srcOrd="0" destOrd="0" parTransId="{CE773056-D367-484D-9909-301B2D236DB3}" sibTransId="{15206220-973A-465A-8AE6-B59809A3809E}"/>
    <dgm:cxn modelId="{BBD3E0DB-AFE2-44E2-89C6-CAADA90AEC68}" type="presOf" srcId="{B936FC08-FB4E-4811-A6F7-B5EED55F77D4}" destId="{6A3B3561-133B-4BF0-98C5-A9578D3E15CE}" srcOrd="0" destOrd="0" presId="urn:microsoft.com/office/officeart/2017/3/layout/DropPinTimeline"/>
    <dgm:cxn modelId="{D2DF713E-FDA5-47BB-BAF8-AB0D82193A2C}" type="presParOf" srcId="{8607DD13-C6AC-484F-95A9-3D03423D937F}" destId="{A94D0A16-36F8-4FA7-BF0D-49AC3754EED5}" srcOrd="0" destOrd="0" presId="urn:microsoft.com/office/officeart/2017/3/layout/DropPinTimeline"/>
    <dgm:cxn modelId="{D685FD2B-0418-44E5-9CD8-D1D7D9303F59}" type="presParOf" srcId="{8607DD13-C6AC-484F-95A9-3D03423D937F}" destId="{ADA5B3AA-D9BF-4867-B893-36A736109667}" srcOrd="1" destOrd="0" presId="urn:microsoft.com/office/officeart/2017/3/layout/DropPinTimeline"/>
    <dgm:cxn modelId="{7528E6D3-4999-426E-B7B8-FD7D3094CDF7}" type="presParOf" srcId="{ADA5B3AA-D9BF-4867-B893-36A736109667}" destId="{55BBBF8C-18C7-417D-8F1F-4181DF3AB038}" srcOrd="0" destOrd="0" presId="urn:microsoft.com/office/officeart/2017/3/layout/DropPinTimeline"/>
    <dgm:cxn modelId="{519482EF-194D-440A-9F0A-1D9EA691B25F}" type="presParOf" srcId="{55BBBF8C-18C7-417D-8F1F-4181DF3AB038}" destId="{2861FA01-54F6-4FC5-856B-904960ED7085}" srcOrd="0" destOrd="0" presId="urn:microsoft.com/office/officeart/2017/3/layout/DropPinTimeline"/>
    <dgm:cxn modelId="{3431283C-8C61-4BF0-B2EF-F4F2A424A1FE}" type="presParOf" srcId="{55BBBF8C-18C7-417D-8F1F-4181DF3AB038}" destId="{11F8F1B9-0067-49F5-9AFD-4426C0A40113}" srcOrd="1" destOrd="0" presId="urn:microsoft.com/office/officeart/2017/3/layout/DropPinTimeline"/>
    <dgm:cxn modelId="{A6AE0095-1075-4233-B557-B3A7CDB90B7C}" type="presParOf" srcId="{11F8F1B9-0067-49F5-9AFD-4426C0A40113}" destId="{1D1C2109-DBD1-443A-890C-81EAF0DFDD47}" srcOrd="0" destOrd="0" presId="urn:microsoft.com/office/officeart/2017/3/layout/DropPinTimeline"/>
    <dgm:cxn modelId="{550FDE5E-2AA1-41EF-B9E2-447DD5641330}" type="presParOf" srcId="{11F8F1B9-0067-49F5-9AFD-4426C0A40113}" destId="{80B04DB5-3248-49B6-840A-22953D079DCB}" srcOrd="1" destOrd="0" presId="urn:microsoft.com/office/officeart/2017/3/layout/DropPinTimeline"/>
    <dgm:cxn modelId="{56D427FF-E59E-4FBE-8462-81DD1F981423}" type="presParOf" srcId="{55BBBF8C-18C7-417D-8F1F-4181DF3AB038}" destId="{D1A400B7-56FF-421C-8756-8BE69781A2F5}" srcOrd="2" destOrd="0" presId="urn:microsoft.com/office/officeart/2017/3/layout/DropPinTimeline"/>
    <dgm:cxn modelId="{1A037395-06B4-4E67-AA0E-42F21C1C9197}" type="presParOf" srcId="{55BBBF8C-18C7-417D-8F1F-4181DF3AB038}" destId="{40FCFA2F-562E-4A38-83E4-80B6C96DCDC7}" srcOrd="3" destOrd="0" presId="urn:microsoft.com/office/officeart/2017/3/layout/DropPinTimeline"/>
    <dgm:cxn modelId="{1AD37C55-5C15-438D-8C67-43D8C966F33F}" type="presParOf" srcId="{55BBBF8C-18C7-417D-8F1F-4181DF3AB038}" destId="{A11CB5AB-2069-4607-A02E-5B5F81C4BA9A}" srcOrd="4" destOrd="0" presId="urn:microsoft.com/office/officeart/2017/3/layout/DropPinTimeline"/>
    <dgm:cxn modelId="{A784CE64-4D65-4C10-8B9B-FACCDDC034A2}" type="presParOf" srcId="{55BBBF8C-18C7-417D-8F1F-4181DF3AB038}" destId="{5399B169-A858-43B4-9BA5-DE93FCF96511}" srcOrd="5" destOrd="0" presId="urn:microsoft.com/office/officeart/2017/3/layout/DropPinTimeline"/>
    <dgm:cxn modelId="{10041814-A1F2-41A0-90E3-6B0DB17E8BEF}" type="presParOf" srcId="{ADA5B3AA-D9BF-4867-B893-36A736109667}" destId="{49C3893E-02D0-4B0B-8638-B9126B5E7D9B}" srcOrd="1" destOrd="0" presId="urn:microsoft.com/office/officeart/2017/3/layout/DropPinTimeline"/>
    <dgm:cxn modelId="{13884421-E312-472A-9B0C-F777FB445F1F}" type="presParOf" srcId="{ADA5B3AA-D9BF-4867-B893-36A736109667}" destId="{86534F94-99FC-42D6-B437-3A49C41C3701}" srcOrd="2" destOrd="0" presId="urn:microsoft.com/office/officeart/2017/3/layout/DropPinTimeline"/>
    <dgm:cxn modelId="{B951AEE3-7BBB-4B8C-8F6C-F1C49EC9748A}" type="presParOf" srcId="{86534F94-99FC-42D6-B437-3A49C41C3701}" destId="{A4952BF2-4FE0-419B-9BC5-45AA4222C0D2}" srcOrd="0" destOrd="0" presId="urn:microsoft.com/office/officeart/2017/3/layout/DropPinTimeline"/>
    <dgm:cxn modelId="{5D7EE509-EB7F-4423-BFCB-038D8118F6FF}" type="presParOf" srcId="{86534F94-99FC-42D6-B437-3A49C41C3701}" destId="{15612FE0-926D-464B-8B4C-D611F24DD142}" srcOrd="1" destOrd="0" presId="urn:microsoft.com/office/officeart/2017/3/layout/DropPinTimeline"/>
    <dgm:cxn modelId="{913AF2FA-8BB6-4EAC-9A7F-4CF952554A7E}" type="presParOf" srcId="{15612FE0-926D-464B-8B4C-D611F24DD142}" destId="{3D3DE125-F746-41BA-87A1-2E4CFA436309}" srcOrd="0" destOrd="0" presId="urn:microsoft.com/office/officeart/2017/3/layout/DropPinTimeline"/>
    <dgm:cxn modelId="{40BF5AF0-0A24-4899-B05C-27910ED860C6}" type="presParOf" srcId="{15612FE0-926D-464B-8B4C-D611F24DD142}" destId="{C5853F7E-0306-4BC6-91E4-74CCB2836E2D}" srcOrd="1" destOrd="0" presId="urn:microsoft.com/office/officeart/2017/3/layout/DropPinTimeline"/>
    <dgm:cxn modelId="{5144A1F2-CF85-4B2E-9138-87208A844B42}" type="presParOf" srcId="{86534F94-99FC-42D6-B437-3A49C41C3701}" destId="{04FBD6B0-826E-4A9B-965F-C882AD8C27EE}" srcOrd="2" destOrd="0" presId="urn:microsoft.com/office/officeart/2017/3/layout/DropPinTimeline"/>
    <dgm:cxn modelId="{E9C3E7B7-C4BF-4D3E-9713-1AD962422FFF}" type="presParOf" srcId="{86534F94-99FC-42D6-B437-3A49C41C3701}" destId="{BA744439-DCE2-44EB-9E22-1C07B242450B}" srcOrd="3" destOrd="0" presId="urn:microsoft.com/office/officeart/2017/3/layout/DropPinTimeline"/>
    <dgm:cxn modelId="{0DB46097-52A1-4EEF-B3C6-28D1D1297319}" type="presParOf" srcId="{86534F94-99FC-42D6-B437-3A49C41C3701}" destId="{DF31A234-0C2F-4511-9602-A01BC48EE9B0}" srcOrd="4" destOrd="0" presId="urn:microsoft.com/office/officeart/2017/3/layout/DropPinTimeline"/>
    <dgm:cxn modelId="{9FA3BFA8-9BDB-4BA8-824C-6D2EA217DC39}" type="presParOf" srcId="{86534F94-99FC-42D6-B437-3A49C41C3701}" destId="{0278FF48-C0E7-4C9F-A706-C16488478FCE}" srcOrd="5" destOrd="0" presId="urn:microsoft.com/office/officeart/2017/3/layout/DropPinTimeline"/>
    <dgm:cxn modelId="{799AA9A7-28EE-43C2-88FF-6DB62B350E20}" type="presParOf" srcId="{ADA5B3AA-D9BF-4867-B893-36A736109667}" destId="{9053B536-B9D1-4205-B069-9D60D2C7D4E0}" srcOrd="3" destOrd="0" presId="urn:microsoft.com/office/officeart/2017/3/layout/DropPinTimeline"/>
    <dgm:cxn modelId="{C91899E1-8CFE-4F1E-8022-B69006B704A9}" type="presParOf" srcId="{ADA5B3AA-D9BF-4867-B893-36A736109667}" destId="{19F3E0EF-34AE-448C-B261-37CB54B06DBD}" srcOrd="4" destOrd="0" presId="urn:microsoft.com/office/officeart/2017/3/layout/DropPinTimeline"/>
    <dgm:cxn modelId="{B721D1CE-F1D6-4BBF-8759-FAE8409CBB34}" type="presParOf" srcId="{19F3E0EF-34AE-448C-B261-37CB54B06DBD}" destId="{319D0807-BEB2-47F9-8220-B47714A3939D}" srcOrd="0" destOrd="0" presId="urn:microsoft.com/office/officeart/2017/3/layout/DropPinTimeline"/>
    <dgm:cxn modelId="{03D64ECA-68B2-42CC-810B-F39E25219AD2}" type="presParOf" srcId="{19F3E0EF-34AE-448C-B261-37CB54B06DBD}" destId="{5E388B81-A21D-4C96-A0E9-33CE90FCA0C0}" srcOrd="1" destOrd="0" presId="urn:microsoft.com/office/officeart/2017/3/layout/DropPinTimeline"/>
    <dgm:cxn modelId="{A09EA381-3B5A-48A6-9F79-8AD83BF7637A}" type="presParOf" srcId="{5E388B81-A21D-4C96-A0E9-33CE90FCA0C0}" destId="{9DEFC503-B363-47FC-9816-6A45D597A7A2}" srcOrd="0" destOrd="0" presId="urn:microsoft.com/office/officeart/2017/3/layout/DropPinTimeline"/>
    <dgm:cxn modelId="{E76A142F-FD28-415A-9CE7-A35E79893F6C}" type="presParOf" srcId="{5E388B81-A21D-4C96-A0E9-33CE90FCA0C0}" destId="{C0DDAB3F-D184-413F-9C3D-519E92E83DDB}" srcOrd="1" destOrd="0" presId="urn:microsoft.com/office/officeart/2017/3/layout/DropPinTimeline"/>
    <dgm:cxn modelId="{1BBCBDD3-BAA3-4492-AE29-9674C22CD0BB}" type="presParOf" srcId="{19F3E0EF-34AE-448C-B261-37CB54B06DBD}" destId="{45560485-3E5A-40D8-96D9-7B06475B850A}" srcOrd="2" destOrd="0" presId="urn:microsoft.com/office/officeart/2017/3/layout/DropPinTimeline"/>
    <dgm:cxn modelId="{9B9FA0A6-E035-4F88-BDC0-B5A12814500C}" type="presParOf" srcId="{19F3E0EF-34AE-448C-B261-37CB54B06DBD}" destId="{7A325179-24EA-4253-B58F-7CC2719CFD1D}" srcOrd="3" destOrd="0" presId="urn:microsoft.com/office/officeart/2017/3/layout/DropPinTimeline"/>
    <dgm:cxn modelId="{CDDE82EC-186F-442A-BE10-205AE6F036FF}" type="presParOf" srcId="{19F3E0EF-34AE-448C-B261-37CB54B06DBD}" destId="{73C94D4D-E698-4F43-8B5D-E376BC90F052}" srcOrd="4" destOrd="0" presId="urn:microsoft.com/office/officeart/2017/3/layout/DropPinTimeline"/>
    <dgm:cxn modelId="{3BE3DF92-A7C0-4F01-959D-349F1EA08164}" type="presParOf" srcId="{19F3E0EF-34AE-448C-B261-37CB54B06DBD}" destId="{D3010CD4-A2C7-45CD-9A14-417A7FEC7FC6}" srcOrd="5" destOrd="0" presId="urn:microsoft.com/office/officeart/2017/3/layout/DropPinTimeline"/>
    <dgm:cxn modelId="{77139C3B-C0DB-47F3-B8A8-DBF208CC6970}" type="presParOf" srcId="{ADA5B3AA-D9BF-4867-B893-36A736109667}" destId="{A8070BC7-2CA8-4DC9-9049-B8F30B7A90CB}" srcOrd="5" destOrd="0" presId="urn:microsoft.com/office/officeart/2017/3/layout/DropPinTimeline"/>
    <dgm:cxn modelId="{AE693876-DE24-4144-8379-1B62C26E0A1E}" type="presParOf" srcId="{ADA5B3AA-D9BF-4867-B893-36A736109667}" destId="{41D21853-7682-4C6A-B599-6B04F1769EB9}" srcOrd="6" destOrd="0" presId="urn:microsoft.com/office/officeart/2017/3/layout/DropPinTimeline"/>
    <dgm:cxn modelId="{F3ADFCDA-1A9C-45D6-88C0-0A07E0E4EB81}" type="presParOf" srcId="{41D21853-7682-4C6A-B599-6B04F1769EB9}" destId="{2A0B075C-5F35-42AA-839C-935D68B63EB5}" srcOrd="0" destOrd="0" presId="urn:microsoft.com/office/officeart/2017/3/layout/DropPinTimeline"/>
    <dgm:cxn modelId="{D6D4F741-90B1-4333-A904-E5A583CDF304}" type="presParOf" srcId="{41D21853-7682-4C6A-B599-6B04F1769EB9}" destId="{6DF823F4-9FBB-46E0-BDF6-A2AA67B2DEA9}" srcOrd="1" destOrd="0" presId="urn:microsoft.com/office/officeart/2017/3/layout/DropPinTimeline"/>
    <dgm:cxn modelId="{DE62A81A-0B54-45B9-9702-13352178A416}" type="presParOf" srcId="{6DF823F4-9FBB-46E0-BDF6-A2AA67B2DEA9}" destId="{69153EC5-D1CE-4FCA-9016-F20847A6157D}" srcOrd="0" destOrd="0" presId="urn:microsoft.com/office/officeart/2017/3/layout/DropPinTimeline"/>
    <dgm:cxn modelId="{D2B4766B-938D-4B19-A03A-C82F7177CDDC}" type="presParOf" srcId="{6DF823F4-9FBB-46E0-BDF6-A2AA67B2DEA9}" destId="{DDFB1A0C-2D66-4C0F-A11C-D8057BA9C211}" srcOrd="1" destOrd="0" presId="urn:microsoft.com/office/officeart/2017/3/layout/DropPinTimeline"/>
    <dgm:cxn modelId="{612DCDC0-3F52-41E7-B01B-B03295D000BB}" type="presParOf" srcId="{41D21853-7682-4C6A-B599-6B04F1769EB9}" destId="{7A77F075-94F8-4EE3-870B-90BF91884D92}" srcOrd="2" destOrd="0" presId="urn:microsoft.com/office/officeart/2017/3/layout/DropPinTimeline"/>
    <dgm:cxn modelId="{9624B570-0A65-4535-8D21-0AF8D2D69D57}" type="presParOf" srcId="{41D21853-7682-4C6A-B599-6B04F1769EB9}" destId="{6A3B3561-133B-4BF0-98C5-A9578D3E15CE}" srcOrd="3" destOrd="0" presId="urn:microsoft.com/office/officeart/2017/3/layout/DropPinTimeline"/>
    <dgm:cxn modelId="{81CF6A2A-76AE-436E-A28E-C7FC093C9423}" type="presParOf" srcId="{41D21853-7682-4C6A-B599-6B04F1769EB9}" destId="{657552A4-50E0-41DB-9BF3-41C7634058BB}" srcOrd="4" destOrd="0" presId="urn:microsoft.com/office/officeart/2017/3/layout/DropPinTimeline"/>
    <dgm:cxn modelId="{13ECA8F4-93DA-4418-8EA6-AB19DE412ADD}" type="presParOf" srcId="{41D21853-7682-4C6A-B599-6B04F1769EB9}" destId="{8CDA1866-2971-4C50-A65F-B58C088865DD}"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AC677-4692-4803-8738-D623B0F994E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E9828210-66C3-41CC-839F-23F2A0D880B2}">
      <dgm:prSet/>
      <dgm:spPr/>
      <dgm:t>
        <a:bodyPr/>
        <a:lstStyle/>
        <a:p>
          <a:pPr>
            <a:defRPr b="1"/>
          </a:pPr>
          <a:r>
            <a:rPr lang="en-US"/>
            <a:t>1952</a:t>
          </a:r>
        </a:p>
      </dgm:t>
    </dgm:pt>
    <dgm:pt modelId="{B29814BE-A7A2-43E1-A064-56A405127198}" type="parTrans" cxnId="{3F83337A-BA26-4E23-BD2B-4F570E2F2682}">
      <dgm:prSet/>
      <dgm:spPr/>
      <dgm:t>
        <a:bodyPr/>
        <a:lstStyle/>
        <a:p>
          <a:endParaRPr lang="en-US"/>
        </a:p>
      </dgm:t>
    </dgm:pt>
    <dgm:pt modelId="{2BC66BEB-87BD-4BFC-8A39-17137C774F5D}" type="sibTrans" cxnId="{3F83337A-BA26-4E23-BD2B-4F570E2F2682}">
      <dgm:prSet/>
      <dgm:spPr/>
      <dgm:t>
        <a:bodyPr/>
        <a:lstStyle/>
        <a:p>
          <a:endParaRPr lang="en-US"/>
        </a:p>
      </dgm:t>
    </dgm:pt>
    <dgm:pt modelId="{8A02F015-C88F-4AEE-AE63-3A39B5BD3661}">
      <dgm:prSet/>
      <dgm:spPr/>
      <dgm:t>
        <a:bodyPr/>
        <a:lstStyle/>
        <a:p>
          <a:r>
            <a:rPr lang="en-US"/>
            <a:t>Βιβλιογραφικό Δελτίο (274 τεύχη, 22 χρόνια)</a:t>
          </a:r>
        </a:p>
      </dgm:t>
    </dgm:pt>
    <dgm:pt modelId="{9A0F0DC9-38FD-4CF8-818F-E6A7DDFFFECD}" type="parTrans" cxnId="{FE049C04-68A8-491C-8B19-CB1733C8BFB8}">
      <dgm:prSet/>
      <dgm:spPr/>
      <dgm:t>
        <a:bodyPr/>
        <a:lstStyle/>
        <a:p>
          <a:endParaRPr lang="en-US"/>
        </a:p>
      </dgm:t>
    </dgm:pt>
    <dgm:pt modelId="{1CF0A163-66C7-4DF5-8809-CD843B475029}" type="sibTrans" cxnId="{FE049C04-68A8-491C-8B19-CB1733C8BFB8}">
      <dgm:prSet/>
      <dgm:spPr/>
      <dgm:t>
        <a:bodyPr/>
        <a:lstStyle/>
        <a:p>
          <a:endParaRPr lang="en-US"/>
        </a:p>
      </dgm:t>
    </dgm:pt>
    <dgm:pt modelId="{DF1C8534-1987-44B9-BACB-33827A181605}">
      <dgm:prSet/>
      <dgm:spPr/>
      <dgm:t>
        <a:bodyPr/>
        <a:lstStyle/>
        <a:p>
          <a:pPr>
            <a:defRPr b="1"/>
          </a:pPr>
          <a:r>
            <a:rPr lang="en-US"/>
            <a:t>1953</a:t>
          </a:r>
        </a:p>
      </dgm:t>
    </dgm:pt>
    <dgm:pt modelId="{CB93F4EF-3B2E-4134-97B4-1E1D1FD63A28}" type="parTrans" cxnId="{D6209077-6D00-4EFC-B8B0-2D725F26DD42}">
      <dgm:prSet/>
      <dgm:spPr/>
      <dgm:t>
        <a:bodyPr/>
        <a:lstStyle/>
        <a:p>
          <a:endParaRPr lang="en-US"/>
        </a:p>
      </dgm:t>
    </dgm:pt>
    <dgm:pt modelId="{9B945803-E8DB-4EC0-95EA-EE0DBF07EFF5}" type="sibTrans" cxnId="{D6209077-6D00-4EFC-B8B0-2D725F26DD42}">
      <dgm:prSet/>
      <dgm:spPr/>
      <dgm:t>
        <a:bodyPr/>
        <a:lstStyle/>
        <a:p>
          <a:endParaRPr lang="en-US"/>
        </a:p>
      </dgm:t>
    </dgm:pt>
    <dgm:pt modelId="{9D6D3363-8B29-445B-9C24-8C07D004B395}">
      <dgm:prSet/>
      <dgm:spPr/>
      <dgm:t>
        <a:bodyPr/>
        <a:lstStyle/>
        <a:p>
          <a:r>
            <a:rPr lang="en-US"/>
            <a:t>εγκαινίαση σειράς «Νεοελληνικής Λογοτεχνίας» («Μικρή Σειρά») με Γαλήνη Ηλία Βενέζη</a:t>
          </a:r>
        </a:p>
      </dgm:t>
    </dgm:pt>
    <dgm:pt modelId="{EC87AFF0-8537-47FB-A315-CB232FE80779}" type="parTrans" cxnId="{9227048D-391E-48D9-AA51-29C89B0A6D1C}">
      <dgm:prSet/>
      <dgm:spPr/>
      <dgm:t>
        <a:bodyPr/>
        <a:lstStyle/>
        <a:p>
          <a:endParaRPr lang="en-US"/>
        </a:p>
      </dgm:t>
    </dgm:pt>
    <dgm:pt modelId="{00D84587-532B-4E79-98F2-9415239FA316}" type="sibTrans" cxnId="{9227048D-391E-48D9-AA51-29C89B0A6D1C}">
      <dgm:prSet/>
      <dgm:spPr/>
      <dgm:t>
        <a:bodyPr/>
        <a:lstStyle/>
        <a:p>
          <a:endParaRPr lang="en-US"/>
        </a:p>
      </dgm:t>
    </dgm:pt>
    <dgm:pt modelId="{E2CF573C-70CF-4446-B3A7-BD69A4E1BD1C}">
      <dgm:prSet/>
      <dgm:spPr/>
      <dgm:t>
        <a:bodyPr/>
        <a:lstStyle/>
        <a:p>
          <a:pPr>
            <a:defRPr b="1"/>
          </a:pPr>
          <a:r>
            <a:rPr lang="en-US"/>
            <a:t>1966</a:t>
          </a:r>
        </a:p>
      </dgm:t>
    </dgm:pt>
    <dgm:pt modelId="{14DEEE7F-D94A-4AD0-B69B-D2A5E604CD88}" type="parTrans" cxnId="{2AB7BAB8-9035-4773-9643-D6D37AEC0ECB}">
      <dgm:prSet/>
      <dgm:spPr/>
      <dgm:t>
        <a:bodyPr/>
        <a:lstStyle/>
        <a:p>
          <a:endParaRPr lang="en-US"/>
        </a:p>
      </dgm:t>
    </dgm:pt>
    <dgm:pt modelId="{56377ED1-D75F-44BD-BA1C-2C6081E5FE16}" type="sibTrans" cxnId="{2AB7BAB8-9035-4773-9643-D6D37AEC0ECB}">
      <dgm:prSet/>
      <dgm:spPr/>
      <dgm:t>
        <a:bodyPr/>
        <a:lstStyle/>
        <a:p>
          <a:endParaRPr lang="en-US"/>
        </a:p>
      </dgm:t>
    </dgm:pt>
    <dgm:pt modelId="{BD5242D1-2D1B-46CB-B030-AA91C0964AF4}">
      <dgm:prSet/>
      <dgm:spPr/>
      <dgm:t>
        <a:bodyPr/>
        <a:lstStyle/>
        <a:p>
          <a:r>
            <a:rPr lang="en-US"/>
            <a:t>αθλοθέτηση βραβείου Γυναικείας Λογοτεχνικής Συντροφιάς (Τατιάνα Σταύρου)</a:t>
          </a:r>
        </a:p>
      </dgm:t>
    </dgm:pt>
    <dgm:pt modelId="{DC91D4EF-EC26-45B1-8DCE-E455C637238E}" type="parTrans" cxnId="{0CC00D96-3292-4587-9BC7-3D9C918535F5}">
      <dgm:prSet/>
      <dgm:spPr/>
      <dgm:t>
        <a:bodyPr/>
        <a:lstStyle/>
        <a:p>
          <a:endParaRPr lang="en-US"/>
        </a:p>
      </dgm:t>
    </dgm:pt>
    <dgm:pt modelId="{E965F9E6-63BA-4576-93B8-E3764C8D81FE}" type="sibTrans" cxnId="{0CC00D96-3292-4587-9BC7-3D9C918535F5}">
      <dgm:prSet/>
      <dgm:spPr/>
      <dgm:t>
        <a:bodyPr/>
        <a:lstStyle/>
        <a:p>
          <a:endParaRPr lang="en-US"/>
        </a:p>
      </dgm:t>
    </dgm:pt>
    <dgm:pt modelId="{FD2EB0DB-B0C2-4111-A31E-BEAD192EF3F1}">
      <dgm:prSet/>
      <dgm:spPr/>
      <dgm:t>
        <a:bodyPr/>
        <a:lstStyle/>
        <a:p>
          <a:pPr>
            <a:defRPr b="1"/>
          </a:pPr>
          <a:r>
            <a:rPr lang="en-US"/>
            <a:t>1969</a:t>
          </a:r>
        </a:p>
      </dgm:t>
    </dgm:pt>
    <dgm:pt modelId="{B6CF4FCF-7EFC-47AE-9072-62B5DE58AE04}" type="parTrans" cxnId="{4A6CCFF1-9D72-438E-A72B-E7FB381CC9D5}">
      <dgm:prSet/>
      <dgm:spPr/>
      <dgm:t>
        <a:bodyPr/>
        <a:lstStyle/>
        <a:p>
          <a:endParaRPr lang="en-US"/>
        </a:p>
      </dgm:t>
    </dgm:pt>
    <dgm:pt modelId="{397B7326-099F-40EC-834A-64AD838B08D6}" type="sibTrans" cxnId="{4A6CCFF1-9D72-438E-A72B-E7FB381CC9D5}">
      <dgm:prSet/>
      <dgm:spPr/>
      <dgm:t>
        <a:bodyPr/>
        <a:lstStyle/>
        <a:p>
          <a:endParaRPr lang="en-US"/>
        </a:p>
      </dgm:t>
    </dgm:pt>
    <dgm:pt modelId="{54E22F1F-6165-4145-A876-0E20F3279B2C}">
      <dgm:prSet/>
      <dgm:spPr/>
      <dgm:t>
        <a:bodyPr/>
        <a:lstStyle/>
        <a:p>
          <a:r>
            <a:rPr lang="en-US"/>
            <a:t>κυκλοφορεί σειρά παιδικού βιβλίου τσέπης («Ξένη Παιδική Λογοτεχνία»), ανάπτυξη καταλόγου σχολικών βοηθημάτων</a:t>
          </a:r>
        </a:p>
      </dgm:t>
    </dgm:pt>
    <dgm:pt modelId="{FED1DEFB-8CCB-4EDE-8285-2499CF26EE6D}" type="parTrans" cxnId="{ED95E8B2-5A5C-4598-B271-C423D1C38E7F}">
      <dgm:prSet/>
      <dgm:spPr/>
      <dgm:t>
        <a:bodyPr/>
        <a:lstStyle/>
        <a:p>
          <a:endParaRPr lang="en-US"/>
        </a:p>
      </dgm:t>
    </dgm:pt>
    <dgm:pt modelId="{BB0CD4C8-6B89-4C1A-968C-7A69F7FFF012}" type="sibTrans" cxnId="{ED95E8B2-5A5C-4598-B271-C423D1C38E7F}">
      <dgm:prSet/>
      <dgm:spPr/>
      <dgm:t>
        <a:bodyPr/>
        <a:lstStyle/>
        <a:p>
          <a:endParaRPr lang="en-US"/>
        </a:p>
      </dgm:t>
    </dgm:pt>
    <dgm:pt modelId="{EE1489AB-9790-48EE-935C-81977F74A89C}">
      <dgm:prSet/>
      <dgm:spPr/>
      <dgm:t>
        <a:bodyPr/>
        <a:lstStyle/>
        <a:p>
          <a:pPr>
            <a:defRPr b="1"/>
          </a:pPr>
          <a:r>
            <a:rPr lang="en-US"/>
            <a:t>1972</a:t>
          </a:r>
        </a:p>
      </dgm:t>
    </dgm:pt>
    <dgm:pt modelId="{31AAA0EC-A74D-4C8E-8668-0186E60DCF1B}" type="parTrans" cxnId="{8FB789FF-EAF5-4F76-A5FA-09E9B15173E4}">
      <dgm:prSet/>
      <dgm:spPr/>
      <dgm:t>
        <a:bodyPr/>
        <a:lstStyle/>
        <a:p>
          <a:endParaRPr lang="en-US"/>
        </a:p>
      </dgm:t>
    </dgm:pt>
    <dgm:pt modelId="{F5E3F941-666F-4918-A7B1-668536F082D6}" type="sibTrans" cxnId="{8FB789FF-EAF5-4F76-A5FA-09E9B15173E4}">
      <dgm:prSet/>
      <dgm:spPr/>
      <dgm:t>
        <a:bodyPr/>
        <a:lstStyle/>
        <a:p>
          <a:endParaRPr lang="en-US"/>
        </a:p>
      </dgm:t>
    </dgm:pt>
    <dgm:pt modelId="{5D5D702D-26D4-441C-9FF3-30ED47931B98}">
      <dgm:prSet/>
      <dgm:spPr/>
      <dgm:t>
        <a:bodyPr/>
        <a:lstStyle/>
        <a:p>
          <a:r>
            <a:rPr lang="en-US"/>
            <a:t>θάνατος Κωνσταντίνου Σαραντόπουλου. Τον διαδέχεται η κόρη του, Μαρίνα Καραϊτίδη</a:t>
          </a:r>
        </a:p>
      </dgm:t>
    </dgm:pt>
    <dgm:pt modelId="{B8067BEB-C356-4E61-B5C2-8C80C77560F4}" type="parTrans" cxnId="{5D1FDC95-9FFD-43E6-9131-95134478EFCC}">
      <dgm:prSet/>
      <dgm:spPr/>
      <dgm:t>
        <a:bodyPr/>
        <a:lstStyle/>
        <a:p>
          <a:endParaRPr lang="en-US"/>
        </a:p>
      </dgm:t>
    </dgm:pt>
    <dgm:pt modelId="{C544C67D-9753-4C57-8C76-5230AAEC0966}" type="sibTrans" cxnId="{5D1FDC95-9FFD-43E6-9131-95134478EFCC}">
      <dgm:prSet/>
      <dgm:spPr/>
      <dgm:t>
        <a:bodyPr/>
        <a:lstStyle/>
        <a:p>
          <a:endParaRPr lang="en-US"/>
        </a:p>
      </dgm:t>
    </dgm:pt>
    <dgm:pt modelId="{EBFE2504-E1A5-461C-97C7-B881FD619B91}" type="pres">
      <dgm:prSet presAssocID="{274AC677-4692-4803-8738-D623B0F994EC}" presName="root" presStyleCnt="0">
        <dgm:presLayoutVars>
          <dgm:chMax/>
          <dgm:chPref/>
          <dgm:animLvl val="lvl"/>
        </dgm:presLayoutVars>
      </dgm:prSet>
      <dgm:spPr/>
    </dgm:pt>
    <dgm:pt modelId="{869EFC46-4C95-46F7-B36E-83B4E6D3DAD6}" type="pres">
      <dgm:prSet presAssocID="{274AC677-4692-4803-8738-D623B0F994EC}"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CEE37D6A-4D2A-47A7-B8F2-657A57013EA6}" type="pres">
      <dgm:prSet presAssocID="{274AC677-4692-4803-8738-D623B0F994EC}" presName="nodes" presStyleCnt="0">
        <dgm:presLayoutVars>
          <dgm:chMax/>
          <dgm:chPref/>
          <dgm:animLvl val="lvl"/>
        </dgm:presLayoutVars>
      </dgm:prSet>
      <dgm:spPr/>
    </dgm:pt>
    <dgm:pt modelId="{39F1D873-2657-493C-9C12-EF970B293C16}" type="pres">
      <dgm:prSet presAssocID="{E9828210-66C3-41CC-839F-23F2A0D880B2}" presName="composite" presStyleCnt="0"/>
      <dgm:spPr/>
    </dgm:pt>
    <dgm:pt modelId="{A63BB585-C401-46E4-803C-B27DA2FDE9E7}" type="pres">
      <dgm:prSet presAssocID="{E9828210-66C3-41CC-839F-23F2A0D880B2}"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EBDE62E1-E70C-4E27-8F79-7B58A65ECBEA}" type="pres">
      <dgm:prSet presAssocID="{E9828210-66C3-41CC-839F-23F2A0D880B2}" presName="DropPinPlaceHolder" presStyleCnt="0"/>
      <dgm:spPr/>
    </dgm:pt>
    <dgm:pt modelId="{402F625A-9F16-49B1-B13D-D4FE65837813}" type="pres">
      <dgm:prSet presAssocID="{E9828210-66C3-41CC-839F-23F2A0D880B2}" presName="DropPin" presStyleLbl="alignNode1" presStyleIdx="0" presStyleCnt="5"/>
      <dgm:spPr/>
    </dgm:pt>
    <dgm:pt modelId="{7533385E-4D36-4C32-990A-AB5BC2FE31A9}" type="pres">
      <dgm:prSet presAssocID="{E9828210-66C3-41CC-839F-23F2A0D880B2}" presName="Ellipse" presStyleLbl="fgAcc1" presStyleIdx="1" presStyleCnt="6"/>
      <dgm:spPr>
        <a:solidFill>
          <a:schemeClr val="lt1">
            <a:alpha val="90000"/>
            <a:hueOff val="0"/>
            <a:satOff val="0"/>
            <a:lumOff val="0"/>
            <a:alphaOff val="0"/>
          </a:schemeClr>
        </a:solidFill>
        <a:ln w="15875" cap="flat" cmpd="sng" algn="ctr">
          <a:noFill/>
          <a:prstDash val="solid"/>
        </a:ln>
        <a:effectLst/>
      </dgm:spPr>
    </dgm:pt>
    <dgm:pt modelId="{1DB7F653-C761-4F56-AEA9-DE752A8FA85E}" type="pres">
      <dgm:prSet presAssocID="{E9828210-66C3-41CC-839F-23F2A0D880B2}" presName="L2TextContainer" presStyleLbl="revTx" presStyleIdx="0" presStyleCnt="10">
        <dgm:presLayoutVars>
          <dgm:bulletEnabled val="1"/>
        </dgm:presLayoutVars>
      </dgm:prSet>
      <dgm:spPr/>
    </dgm:pt>
    <dgm:pt modelId="{7C17589E-7EC5-4EFA-A43A-6B05E80165DB}" type="pres">
      <dgm:prSet presAssocID="{E9828210-66C3-41CC-839F-23F2A0D880B2}" presName="L1TextContainer" presStyleLbl="revTx" presStyleIdx="1" presStyleCnt="10">
        <dgm:presLayoutVars>
          <dgm:chMax val="1"/>
          <dgm:chPref val="1"/>
          <dgm:bulletEnabled val="1"/>
        </dgm:presLayoutVars>
      </dgm:prSet>
      <dgm:spPr/>
    </dgm:pt>
    <dgm:pt modelId="{3E40449B-7BCD-4163-AFA4-C9AC18682F8A}" type="pres">
      <dgm:prSet presAssocID="{E9828210-66C3-41CC-839F-23F2A0D880B2}"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D8DC9F94-14BD-4BAF-B543-0FDA98D72054}" type="pres">
      <dgm:prSet presAssocID="{E9828210-66C3-41CC-839F-23F2A0D880B2}" presName="EmptyPlaceHolder" presStyleCnt="0"/>
      <dgm:spPr/>
    </dgm:pt>
    <dgm:pt modelId="{21C86F4C-EB85-4E5E-8968-89C09C2E5EC6}" type="pres">
      <dgm:prSet presAssocID="{2BC66BEB-87BD-4BFC-8A39-17137C774F5D}" presName="spaceBetweenRectangles" presStyleCnt="0"/>
      <dgm:spPr/>
    </dgm:pt>
    <dgm:pt modelId="{C4143B02-17B8-45E4-91E6-17A67FE646D6}" type="pres">
      <dgm:prSet presAssocID="{DF1C8534-1987-44B9-BACB-33827A181605}" presName="composite" presStyleCnt="0"/>
      <dgm:spPr/>
    </dgm:pt>
    <dgm:pt modelId="{AC250790-9AE0-44F2-BCFE-30CB48073CBF}" type="pres">
      <dgm:prSet presAssocID="{DF1C8534-1987-44B9-BACB-33827A181605}" presName="ConnectorPoint" presStyleLbl="lnNode1" presStyleIdx="1" presStyleCnt="5"/>
      <dgm:spPr>
        <a:solidFill>
          <a:schemeClr val="accent2">
            <a:hueOff val="-1835281"/>
            <a:satOff val="8098"/>
            <a:lumOff val="-1373"/>
            <a:alphaOff val="0"/>
          </a:schemeClr>
        </a:solidFill>
        <a:ln w="6350" cap="flat" cmpd="sng" algn="ctr">
          <a:solidFill>
            <a:schemeClr val="lt1">
              <a:hueOff val="0"/>
              <a:satOff val="0"/>
              <a:lumOff val="0"/>
              <a:alphaOff val="0"/>
            </a:schemeClr>
          </a:solidFill>
          <a:prstDash val="solid"/>
        </a:ln>
        <a:effectLst/>
      </dgm:spPr>
    </dgm:pt>
    <dgm:pt modelId="{3FACC3B7-8C06-4243-B960-30F4514AD37E}" type="pres">
      <dgm:prSet presAssocID="{DF1C8534-1987-44B9-BACB-33827A181605}" presName="DropPinPlaceHolder" presStyleCnt="0"/>
      <dgm:spPr/>
    </dgm:pt>
    <dgm:pt modelId="{4B7FBE48-FC87-4F5C-8A46-33EC4E4446D8}" type="pres">
      <dgm:prSet presAssocID="{DF1C8534-1987-44B9-BACB-33827A181605}" presName="DropPin" presStyleLbl="alignNode1" presStyleIdx="1" presStyleCnt="5"/>
      <dgm:spPr/>
    </dgm:pt>
    <dgm:pt modelId="{429F9AFF-3061-48C5-86BE-BEE6BE24D55F}" type="pres">
      <dgm:prSet presAssocID="{DF1C8534-1987-44B9-BACB-33827A181605}" presName="Ellipse" presStyleLbl="fgAcc1" presStyleIdx="2" presStyleCnt="6"/>
      <dgm:spPr>
        <a:solidFill>
          <a:schemeClr val="lt1">
            <a:alpha val="90000"/>
            <a:hueOff val="0"/>
            <a:satOff val="0"/>
            <a:lumOff val="0"/>
            <a:alphaOff val="0"/>
          </a:schemeClr>
        </a:solidFill>
        <a:ln w="15875" cap="flat" cmpd="sng" algn="ctr">
          <a:noFill/>
          <a:prstDash val="solid"/>
        </a:ln>
        <a:effectLst/>
      </dgm:spPr>
    </dgm:pt>
    <dgm:pt modelId="{5867A60C-6B81-4D3C-B2D6-82DE0B1FF572}" type="pres">
      <dgm:prSet presAssocID="{DF1C8534-1987-44B9-BACB-33827A181605}" presName="L2TextContainer" presStyleLbl="revTx" presStyleIdx="2" presStyleCnt="10">
        <dgm:presLayoutVars>
          <dgm:bulletEnabled val="1"/>
        </dgm:presLayoutVars>
      </dgm:prSet>
      <dgm:spPr/>
    </dgm:pt>
    <dgm:pt modelId="{A8D191FD-55B0-4913-B34D-DBAE8726050D}" type="pres">
      <dgm:prSet presAssocID="{DF1C8534-1987-44B9-BACB-33827A181605}" presName="L1TextContainer" presStyleLbl="revTx" presStyleIdx="3" presStyleCnt="10">
        <dgm:presLayoutVars>
          <dgm:chMax val="1"/>
          <dgm:chPref val="1"/>
          <dgm:bulletEnabled val="1"/>
        </dgm:presLayoutVars>
      </dgm:prSet>
      <dgm:spPr/>
    </dgm:pt>
    <dgm:pt modelId="{B66D4400-E080-4755-B897-F196E5BF02D4}" type="pres">
      <dgm:prSet presAssocID="{DF1C8534-1987-44B9-BACB-33827A181605}" presName="ConnectLine" presStyleLbl="sibTrans1D1" presStyleIdx="1" presStyleCnt="5"/>
      <dgm:spPr>
        <a:noFill/>
        <a:ln w="12700" cap="flat" cmpd="sng" algn="ctr">
          <a:solidFill>
            <a:schemeClr val="accent2">
              <a:hueOff val="-1835281"/>
              <a:satOff val="8098"/>
              <a:lumOff val="-1373"/>
              <a:alphaOff val="0"/>
            </a:schemeClr>
          </a:solidFill>
          <a:prstDash val="dash"/>
        </a:ln>
        <a:effectLst/>
      </dgm:spPr>
    </dgm:pt>
    <dgm:pt modelId="{D095F577-8BC3-40B9-8098-EAB17597E154}" type="pres">
      <dgm:prSet presAssocID="{DF1C8534-1987-44B9-BACB-33827A181605}" presName="EmptyPlaceHolder" presStyleCnt="0"/>
      <dgm:spPr/>
    </dgm:pt>
    <dgm:pt modelId="{7C3AF3E2-4BAB-4D28-9DC6-319364808A05}" type="pres">
      <dgm:prSet presAssocID="{9B945803-E8DB-4EC0-95EA-EE0DBF07EFF5}" presName="spaceBetweenRectangles" presStyleCnt="0"/>
      <dgm:spPr/>
    </dgm:pt>
    <dgm:pt modelId="{560E347D-B827-4547-8ACD-44479EE737E7}" type="pres">
      <dgm:prSet presAssocID="{E2CF573C-70CF-4446-B3A7-BD69A4E1BD1C}" presName="composite" presStyleCnt="0"/>
      <dgm:spPr/>
    </dgm:pt>
    <dgm:pt modelId="{A3DC266F-278A-4D8C-9427-6AE7D16D36D7}" type="pres">
      <dgm:prSet presAssocID="{E2CF573C-70CF-4446-B3A7-BD69A4E1BD1C}" presName="ConnectorPoint" presStyleLbl="lnNode1" presStyleIdx="2" presStyleCnt="5"/>
      <dgm:spPr>
        <a:solidFill>
          <a:schemeClr val="accent2">
            <a:hueOff val="-3670562"/>
            <a:satOff val="16196"/>
            <a:lumOff val="-2745"/>
            <a:alphaOff val="0"/>
          </a:schemeClr>
        </a:solidFill>
        <a:ln w="6350" cap="flat" cmpd="sng" algn="ctr">
          <a:solidFill>
            <a:schemeClr val="lt1">
              <a:hueOff val="0"/>
              <a:satOff val="0"/>
              <a:lumOff val="0"/>
              <a:alphaOff val="0"/>
            </a:schemeClr>
          </a:solidFill>
          <a:prstDash val="solid"/>
        </a:ln>
        <a:effectLst/>
      </dgm:spPr>
    </dgm:pt>
    <dgm:pt modelId="{8B3B1DB1-5D96-4CFA-85E1-6D5146320EFD}" type="pres">
      <dgm:prSet presAssocID="{E2CF573C-70CF-4446-B3A7-BD69A4E1BD1C}" presName="DropPinPlaceHolder" presStyleCnt="0"/>
      <dgm:spPr/>
    </dgm:pt>
    <dgm:pt modelId="{21F5035E-B3A6-433C-91CA-2EEB4D073864}" type="pres">
      <dgm:prSet presAssocID="{E2CF573C-70CF-4446-B3A7-BD69A4E1BD1C}" presName="DropPin" presStyleLbl="alignNode1" presStyleIdx="2" presStyleCnt="5"/>
      <dgm:spPr/>
    </dgm:pt>
    <dgm:pt modelId="{B1B5B8EF-EA00-4D8D-BBEE-1819F7449EA8}" type="pres">
      <dgm:prSet presAssocID="{E2CF573C-70CF-4446-B3A7-BD69A4E1BD1C}" presName="Ellipse" presStyleLbl="fgAcc1" presStyleIdx="3" presStyleCnt="6"/>
      <dgm:spPr>
        <a:solidFill>
          <a:schemeClr val="lt1">
            <a:alpha val="90000"/>
            <a:hueOff val="0"/>
            <a:satOff val="0"/>
            <a:lumOff val="0"/>
            <a:alphaOff val="0"/>
          </a:schemeClr>
        </a:solidFill>
        <a:ln w="15875" cap="flat" cmpd="sng" algn="ctr">
          <a:noFill/>
          <a:prstDash val="solid"/>
        </a:ln>
        <a:effectLst/>
      </dgm:spPr>
    </dgm:pt>
    <dgm:pt modelId="{5CB6ADA2-EEA9-4173-BBF6-8C51F5EFF10A}" type="pres">
      <dgm:prSet presAssocID="{E2CF573C-70CF-4446-B3A7-BD69A4E1BD1C}" presName="L2TextContainer" presStyleLbl="revTx" presStyleIdx="4" presStyleCnt="10">
        <dgm:presLayoutVars>
          <dgm:bulletEnabled val="1"/>
        </dgm:presLayoutVars>
      </dgm:prSet>
      <dgm:spPr/>
    </dgm:pt>
    <dgm:pt modelId="{CE0BBBEB-05FF-4ABE-B5BB-F57E0B5F4B31}" type="pres">
      <dgm:prSet presAssocID="{E2CF573C-70CF-4446-B3A7-BD69A4E1BD1C}" presName="L1TextContainer" presStyleLbl="revTx" presStyleIdx="5" presStyleCnt="10">
        <dgm:presLayoutVars>
          <dgm:chMax val="1"/>
          <dgm:chPref val="1"/>
          <dgm:bulletEnabled val="1"/>
        </dgm:presLayoutVars>
      </dgm:prSet>
      <dgm:spPr/>
    </dgm:pt>
    <dgm:pt modelId="{2D631519-FBB7-4377-AA19-99569895B455}" type="pres">
      <dgm:prSet presAssocID="{E2CF573C-70CF-4446-B3A7-BD69A4E1BD1C}" presName="ConnectLine" presStyleLbl="sibTrans1D1" presStyleIdx="2" presStyleCnt="5"/>
      <dgm:spPr>
        <a:noFill/>
        <a:ln w="12700" cap="flat" cmpd="sng" algn="ctr">
          <a:solidFill>
            <a:schemeClr val="accent2">
              <a:hueOff val="-3670562"/>
              <a:satOff val="16196"/>
              <a:lumOff val="-2745"/>
              <a:alphaOff val="0"/>
            </a:schemeClr>
          </a:solidFill>
          <a:prstDash val="dash"/>
        </a:ln>
        <a:effectLst/>
      </dgm:spPr>
    </dgm:pt>
    <dgm:pt modelId="{8B9A3016-E1C8-4671-B6C9-03AC230CDE4F}" type="pres">
      <dgm:prSet presAssocID="{E2CF573C-70CF-4446-B3A7-BD69A4E1BD1C}" presName="EmptyPlaceHolder" presStyleCnt="0"/>
      <dgm:spPr/>
    </dgm:pt>
    <dgm:pt modelId="{021E0987-E1F1-412F-B1E2-96DCFFB42C05}" type="pres">
      <dgm:prSet presAssocID="{56377ED1-D75F-44BD-BA1C-2C6081E5FE16}" presName="spaceBetweenRectangles" presStyleCnt="0"/>
      <dgm:spPr/>
    </dgm:pt>
    <dgm:pt modelId="{C8F5A9CF-0E55-43C8-BEC9-FF6B7620649F}" type="pres">
      <dgm:prSet presAssocID="{FD2EB0DB-B0C2-4111-A31E-BEAD192EF3F1}" presName="composite" presStyleCnt="0"/>
      <dgm:spPr/>
    </dgm:pt>
    <dgm:pt modelId="{3A8B9095-41AD-41AC-934F-E620D658C4C3}" type="pres">
      <dgm:prSet presAssocID="{FD2EB0DB-B0C2-4111-A31E-BEAD192EF3F1}" presName="ConnectorPoint" presStyleLbl="lnNode1" presStyleIdx="3" presStyleCnt="5"/>
      <dgm:spPr>
        <a:solidFill>
          <a:schemeClr val="accent2">
            <a:hueOff val="-5505844"/>
            <a:satOff val="24295"/>
            <a:lumOff val="-4118"/>
            <a:alphaOff val="0"/>
          </a:schemeClr>
        </a:solidFill>
        <a:ln w="6350" cap="flat" cmpd="sng" algn="ctr">
          <a:solidFill>
            <a:schemeClr val="lt1">
              <a:hueOff val="0"/>
              <a:satOff val="0"/>
              <a:lumOff val="0"/>
              <a:alphaOff val="0"/>
            </a:schemeClr>
          </a:solidFill>
          <a:prstDash val="solid"/>
        </a:ln>
        <a:effectLst/>
      </dgm:spPr>
    </dgm:pt>
    <dgm:pt modelId="{36462638-7BE2-49D1-B6FD-163A965DFA95}" type="pres">
      <dgm:prSet presAssocID="{FD2EB0DB-B0C2-4111-A31E-BEAD192EF3F1}" presName="DropPinPlaceHolder" presStyleCnt="0"/>
      <dgm:spPr/>
    </dgm:pt>
    <dgm:pt modelId="{5A71D68B-17AD-4211-BE35-99E162676731}" type="pres">
      <dgm:prSet presAssocID="{FD2EB0DB-B0C2-4111-A31E-BEAD192EF3F1}" presName="DropPin" presStyleLbl="alignNode1" presStyleIdx="3" presStyleCnt="5"/>
      <dgm:spPr/>
    </dgm:pt>
    <dgm:pt modelId="{EE83030D-366A-4459-9CD9-1220D00DE3B6}" type="pres">
      <dgm:prSet presAssocID="{FD2EB0DB-B0C2-4111-A31E-BEAD192EF3F1}" presName="Ellipse" presStyleLbl="fgAcc1" presStyleIdx="4" presStyleCnt="6"/>
      <dgm:spPr>
        <a:solidFill>
          <a:schemeClr val="lt1">
            <a:alpha val="90000"/>
            <a:hueOff val="0"/>
            <a:satOff val="0"/>
            <a:lumOff val="0"/>
            <a:alphaOff val="0"/>
          </a:schemeClr>
        </a:solidFill>
        <a:ln w="15875" cap="flat" cmpd="sng" algn="ctr">
          <a:noFill/>
          <a:prstDash val="solid"/>
        </a:ln>
        <a:effectLst/>
      </dgm:spPr>
    </dgm:pt>
    <dgm:pt modelId="{4D4BFB05-9D9E-4840-AF64-917B2BBEAB95}" type="pres">
      <dgm:prSet presAssocID="{FD2EB0DB-B0C2-4111-A31E-BEAD192EF3F1}" presName="L2TextContainer" presStyleLbl="revTx" presStyleIdx="6" presStyleCnt="10">
        <dgm:presLayoutVars>
          <dgm:bulletEnabled val="1"/>
        </dgm:presLayoutVars>
      </dgm:prSet>
      <dgm:spPr/>
    </dgm:pt>
    <dgm:pt modelId="{69738DEF-711B-4AE3-8BF9-0F2EDF3322FE}" type="pres">
      <dgm:prSet presAssocID="{FD2EB0DB-B0C2-4111-A31E-BEAD192EF3F1}" presName="L1TextContainer" presStyleLbl="revTx" presStyleIdx="7" presStyleCnt="10">
        <dgm:presLayoutVars>
          <dgm:chMax val="1"/>
          <dgm:chPref val="1"/>
          <dgm:bulletEnabled val="1"/>
        </dgm:presLayoutVars>
      </dgm:prSet>
      <dgm:spPr/>
    </dgm:pt>
    <dgm:pt modelId="{9F4F2828-5648-425A-B885-B4DAEBB0EFE5}" type="pres">
      <dgm:prSet presAssocID="{FD2EB0DB-B0C2-4111-A31E-BEAD192EF3F1}" presName="ConnectLine" presStyleLbl="sibTrans1D1" presStyleIdx="3" presStyleCnt="5"/>
      <dgm:spPr>
        <a:noFill/>
        <a:ln w="12700" cap="flat" cmpd="sng" algn="ctr">
          <a:solidFill>
            <a:schemeClr val="accent2">
              <a:hueOff val="-5505844"/>
              <a:satOff val="24295"/>
              <a:lumOff val="-4118"/>
              <a:alphaOff val="0"/>
            </a:schemeClr>
          </a:solidFill>
          <a:prstDash val="dash"/>
        </a:ln>
        <a:effectLst/>
      </dgm:spPr>
    </dgm:pt>
    <dgm:pt modelId="{6F33BBF9-3F0F-4D25-A61F-DDB03C197428}" type="pres">
      <dgm:prSet presAssocID="{FD2EB0DB-B0C2-4111-A31E-BEAD192EF3F1}" presName="EmptyPlaceHolder" presStyleCnt="0"/>
      <dgm:spPr/>
    </dgm:pt>
    <dgm:pt modelId="{43CC6538-B26D-4BCC-A5F5-4D2F9212491C}" type="pres">
      <dgm:prSet presAssocID="{397B7326-099F-40EC-834A-64AD838B08D6}" presName="spaceBetweenRectangles" presStyleCnt="0"/>
      <dgm:spPr/>
    </dgm:pt>
    <dgm:pt modelId="{4E8B174E-2DEE-43C0-8608-F4BB226BBE4C}" type="pres">
      <dgm:prSet presAssocID="{EE1489AB-9790-48EE-935C-81977F74A89C}" presName="composite" presStyleCnt="0"/>
      <dgm:spPr/>
    </dgm:pt>
    <dgm:pt modelId="{2B56065C-2D27-40E0-9448-AE2F905806C3}" type="pres">
      <dgm:prSet presAssocID="{EE1489AB-9790-48EE-935C-81977F74A89C}" presName="ConnectorPoint" presStyleLbl="lnNode1" presStyleIdx="4" presStyleCnt="5"/>
      <dgm:spPr>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gm:spPr>
    </dgm:pt>
    <dgm:pt modelId="{16FE0D20-5D88-467A-A25A-9C0F06C43942}" type="pres">
      <dgm:prSet presAssocID="{EE1489AB-9790-48EE-935C-81977F74A89C}" presName="DropPinPlaceHolder" presStyleCnt="0"/>
      <dgm:spPr/>
    </dgm:pt>
    <dgm:pt modelId="{A41F9A14-AD0D-4D73-ADFD-70F778F6C8F0}" type="pres">
      <dgm:prSet presAssocID="{EE1489AB-9790-48EE-935C-81977F74A89C}" presName="DropPin" presStyleLbl="alignNode1" presStyleIdx="4" presStyleCnt="5"/>
      <dgm:spPr/>
    </dgm:pt>
    <dgm:pt modelId="{88EF272B-9C73-4E7E-9E89-06BAB912EABF}" type="pres">
      <dgm:prSet presAssocID="{EE1489AB-9790-48EE-935C-81977F74A89C}" presName="Ellipse" presStyleLbl="fgAcc1" presStyleIdx="5" presStyleCnt="6"/>
      <dgm:spPr>
        <a:solidFill>
          <a:schemeClr val="lt1">
            <a:alpha val="90000"/>
            <a:hueOff val="0"/>
            <a:satOff val="0"/>
            <a:lumOff val="0"/>
            <a:alphaOff val="0"/>
          </a:schemeClr>
        </a:solidFill>
        <a:ln w="15875" cap="flat" cmpd="sng" algn="ctr">
          <a:noFill/>
          <a:prstDash val="solid"/>
        </a:ln>
        <a:effectLst/>
      </dgm:spPr>
    </dgm:pt>
    <dgm:pt modelId="{B434B81B-0451-4691-8E9F-B1BFD1F64EE4}" type="pres">
      <dgm:prSet presAssocID="{EE1489AB-9790-48EE-935C-81977F74A89C}" presName="L2TextContainer" presStyleLbl="revTx" presStyleIdx="8" presStyleCnt="10">
        <dgm:presLayoutVars>
          <dgm:bulletEnabled val="1"/>
        </dgm:presLayoutVars>
      </dgm:prSet>
      <dgm:spPr/>
    </dgm:pt>
    <dgm:pt modelId="{DE59285E-85D0-4A0B-A5E5-903B5CE40A08}" type="pres">
      <dgm:prSet presAssocID="{EE1489AB-9790-48EE-935C-81977F74A89C}" presName="L1TextContainer" presStyleLbl="revTx" presStyleIdx="9" presStyleCnt="10">
        <dgm:presLayoutVars>
          <dgm:chMax val="1"/>
          <dgm:chPref val="1"/>
          <dgm:bulletEnabled val="1"/>
        </dgm:presLayoutVars>
      </dgm:prSet>
      <dgm:spPr/>
    </dgm:pt>
    <dgm:pt modelId="{2960CA83-827D-40AE-AC08-3BF222D998FB}" type="pres">
      <dgm:prSet presAssocID="{EE1489AB-9790-48EE-935C-81977F74A89C}" presName="ConnectLine" presStyleLbl="sibTrans1D1" presStyleIdx="4" presStyleCnt="5"/>
      <dgm:spPr>
        <a:noFill/>
        <a:ln w="12700" cap="flat" cmpd="sng" algn="ctr">
          <a:solidFill>
            <a:schemeClr val="accent2">
              <a:hueOff val="-7341125"/>
              <a:satOff val="32393"/>
              <a:lumOff val="-5490"/>
              <a:alphaOff val="0"/>
            </a:schemeClr>
          </a:solidFill>
          <a:prstDash val="dash"/>
        </a:ln>
        <a:effectLst/>
      </dgm:spPr>
    </dgm:pt>
    <dgm:pt modelId="{388D2388-BD98-4A51-BF4C-9A1FD365E652}" type="pres">
      <dgm:prSet presAssocID="{EE1489AB-9790-48EE-935C-81977F74A89C}" presName="EmptyPlaceHolder" presStyleCnt="0"/>
      <dgm:spPr/>
    </dgm:pt>
  </dgm:ptLst>
  <dgm:cxnLst>
    <dgm:cxn modelId="{FE049C04-68A8-491C-8B19-CB1733C8BFB8}" srcId="{E9828210-66C3-41CC-839F-23F2A0D880B2}" destId="{8A02F015-C88F-4AEE-AE63-3A39B5BD3661}" srcOrd="0" destOrd="0" parTransId="{9A0F0DC9-38FD-4CF8-818F-E6A7DDFFFECD}" sibTransId="{1CF0A163-66C7-4DF5-8809-CD843B475029}"/>
    <dgm:cxn modelId="{D49C6F13-907B-4487-82E8-9987F60B733E}" type="presOf" srcId="{274AC677-4692-4803-8738-D623B0F994EC}" destId="{EBFE2504-E1A5-461C-97C7-B881FD619B91}" srcOrd="0" destOrd="0" presId="urn:microsoft.com/office/officeart/2017/3/layout/DropPinTimeline"/>
    <dgm:cxn modelId="{B1F2801C-7D1A-4EF7-9DA0-4BCC951B7054}" type="presOf" srcId="{54E22F1F-6165-4145-A876-0E20F3279B2C}" destId="{4D4BFB05-9D9E-4840-AF64-917B2BBEAB95}" srcOrd="0" destOrd="0" presId="urn:microsoft.com/office/officeart/2017/3/layout/DropPinTimeline"/>
    <dgm:cxn modelId="{96EE3D2E-2D44-4433-AD12-8AEEF8163B9F}" type="presOf" srcId="{8A02F015-C88F-4AEE-AE63-3A39B5BD3661}" destId="{1DB7F653-C761-4F56-AEA9-DE752A8FA85E}" srcOrd="0" destOrd="0" presId="urn:microsoft.com/office/officeart/2017/3/layout/DropPinTimeline"/>
    <dgm:cxn modelId="{F74D9035-DC49-453A-BEE9-6AEF4C2C5393}" type="presOf" srcId="{DF1C8534-1987-44B9-BACB-33827A181605}" destId="{A8D191FD-55B0-4913-B34D-DBAE8726050D}" srcOrd="0" destOrd="0" presId="urn:microsoft.com/office/officeart/2017/3/layout/DropPinTimeline"/>
    <dgm:cxn modelId="{CCE98537-0645-4441-B33B-E01B91C08F7A}" type="presOf" srcId="{EE1489AB-9790-48EE-935C-81977F74A89C}" destId="{DE59285E-85D0-4A0B-A5E5-903B5CE40A08}" srcOrd="0" destOrd="0" presId="urn:microsoft.com/office/officeart/2017/3/layout/DropPinTimeline"/>
    <dgm:cxn modelId="{396B315D-C0C3-4CFD-89E5-B2EB26008252}" type="presOf" srcId="{9D6D3363-8B29-445B-9C24-8C07D004B395}" destId="{5867A60C-6B81-4D3C-B2D6-82DE0B1FF572}" srcOrd="0" destOrd="0" presId="urn:microsoft.com/office/officeart/2017/3/layout/DropPinTimeline"/>
    <dgm:cxn modelId="{872A7C69-5D90-4CDC-9A0E-BE118CED26EB}" type="presOf" srcId="{E9828210-66C3-41CC-839F-23F2A0D880B2}" destId="{7C17589E-7EC5-4EFA-A43A-6B05E80165DB}" srcOrd="0" destOrd="0" presId="urn:microsoft.com/office/officeart/2017/3/layout/DropPinTimeline"/>
    <dgm:cxn modelId="{D6209077-6D00-4EFC-B8B0-2D725F26DD42}" srcId="{274AC677-4692-4803-8738-D623B0F994EC}" destId="{DF1C8534-1987-44B9-BACB-33827A181605}" srcOrd="1" destOrd="0" parTransId="{CB93F4EF-3B2E-4134-97B4-1E1D1FD63A28}" sibTransId="{9B945803-E8DB-4EC0-95EA-EE0DBF07EFF5}"/>
    <dgm:cxn modelId="{3F83337A-BA26-4E23-BD2B-4F570E2F2682}" srcId="{274AC677-4692-4803-8738-D623B0F994EC}" destId="{E9828210-66C3-41CC-839F-23F2A0D880B2}" srcOrd="0" destOrd="0" parTransId="{B29814BE-A7A2-43E1-A064-56A405127198}" sibTransId="{2BC66BEB-87BD-4BFC-8A39-17137C774F5D}"/>
    <dgm:cxn modelId="{9227048D-391E-48D9-AA51-29C89B0A6D1C}" srcId="{DF1C8534-1987-44B9-BACB-33827A181605}" destId="{9D6D3363-8B29-445B-9C24-8C07D004B395}" srcOrd="0" destOrd="0" parTransId="{EC87AFF0-8537-47FB-A315-CB232FE80779}" sibTransId="{00D84587-532B-4E79-98F2-9415239FA316}"/>
    <dgm:cxn modelId="{5D1FDC95-9FFD-43E6-9131-95134478EFCC}" srcId="{EE1489AB-9790-48EE-935C-81977F74A89C}" destId="{5D5D702D-26D4-441C-9FF3-30ED47931B98}" srcOrd="0" destOrd="0" parTransId="{B8067BEB-C356-4E61-B5C2-8C80C77560F4}" sibTransId="{C544C67D-9753-4C57-8C76-5230AAEC0966}"/>
    <dgm:cxn modelId="{0CC00D96-3292-4587-9BC7-3D9C918535F5}" srcId="{E2CF573C-70CF-4446-B3A7-BD69A4E1BD1C}" destId="{BD5242D1-2D1B-46CB-B030-AA91C0964AF4}" srcOrd="0" destOrd="0" parTransId="{DC91D4EF-EC26-45B1-8DCE-E455C637238E}" sibTransId="{E965F9E6-63BA-4576-93B8-E3764C8D81FE}"/>
    <dgm:cxn modelId="{40CA66A9-7185-468A-A683-2D18B3784C28}" type="presOf" srcId="{FD2EB0DB-B0C2-4111-A31E-BEAD192EF3F1}" destId="{69738DEF-711B-4AE3-8BF9-0F2EDF3322FE}" srcOrd="0" destOrd="0" presId="urn:microsoft.com/office/officeart/2017/3/layout/DropPinTimeline"/>
    <dgm:cxn modelId="{ED95E8B2-5A5C-4598-B271-C423D1C38E7F}" srcId="{FD2EB0DB-B0C2-4111-A31E-BEAD192EF3F1}" destId="{54E22F1F-6165-4145-A876-0E20F3279B2C}" srcOrd="0" destOrd="0" parTransId="{FED1DEFB-8CCB-4EDE-8285-2499CF26EE6D}" sibTransId="{BB0CD4C8-6B89-4C1A-968C-7A69F7FFF012}"/>
    <dgm:cxn modelId="{2AB7BAB8-9035-4773-9643-D6D37AEC0ECB}" srcId="{274AC677-4692-4803-8738-D623B0F994EC}" destId="{E2CF573C-70CF-4446-B3A7-BD69A4E1BD1C}" srcOrd="2" destOrd="0" parTransId="{14DEEE7F-D94A-4AD0-B69B-D2A5E604CD88}" sibTransId="{56377ED1-D75F-44BD-BA1C-2C6081E5FE16}"/>
    <dgm:cxn modelId="{E9ABD5BA-F7A6-46A3-A935-6686FB33C45A}" type="presOf" srcId="{BD5242D1-2D1B-46CB-B030-AA91C0964AF4}" destId="{5CB6ADA2-EEA9-4173-BBF6-8C51F5EFF10A}" srcOrd="0" destOrd="0" presId="urn:microsoft.com/office/officeart/2017/3/layout/DropPinTimeline"/>
    <dgm:cxn modelId="{0EEA4DC0-86D7-482D-BF3E-B3299627299B}" type="presOf" srcId="{E2CF573C-70CF-4446-B3A7-BD69A4E1BD1C}" destId="{CE0BBBEB-05FF-4ABE-B5BB-F57E0B5F4B31}" srcOrd="0" destOrd="0" presId="urn:microsoft.com/office/officeart/2017/3/layout/DropPinTimeline"/>
    <dgm:cxn modelId="{BB01C8C6-807A-471A-8795-20BBB74F0760}" type="presOf" srcId="{5D5D702D-26D4-441C-9FF3-30ED47931B98}" destId="{B434B81B-0451-4691-8E9F-B1BFD1F64EE4}" srcOrd="0" destOrd="0" presId="urn:microsoft.com/office/officeart/2017/3/layout/DropPinTimeline"/>
    <dgm:cxn modelId="{4A6CCFF1-9D72-438E-A72B-E7FB381CC9D5}" srcId="{274AC677-4692-4803-8738-D623B0F994EC}" destId="{FD2EB0DB-B0C2-4111-A31E-BEAD192EF3F1}" srcOrd="3" destOrd="0" parTransId="{B6CF4FCF-7EFC-47AE-9072-62B5DE58AE04}" sibTransId="{397B7326-099F-40EC-834A-64AD838B08D6}"/>
    <dgm:cxn modelId="{8FB789FF-EAF5-4F76-A5FA-09E9B15173E4}" srcId="{274AC677-4692-4803-8738-D623B0F994EC}" destId="{EE1489AB-9790-48EE-935C-81977F74A89C}" srcOrd="4" destOrd="0" parTransId="{31AAA0EC-A74D-4C8E-8668-0186E60DCF1B}" sibTransId="{F5E3F941-666F-4918-A7B1-668536F082D6}"/>
    <dgm:cxn modelId="{9A3AC63D-D970-46FC-BEB4-1D0EA75B8C8A}" type="presParOf" srcId="{EBFE2504-E1A5-461C-97C7-B881FD619B91}" destId="{869EFC46-4C95-46F7-B36E-83B4E6D3DAD6}" srcOrd="0" destOrd="0" presId="urn:microsoft.com/office/officeart/2017/3/layout/DropPinTimeline"/>
    <dgm:cxn modelId="{315C39A8-7174-4578-B786-6ACA61157567}" type="presParOf" srcId="{EBFE2504-E1A5-461C-97C7-B881FD619B91}" destId="{CEE37D6A-4D2A-47A7-B8F2-657A57013EA6}" srcOrd="1" destOrd="0" presId="urn:microsoft.com/office/officeart/2017/3/layout/DropPinTimeline"/>
    <dgm:cxn modelId="{13D5A8C7-50DA-4BCA-9A05-B798644D7938}" type="presParOf" srcId="{CEE37D6A-4D2A-47A7-B8F2-657A57013EA6}" destId="{39F1D873-2657-493C-9C12-EF970B293C16}" srcOrd="0" destOrd="0" presId="urn:microsoft.com/office/officeart/2017/3/layout/DropPinTimeline"/>
    <dgm:cxn modelId="{00969D61-CEB4-4914-B04E-1331E6EAD576}" type="presParOf" srcId="{39F1D873-2657-493C-9C12-EF970B293C16}" destId="{A63BB585-C401-46E4-803C-B27DA2FDE9E7}" srcOrd="0" destOrd="0" presId="urn:microsoft.com/office/officeart/2017/3/layout/DropPinTimeline"/>
    <dgm:cxn modelId="{C8C73895-A6E0-4E88-BF04-756B3D4BD317}" type="presParOf" srcId="{39F1D873-2657-493C-9C12-EF970B293C16}" destId="{EBDE62E1-E70C-4E27-8F79-7B58A65ECBEA}" srcOrd="1" destOrd="0" presId="urn:microsoft.com/office/officeart/2017/3/layout/DropPinTimeline"/>
    <dgm:cxn modelId="{1A3BEC4E-26D0-4233-97F8-3ED8D0C42E4D}" type="presParOf" srcId="{EBDE62E1-E70C-4E27-8F79-7B58A65ECBEA}" destId="{402F625A-9F16-49B1-B13D-D4FE65837813}" srcOrd="0" destOrd="0" presId="urn:microsoft.com/office/officeart/2017/3/layout/DropPinTimeline"/>
    <dgm:cxn modelId="{BD953D31-43DC-4FA4-BA1F-55084ABD77B9}" type="presParOf" srcId="{EBDE62E1-E70C-4E27-8F79-7B58A65ECBEA}" destId="{7533385E-4D36-4C32-990A-AB5BC2FE31A9}" srcOrd="1" destOrd="0" presId="urn:microsoft.com/office/officeart/2017/3/layout/DropPinTimeline"/>
    <dgm:cxn modelId="{18A2E45D-7751-4A8B-8978-F881AB1734E6}" type="presParOf" srcId="{39F1D873-2657-493C-9C12-EF970B293C16}" destId="{1DB7F653-C761-4F56-AEA9-DE752A8FA85E}" srcOrd="2" destOrd="0" presId="urn:microsoft.com/office/officeart/2017/3/layout/DropPinTimeline"/>
    <dgm:cxn modelId="{B7F41393-1AF8-4E76-834B-6CF063945469}" type="presParOf" srcId="{39F1D873-2657-493C-9C12-EF970B293C16}" destId="{7C17589E-7EC5-4EFA-A43A-6B05E80165DB}" srcOrd="3" destOrd="0" presId="urn:microsoft.com/office/officeart/2017/3/layout/DropPinTimeline"/>
    <dgm:cxn modelId="{ABC8AAB8-6290-4AE4-8B63-03BFC65441AC}" type="presParOf" srcId="{39F1D873-2657-493C-9C12-EF970B293C16}" destId="{3E40449B-7BCD-4163-AFA4-C9AC18682F8A}" srcOrd="4" destOrd="0" presId="urn:microsoft.com/office/officeart/2017/3/layout/DropPinTimeline"/>
    <dgm:cxn modelId="{052182B3-CFAD-4568-A418-008C41D50300}" type="presParOf" srcId="{39F1D873-2657-493C-9C12-EF970B293C16}" destId="{D8DC9F94-14BD-4BAF-B543-0FDA98D72054}" srcOrd="5" destOrd="0" presId="urn:microsoft.com/office/officeart/2017/3/layout/DropPinTimeline"/>
    <dgm:cxn modelId="{AB26522B-C48E-4B80-AD4C-285DE9EBDAA4}" type="presParOf" srcId="{CEE37D6A-4D2A-47A7-B8F2-657A57013EA6}" destId="{21C86F4C-EB85-4E5E-8968-89C09C2E5EC6}" srcOrd="1" destOrd="0" presId="urn:microsoft.com/office/officeart/2017/3/layout/DropPinTimeline"/>
    <dgm:cxn modelId="{F4A8189D-CA36-4C86-A444-73B1867B3249}" type="presParOf" srcId="{CEE37D6A-4D2A-47A7-B8F2-657A57013EA6}" destId="{C4143B02-17B8-45E4-91E6-17A67FE646D6}" srcOrd="2" destOrd="0" presId="urn:microsoft.com/office/officeart/2017/3/layout/DropPinTimeline"/>
    <dgm:cxn modelId="{09A3A8A6-9F81-4342-AEE8-A71B336D6118}" type="presParOf" srcId="{C4143B02-17B8-45E4-91E6-17A67FE646D6}" destId="{AC250790-9AE0-44F2-BCFE-30CB48073CBF}" srcOrd="0" destOrd="0" presId="urn:microsoft.com/office/officeart/2017/3/layout/DropPinTimeline"/>
    <dgm:cxn modelId="{AE25CB92-CA29-4A8F-AA77-F41911E24CD4}" type="presParOf" srcId="{C4143B02-17B8-45E4-91E6-17A67FE646D6}" destId="{3FACC3B7-8C06-4243-B960-30F4514AD37E}" srcOrd="1" destOrd="0" presId="urn:microsoft.com/office/officeart/2017/3/layout/DropPinTimeline"/>
    <dgm:cxn modelId="{C2C84359-9993-4DC0-8DD9-FED0FEF10ED6}" type="presParOf" srcId="{3FACC3B7-8C06-4243-B960-30F4514AD37E}" destId="{4B7FBE48-FC87-4F5C-8A46-33EC4E4446D8}" srcOrd="0" destOrd="0" presId="urn:microsoft.com/office/officeart/2017/3/layout/DropPinTimeline"/>
    <dgm:cxn modelId="{CA84D50B-D45E-48E6-A1F0-6181EDDB6685}" type="presParOf" srcId="{3FACC3B7-8C06-4243-B960-30F4514AD37E}" destId="{429F9AFF-3061-48C5-86BE-BEE6BE24D55F}" srcOrd="1" destOrd="0" presId="urn:microsoft.com/office/officeart/2017/3/layout/DropPinTimeline"/>
    <dgm:cxn modelId="{B380DFAD-355A-47CA-9B9A-F825EB460E59}" type="presParOf" srcId="{C4143B02-17B8-45E4-91E6-17A67FE646D6}" destId="{5867A60C-6B81-4D3C-B2D6-82DE0B1FF572}" srcOrd="2" destOrd="0" presId="urn:microsoft.com/office/officeart/2017/3/layout/DropPinTimeline"/>
    <dgm:cxn modelId="{13CAF889-99A1-411E-92C4-67D82FD3FE8F}" type="presParOf" srcId="{C4143B02-17B8-45E4-91E6-17A67FE646D6}" destId="{A8D191FD-55B0-4913-B34D-DBAE8726050D}" srcOrd="3" destOrd="0" presId="urn:microsoft.com/office/officeart/2017/3/layout/DropPinTimeline"/>
    <dgm:cxn modelId="{A235CC63-AA87-446F-9419-DD8AB5A1C7AE}" type="presParOf" srcId="{C4143B02-17B8-45E4-91E6-17A67FE646D6}" destId="{B66D4400-E080-4755-B897-F196E5BF02D4}" srcOrd="4" destOrd="0" presId="urn:microsoft.com/office/officeart/2017/3/layout/DropPinTimeline"/>
    <dgm:cxn modelId="{8F4C4F34-D963-4ED2-8222-C97DB44A438D}" type="presParOf" srcId="{C4143B02-17B8-45E4-91E6-17A67FE646D6}" destId="{D095F577-8BC3-40B9-8098-EAB17597E154}" srcOrd="5" destOrd="0" presId="urn:microsoft.com/office/officeart/2017/3/layout/DropPinTimeline"/>
    <dgm:cxn modelId="{60F9824B-AA55-4843-95E2-F63F096E6C0F}" type="presParOf" srcId="{CEE37D6A-4D2A-47A7-B8F2-657A57013EA6}" destId="{7C3AF3E2-4BAB-4D28-9DC6-319364808A05}" srcOrd="3" destOrd="0" presId="urn:microsoft.com/office/officeart/2017/3/layout/DropPinTimeline"/>
    <dgm:cxn modelId="{6EE5945A-E7B2-4F18-9C4B-A382ADEE7361}" type="presParOf" srcId="{CEE37D6A-4D2A-47A7-B8F2-657A57013EA6}" destId="{560E347D-B827-4547-8ACD-44479EE737E7}" srcOrd="4" destOrd="0" presId="urn:microsoft.com/office/officeart/2017/3/layout/DropPinTimeline"/>
    <dgm:cxn modelId="{959DED72-79D2-4499-9C88-D167D912E8E6}" type="presParOf" srcId="{560E347D-B827-4547-8ACD-44479EE737E7}" destId="{A3DC266F-278A-4D8C-9427-6AE7D16D36D7}" srcOrd="0" destOrd="0" presId="urn:microsoft.com/office/officeart/2017/3/layout/DropPinTimeline"/>
    <dgm:cxn modelId="{7C864AFA-96E3-4008-BC4D-52533C5C29CF}" type="presParOf" srcId="{560E347D-B827-4547-8ACD-44479EE737E7}" destId="{8B3B1DB1-5D96-4CFA-85E1-6D5146320EFD}" srcOrd="1" destOrd="0" presId="urn:microsoft.com/office/officeart/2017/3/layout/DropPinTimeline"/>
    <dgm:cxn modelId="{2A28DE5A-CDE9-47E0-96C7-518ECD75D77E}" type="presParOf" srcId="{8B3B1DB1-5D96-4CFA-85E1-6D5146320EFD}" destId="{21F5035E-B3A6-433C-91CA-2EEB4D073864}" srcOrd="0" destOrd="0" presId="urn:microsoft.com/office/officeart/2017/3/layout/DropPinTimeline"/>
    <dgm:cxn modelId="{E1C3058D-F38B-43ED-B8C2-5843406C70AD}" type="presParOf" srcId="{8B3B1DB1-5D96-4CFA-85E1-6D5146320EFD}" destId="{B1B5B8EF-EA00-4D8D-BBEE-1819F7449EA8}" srcOrd="1" destOrd="0" presId="urn:microsoft.com/office/officeart/2017/3/layout/DropPinTimeline"/>
    <dgm:cxn modelId="{61900146-1EF2-428A-B8FA-9B8DE9C116F0}" type="presParOf" srcId="{560E347D-B827-4547-8ACD-44479EE737E7}" destId="{5CB6ADA2-EEA9-4173-BBF6-8C51F5EFF10A}" srcOrd="2" destOrd="0" presId="urn:microsoft.com/office/officeart/2017/3/layout/DropPinTimeline"/>
    <dgm:cxn modelId="{8FE73FF7-8398-4C0C-BBC7-53439A39DD61}" type="presParOf" srcId="{560E347D-B827-4547-8ACD-44479EE737E7}" destId="{CE0BBBEB-05FF-4ABE-B5BB-F57E0B5F4B31}" srcOrd="3" destOrd="0" presId="urn:microsoft.com/office/officeart/2017/3/layout/DropPinTimeline"/>
    <dgm:cxn modelId="{3C310E34-436A-4411-B916-C98D512629E1}" type="presParOf" srcId="{560E347D-B827-4547-8ACD-44479EE737E7}" destId="{2D631519-FBB7-4377-AA19-99569895B455}" srcOrd="4" destOrd="0" presId="urn:microsoft.com/office/officeart/2017/3/layout/DropPinTimeline"/>
    <dgm:cxn modelId="{93BB5A56-00F1-4ADE-A1FB-837EB5922C1A}" type="presParOf" srcId="{560E347D-B827-4547-8ACD-44479EE737E7}" destId="{8B9A3016-E1C8-4671-B6C9-03AC230CDE4F}" srcOrd="5" destOrd="0" presId="urn:microsoft.com/office/officeart/2017/3/layout/DropPinTimeline"/>
    <dgm:cxn modelId="{81469B2A-48F0-4214-BB55-B6B456576841}" type="presParOf" srcId="{CEE37D6A-4D2A-47A7-B8F2-657A57013EA6}" destId="{021E0987-E1F1-412F-B1E2-96DCFFB42C05}" srcOrd="5" destOrd="0" presId="urn:microsoft.com/office/officeart/2017/3/layout/DropPinTimeline"/>
    <dgm:cxn modelId="{AE7E7A3C-FB92-4F14-AB38-A2044FE91C26}" type="presParOf" srcId="{CEE37D6A-4D2A-47A7-B8F2-657A57013EA6}" destId="{C8F5A9CF-0E55-43C8-BEC9-FF6B7620649F}" srcOrd="6" destOrd="0" presId="urn:microsoft.com/office/officeart/2017/3/layout/DropPinTimeline"/>
    <dgm:cxn modelId="{D2C87AA1-5680-4FEC-9A90-A034FB369950}" type="presParOf" srcId="{C8F5A9CF-0E55-43C8-BEC9-FF6B7620649F}" destId="{3A8B9095-41AD-41AC-934F-E620D658C4C3}" srcOrd="0" destOrd="0" presId="urn:microsoft.com/office/officeart/2017/3/layout/DropPinTimeline"/>
    <dgm:cxn modelId="{EBAAC6C7-2AA1-4E5F-8446-043150B20C13}" type="presParOf" srcId="{C8F5A9CF-0E55-43C8-BEC9-FF6B7620649F}" destId="{36462638-7BE2-49D1-B6FD-163A965DFA95}" srcOrd="1" destOrd="0" presId="urn:microsoft.com/office/officeart/2017/3/layout/DropPinTimeline"/>
    <dgm:cxn modelId="{FBA3C7B1-F0E7-42C5-8D1A-7E6DF2A95235}" type="presParOf" srcId="{36462638-7BE2-49D1-B6FD-163A965DFA95}" destId="{5A71D68B-17AD-4211-BE35-99E162676731}" srcOrd="0" destOrd="0" presId="urn:microsoft.com/office/officeart/2017/3/layout/DropPinTimeline"/>
    <dgm:cxn modelId="{3998407C-3DF7-4A41-9A5E-61EF7DA40350}" type="presParOf" srcId="{36462638-7BE2-49D1-B6FD-163A965DFA95}" destId="{EE83030D-366A-4459-9CD9-1220D00DE3B6}" srcOrd="1" destOrd="0" presId="urn:microsoft.com/office/officeart/2017/3/layout/DropPinTimeline"/>
    <dgm:cxn modelId="{093F2B77-5DD1-4AF6-9FAB-4EBBF2938F66}" type="presParOf" srcId="{C8F5A9CF-0E55-43C8-BEC9-FF6B7620649F}" destId="{4D4BFB05-9D9E-4840-AF64-917B2BBEAB95}" srcOrd="2" destOrd="0" presId="urn:microsoft.com/office/officeart/2017/3/layout/DropPinTimeline"/>
    <dgm:cxn modelId="{A9A13F87-0E14-452A-A6C7-391E6C2764DB}" type="presParOf" srcId="{C8F5A9CF-0E55-43C8-BEC9-FF6B7620649F}" destId="{69738DEF-711B-4AE3-8BF9-0F2EDF3322FE}" srcOrd="3" destOrd="0" presId="urn:microsoft.com/office/officeart/2017/3/layout/DropPinTimeline"/>
    <dgm:cxn modelId="{76B1ED2E-B8EF-45C2-8EE7-89CE1BE852C6}" type="presParOf" srcId="{C8F5A9CF-0E55-43C8-BEC9-FF6B7620649F}" destId="{9F4F2828-5648-425A-B885-B4DAEBB0EFE5}" srcOrd="4" destOrd="0" presId="urn:microsoft.com/office/officeart/2017/3/layout/DropPinTimeline"/>
    <dgm:cxn modelId="{8E8BB62C-731B-4152-96F0-172B5BE2929E}" type="presParOf" srcId="{C8F5A9CF-0E55-43C8-BEC9-FF6B7620649F}" destId="{6F33BBF9-3F0F-4D25-A61F-DDB03C197428}" srcOrd="5" destOrd="0" presId="urn:microsoft.com/office/officeart/2017/3/layout/DropPinTimeline"/>
    <dgm:cxn modelId="{923CC81D-9FE3-41D8-A114-D1F4FA12F8A4}" type="presParOf" srcId="{CEE37D6A-4D2A-47A7-B8F2-657A57013EA6}" destId="{43CC6538-B26D-4BCC-A5F5-4D2F9212491C}" srcOrd="7" destOrd="0" presId="urn:microsoft.com/office/officeart/2017/3/layout/DropPinTimeline"/>
    <dgm:cxn modelId="{B08B1C1C-5EB1-4335-ACE6-C4363FDCE0CE}" type="presParOf" srcId="{CEE37D6A-4D2A-47A7-B8F2-657A57013EA6}" destId="{4E8B174E-2DEE-43C0-8608-F4BB226BBE4C}" srcOrd="8" destOrd="0" presId="urn:microsoft.com/office/officeart/2017/3/layout/DropPinTimeline"/>
    <dgm:cxn modelId="{CB02AD20-2284-418F-80B7-4BD2957113E8}" type="presParOf" srcId="{4E8B174E-2DEE-43C0-8608-F4BB226BBE4C}" destId="{2B56065C-2D27-40E0-9448-AE2F905806C3}" srcOrd="0" destOrd="0" presId="urn:microsoft.com/office/officeart/2017/3/layout/DropPinTimeline"/>
    <dgm:cxn modelId="{EE2EAD1A-98A9-412E-B9A4-9A14E0E06D05}" type="presParOf" srcId="{4E8B174E-2DEE-43C0-8608-F4BB226BBE4C}" destId="{16FE0D20-5D88-467A-A25A-9C0F06C43942}" srcOrd="1" destOrd="0" presId="urn:microsoft.com/office/officeart/2017/3/layout/DropPinTimeline"/>
    <dgm:cxn modelId="{6BD6BAAB-36A2-4780-B4A3-219BA3B46B77}" type="presParOf" srcId="{16FE0D20-5D88-467A-A25A-9C0F06C43942}" destId="{A41F9A14-AD0D-4D73-ADFD-70F778F6C8F0}" srcOrd="0" destOrd="0" presId="urn:microsoft.com/office/officeart/2017/3/layout/DropPinTimeline"/>
    <dgm:cxn modelId="{6E4BA12F-A39B-4707-B91E-4DEECC7B4801}" type="presParOf" srcId="{16FE0D20-5D88-467A-A25A-9C0F06C43942}" destId="{88EF272B-9C73-4E7E-9E89-06BAB912EABF}" srcOrd="1" destOrd="0" presId="urn:microsoft.com/office/officeart/2017/3/layout/DropPinTimeline"/>
    <dgm:cxn modelId="{82A55B21-254B-4056-906C-AD8828AB766E}" type="presParOf" srcId="{4E8B174E-2DEE-43C0-8608-F4BB226BBE4C}" destId="{B434B81B-0451-4691-8E9F-B1BFD1F64EE4}" srcOrd="2" destOrd="0" presId="urn:microsoft.com/office/officeart/2017/3/layout/DropPinTimeline"/>
    <dgm:cxn modelId="{91015C72-2AE3-441B-8C9D-BE42F9FB97C8}" type="presParOf" srcId="{4E8B174E-2DEE-43C0-8608-F4BB226BBE4C}" destId="{DE59285E-85D0-4A0B-A5E5-903B5CE40A08}" srcOrd="3" destOrd="0" presId="urn:microsoft.com/office/officeart/2017/3/layout/DropPinTimeline"/>
    <dgm:cxn modelId="{0206F855-D42A-454F-B91C-2D60ACB66163}" type="presParOf" srcId="{4E8B174E-2DEE-43C0-8608-F4BB226BBE4C}" destId="{2960CA83-827D-40AE-AC08-3BF222D998FB}" srcOrd="4" destOrd="0" presId="urn:microsoft.com/office/officeart/2017/3/layout/DropPinTimeline"/>
    <dgm:cxn modelId="{34A90553-067F-47CB-A123-23CB96D3D3E9}" type="presParOf" srcId="{4E8B174E-2DEE-43C0-8608-F4BB226BBE4C}" destId="{388D2388-BD98-4A51-BF4C-9A1FD365E65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B1534F-64D9-41A3-8B75-EA9FED7985E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27097C2-8332-4A6E-B8C7-70C07834A670}">
      <dgm:prSet/>
      <dgm:spPr/>
      <dgm:t>
        <a:bodyPr/>
        <a:lstStyle/>
        <a:p>
          <a:pPr>
            <a:defRPr b="1"/>
          </a:pPr>
          <a:r>
            <a:rPr lang="en-US"/>
            <a:t>1975</a:t>
          </a:r>
        </a:p>
      </dgm:t>
    </dgm:pt>
    <dgm:pt modelId="{1EA58433-8BBC-4ED7-85CF-C2AE9F5503BF}" type="parTrans" cxnId="{3153647D-3A2F-44A3-BF54-E09FD73CACE3}">
      <dgm:prSet/>
      <dgm:spPr/>
      <dgm:t>
        <a:bodyPr/>
        <a:lstStyle/>
        <a:p>
          <a:endParaRPr lang="en-US"/>
        </a:p>
      </dgm:t>
    </dgm:pt>
    <dgm:pt modelId="{DCCA239E-4DAE-4202-98DD-8C2547E0A8BF}" type="sibTrans" cxnId="{3153647D-3A2F-44A3-BF54-E09FD73CACE3}">
      <dgm:prSet/>
      <dgm:spPr/>
      <dgm:t>
        <a:bodyPr/>
        <a:lstStyle/>
        <a:p>
          <a:endParaRPr lang="en-US"/>
        </a:p>
      </dgm:t>
    </dgm:pt>
    <dgm:pt modelId="{E926879B-B6D7-467B-82C5-44247AA50159}">
      <dgm:prSet/>
      <dgm:spPr/>
      <dgm:t>
        <a:bodyPr/>
        <a:lstStyle/>
        <a:p>
          <a:r>
            <a:rPr lang="en-US"/>
            <a:t>κυκλοφορία νέου τριμηνιαίου βιβλιογραφικού δελτίου με τίτλο Νέα Βιβλία σε διεύθυνση Κυριάκου Ντελόπουλου</a:t>
          </a:r>
        </a:p>
      </dgm:t>
    </dgm:pt>
    <dgm:pt modelId="{5F865473-930E-4B9D-B43A-6B1483FD0EA7}" type="parTrans" cxnId="{D467EA0F-60DA-48A4-AC24-EFA400423C98}">
      <dgm:prSet/>
      <dgm:spPr/>
      <dgm:t>
        <a:bodyPr/>
        <a:lstStyle/>
        <a:p>
          <a:endParaRPr lang="en-US"/>
        </a:p>
      </dgm:t>
    </dgm:pt>
    <dgm:pt modelId="{08CCC8DE-08BD-433C-AAB0-7EB45AE0CCF6}" type="sibTrans" cxnId="{D467EA0F-60DA-48A4-AC24-EFA400423C98}">
      <dgm:prSet/>
      <dgm:spPr/>
      <dgm:t>
        <a:bodyPr/>
        <a:lstStyle/>
        <a:p>
          <a:endParaRPr lang="en-US"/>
        </a:p>
      </dgm:t>
    </dgm:pt>
    <dgm:pt modelId="{CA84FAEE-DC4A-4F82-B8EA-4DF13078F239}">
      <dgm:prSet/>
      <dgm:spPr/>
      <dgm:t>
        <a:bodyPr/>
        <a:lstStyle/>
        <a:p>
          <a:pPr>
            <a:defRPr b="1"/>
          </a:pPr>
          <a:r>
            <a:rPr lang="en-US"/>
            <a:t>1976</a:t>
          </a:r>
        </a:p>
      </dgm:t>
    </dgm:pt>
    <dgm:pt modelId="{A65B3BA0-1C26-421F-B0D6-1DC0C7B51533}" type="parTrans" cxnId="{312E0F8F-8471-4B0A-8DBF-5AE34450A9B0}">
      <dgm:prSet/>
      <dgm:spPr/>
      <dgm:t>
        <a:bodyPr/>
        <a:lstStyle/>
        <a:p>
          <a:endParaRPr lang="en-US"/>
        </a:p>
      </dgm:t>
    </dgm:pt>
    <dgm:pt modelId="{001E36B5-F0E2-4270-A759-896A9F827B02}" type="sibTrans" cxnId="{312E0F8F-8471-4B0A-8DBF-5AE34450A9B0}">
      <dgm:prSet/>
      <dgm:spPr/>
      <dgm:t>
        <a:bodyPr/>
        <a:lstStyle/>
        <a:p>
          <a:endParaRPr lang="en-US"/>
        </a:p>
      </dgm:t>
    </dgm:pt>
    <dgm:pt modelId="{CE1F78FD-7EF8-4260-A555-8EC6F617C6E2}">
      <dgm:prSet/>
      <dgm:spPr/>
      <dgm:t>
        <a:bodyPr/>
        <a:lstStyle/>
        <a:p>
          <a:r>
            <a:rPr lang="en-US"/>
            <a:t>έκδοση Λωξάντρας Μαρίας Ιορδανίδου. Η πρώτη έκδοση (4.000 αντ.) εξαντλείται σε μια εβδομάδα</a:t>
          </a:r>
        </a:p>
      </dgm:t>
    </dgm:pt>
    <dgm:pt modelId="{DF74E00C-756C-4FCD-B9CB-33EF57CE1EA4}" type="parTrans" cxnId="{3A639DC3-79D6-4BB8-A760-70E4F520E537}">
      <dgm:prSet/>
      <dgm:spPr/>
      <dgm:t>
        <a:bodyPr/>
        <a:lstStyle/>
        <a:p>
          <a:endParaRPr lang="en-US"/>
        </a:p>
      </dgm:t>
    </dgm:pt>
    <dgm:pt modelId="{84B49DF5-870A-4829-8142-D778402C85D5}" type="sibTrans" cxnId="{3A639DC3-79D6-4BB8-A760-70E4F520E537}">
      <dgm:prSet/>
      <dgm:spPr/>
      <dgm:t>
        <a:bodyPr/>
        <a:lstStyle/>
        <a:p>
          <a:endParaRPr lang="en-US"/>
        </a:p>
      </dgm:t>
    </dgm:pt>
    <dgm:pt modelId="{57CF28FC-18E0-47D6-8B13-4CD9027FD934}">
      <dgm:prSet/>
      <dgm:spPr/>
      <dgm:t>
        <a:bodyPr/>
        <a:lstStyle/>
        <a:p>
          <a:r>
            <a:rPr lang="en-US"/>
            <a:t>1976-2010 = 59 εκδόσεις, 225.000 αντ.</a:t>
          </a:r>
        </a:p>
      </dgm:t>
    </dgm:pt>
    <dgm:pt modelId="{6A039711-918E-4339-BC14-9B821DBA1A86}" type="parTrans" cxnId="{103771F1-32B1-422E-8568-6B60AC6090CC}">
      <dgm:prSet/>
      <dgm:spPr/>
      <dgm:t>
        <a:bodyPr/>
        <a:lstStyle/>
        <a:p>
          <a:endParaRPr lang="en-US"/>
        </a:p>
      </dgm:t>
    </dgm:pt>
    <dgm:pt modelId="{3EE65E16-A18A-4664-B23E-C199DAABB4F2}" type="sibTrans" cxnId="{103771F1-32B1-422E-8568-6B60AC6090CC}">
      <dgm:prSet/>
      <dgm:spPr/>
      <dgm:t>
        <a:bodyPr/>
        <a:lstStyle/>
        <a:p>
          <a:endParaRPr lang="en-US"/>
        </a:p>
      </dgm:t>
    </dgm:pt>
    <dgm:pt modelId="{432C5CFF-7589-4627-9D15-05BF8AF314A6}">
      <dgm:prSet/>
      <dgm:spPr/>
      <dgm:t>
        <a:bodyPr/>
        <a:lstStyle/>
        <a:p>
          <a:pPr>
            <a:defRPr b="1"/>
          </a:pPr>
          <a:r>
            <a:rPr lang="en-US"/>
            <a:t>1978</a:t>
          </a:r>
        </a:p>
      </dgm:t>
    </dgm:pt>
    <dgm:pt modelId="{1812B1F3-7876-46A6-A315-3FA7092E6DB8}" type="parTrans" cxnId="{A494B7A4-3DFC-41CC-AD0B-D32959958A17}">
      <dgm:prSet/>
      <dgm:spPr/>
      <dgm:t>
        <a:bodyPr/>
        <a:lstStyle/>
        <a:p>
          <a:endParaRPr lang="en-US"/>
        </a:p>
      </dgm:t>
    </dgm:pt>
    <dgm:pt modelId="{2DE6F207-E49F-4CFA-8348-9F95C34CEAB2}" type="sibTrans" cxnId="{A494B7A4-3DFC-41CC-AD0B-D32959958A17}">
      <dgm:prSet/>
      <dgm:spPr/>
      <dgm:t>
        <a:bodyPr/>
        <a:lstStyle/>
        <a:p>
          <a:endParaRPr lang="en-US"/>
        </a:p>
      </dgm:t>
    </dgm:pt>
    <dgm:pt modelId="{28CC3860-25E3-4718-9C7B-88A3DF623D59}">
      <dgm:prSet/>
      <dgm:spPr/>
      <dgm:t>
        <a:bodyPr/>
        <a:lstStyle/>
        <a:p>
          <a:r>
            <a:rPr lang="en-US"/>
            <a:t>μεταφορά έδρας σε Σόλωνος 60</a:t>
          </a:r>
        </a:p>
      </dgm:t>
    </dgm:pt>
    <dgm:pt modelId="{D4E920EA-3A88-4C73-BD8C-300D1A7AC1AD}" type="parTrans" cxnId="{7B587C26-C449-4050-83E1-3FBDB3C21563}">
      <dgm:prSet/>
      <dgm:spPr/>
      <dgm:t>
        <a:bodyPr/>
        <a:lstStyle/>
        <a:p>
          <a:endParaRPr lang="en-US"/>
        </a:p>
      </dgm:t>
    </dgm:pt>
    <dgm:pt modelId="{6E396E5D-AFAE-4AAE-9494-583F6D34961D}" type="sibTrans" cxnId="{7B587C26-C449-4050-83E1-3FBDB3C21563}">
      <dgm:prSet/>
      <dgm:spPr/>
      <dgm:t>
        <a:bodyPr/>
        <a:lstStyle/>
        <a:p>
          <a:endParaRPr lang="en-US"/>
        </a:p>
      </dgm:t>
    </dgm:pt>
    <dgm:pt modelId="{3E11843F-4309-4465-BB63-9DECBB397078}" type="pres">
      <dgm:prSet presAssocID="{30B1534F-64D9-41A3-8B75-EA9FED7985E2}" presName="root" presStyleCnt="0">
        <dgm:presLayoutVars>
          <dgm:chMax/>
          <dgm:chPref/>
          <dgm:animLvl val="lvl"/>
        </dgm:presLayoutVars>
      </dgm:prSet>
      <dgm:spPr/>
    </dgm:pt>
    <dgm:pt modelId="{841BA0F7-0E54-460A-8121-1B3BCF3E981E}" type="pres">
      <dgm:prSet presAssocID="{30B1534F-64D9-41A3-8B75-EA9FED7985E2}"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B14B41E-480F-4479-9A63-FE4F00D5BE33}" type="pres">
      <dgm:prSet presAssocID="{30B1534F-64D9-41A3-8B75-EA9FED7985E2}" presName="nodes" presStyleCnt="0">
        <dgm:presLayoutVars>
          <dgm:chMax/>
          <dgm:chPref/>
          <dgm:animLvl val="lvl"/>
        </dgm:presLayoutVars>
      </dgm:prSet>
      <dgm:spPr/>
    </dgm:pt>
    <dgm:pt modelId="{56A96EEF-E19B-4194-A29D-65E7426CC492}" type="pres">
      <dgm:prSet presAssocID="{B27097C2-8332-4A6E-B8C7-70C07834A670}" presName="composite" presStyleCnt="0"/>
      <dgm:spPr/>
    </dgm:pt>
    <dgm:pt modelId="{DC6FE7B1-370B-4AF4-8C11-2AAC3D9881A4}" type="pres">
      <dgm:prSet presAssocID="{B27097C2-8332-4A6E-B8C7-70C07834A670}"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148F858-500C-41B4-B615-A1F5A90D906D}" type="pres">
      <dgm:prSet presAssocID="{B27097C2-8332-4A6E-B8C7-70C07834A670}" presName="DropPinPlaceHolder" presStyleCnt="0"/>
      <dgm:spPr/>
    </dgm:pt>
    <dgm:pt modelId="{22C24D36-80CB-4120-9AF3-E695D59516D4}" type="pres">
      <dgm:prSet presAssocID="{B27097C2-8332-4A6E-B8C7-70C07834A670}" presName="DropPin" presStyleLbl="alignNode1" presStyleIdx="0" presStyleCnt="3"/>
      <dgm:spPr/>
    </dgm:pt>
    <dgm:pt modelId="{9451BC8C-191D-4279-B45E-F391DB01E2C4}" type="pres">
      <dgm:prSet presAssocID="{B27097C2-8332-4A6E-B8C7-70C07834A670}"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7F478451-73F9-4723-B9D5-A4D1C8DADA95}" type="pres">
      <dgm:prSet presAssocID="{B27097C2-8332-4A6E-B8C7-70C07834A670}" presName="L2TextContainer" presStyleLbl="revTx" presStyleIdx="0" presStyleCnt="6">
        <dgm:presLayoutVars>
          <dgm:bulletEnabled val="1"/>
        </dgm:presLayoutVars>
      </dgm:prSet>
      <dgm:spPr/>
    </dgm:pt>
    <dgm:pt modelId="{9A86DBDE-B5B3-45FE-B8EA-ABCF18DF4929}" type="pres">
      <dgm:prSet presAssocID="{B27097C2-8332-4A6E-B8C7-70C07834A670}" presName="L1TextContainer" presStyleLbl="revTx" presStyleIdx="1" presStyleCnt="6">
        <dgm:presLayoutVars>
          <dgm:chMax val="1"/>
          <dgm:chPref val="1"/>
          <dgm:bulletEnabled val="1"/>
        </dgm:presLayoutVars>
      </dgm:prSet>
      <dgm:spPr/>
    </dgm:pt>
    <dgm:pt modelId="{B92FEEE5-B05A-4EA8-9F70-230BC814B9B6}" type="pres">
      <dgm:prSet presAssocID="{B27097C2-8332-4A6E-B8C7-70C07834A670}"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4144BD65-E2AD-467D-A8D7-D6730CA634AF}" type="pres">
      <dgm:prSet presAssocID="{B27097C2-8332-4A6E-B8C7-70C07834A670}" presName="EmptyPlaceHolder" presStyleCnt="0"/>
      <dgm:spPr/>
    </dgm:pt>
    <dgm:pt modelId="{FF3CC208-AC67-403E-9342-53771ED59970}" type="pres">
      <dgm:prSet presAssocID="{DCCA239E-4DAE-4202-98DD-8C2547E0A8BF}" presName="spaceBetweenRectangles" presStyleCnt="0"/>
      <dgm:spPr/>
    </dgm:pt>
    <dgm:pt modelId="{D79CD462-7904-4EA1-85CF-B2161EB9A2BD}" type="pres">
      <dgm:prSet presAssocID="{CA84FAEE-DC4A-4F82-B8EA-4DF13078F239}" presName="composite" presStyleCnt="0"/>
      <dgm:spPr/>
    </dgm:pt>
    <dgm:pt modelId="{C438D144-C74B-4D2A-A978-5FAD4BE8B7DC}" type="pres">
      <dgm:prSet presAssocID="{CA84FAEE-DC4A-4F82-B8EA-4DF13078F239}" presName="ConnectorPoint" presStyleLbl="lnNode1" presStyleIdx="1" presStyleCnt="3"/>
      <dgm:spPr>
        <a:solidFill>
          <a:schemeClr val="accent2">
            <a:hueOff val="-3670562"/>
            <a:satOff val="16196"/>
            <a:lumOff val="-2745"/>
            <a:alphaOff val="0"/>
          </a:schemeClr>
        </a:solidFill>
        <a:ln w="6350" cap="flat" cmpd="sng" algn="ctr">
          <a:solidFill>
            <a:schemeClr val="lt1">
              <a:hueOff val="0"/>
              <a:satOff val="0"/>
              <a:lumOff val="0"/>
              <a:alphaOff val="0"/>
            </a:schemeClr>
          </a:solidFill>
          <a:prstDash val="solid"/>
        </a:ln>
        <a:effectLst/>
      </dgm:spPr>
    </dgm:pt>
    <dgm:pt modelId="{F73C90AF-451E-4CAC-9AF3-A1A0E0187F54}" type="pres">
      <dgm:prSet presAssocID="{CA84FAEE-DC4A-4F82-B8EA-4DF13078F239}" presName="DropPinPlaceHolder" presStyleCnt="0"/>
      <dgm:spPr/>
    </dgm:pt>
    <dgm:pt modelId="{C37CC67B-A636-4B02-B20F-4911E13F96F9}" type="pres">
      <dgm:prSet presAssocID="{CA84FAEE-DC4A-4F82-B8EA-4DF13078F239}" presName="DropPin" presStyleLbl="alignNode1" presStyleIdx="1" presStyleCnt="3"/>
      <dgm:spPr/>
    </dgm:pt>
    <dgm:pt modelId="{E069BD14-203C-43C3-8F13-5A345D14AB3F}" type="pres">
      <dgm:prSet presAssocID="{CA84FAEE-DC4A-4F82-B8EA-4DF13078F239}"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680A4A40-DF40-4E26-A934-FA8E119DA435}" type="pres">
      <dgm:prSet presAssocID="{CA84FAEE-DC4A-4F82-B8EA-4DF13078F239}" presName="L2TextContainer" presStyleLbl="revTx" presStyleIdx="2" presStyleCnt="6">
        <dgm:presLayoutVars>
          <dgm:bulletEnabled val="1"/>
        </dgm:presLayoutVars>
      </dgm:prSet>
      <dgm:spPr/>
    </dgm:pt>
    <dgm:pt modelId="{B43190AC-BD53-43A7-B613-F7CF25364825}" type="pres">
      <dgm:prSet presAssocID="{CA84FAEE-DC4A-4F82-B8EA-4DF13078F239}" presName="L1TextContainer" presStyleLbl="revTx" presStyleIdx="3" presStyleCnt="6">
        <dgm:presLayoutVars>
          <dgm:chMax val="1"/>
          <dgm:chPref val="1"/>
          <dgm:bulletEnabled val="1"/>
        </dgm:presLayoutVars>
      </dgm:prSet>
      <dgm:spPr/>
    </dgm:pt>
    <dgm:pt modelId="{528A9B3A-4C20-4A7B-BFCD-4EF6DC9F2543}" type="pres">
      <dgm:prSet presAssocID="{CA84FAEE-DC4A-4F82-B8EA-4DF13078F239}" presName="ConnectLine" presStyleLbl="sibTrans1D1" presStyleIdx="1" presStyleCnt="3"/>
      <dgm:spPr>
        <a:noFill/>
        <a:ln w="12700" cap="flat" cmpd="sng" algn="ctr">
          <a:solidFill>
            <a:schemeClr val="accent2">
              <a:hueOff val="-3670562"/>
              <a:satOff val="16196"/>
              <a:lumOff val="-2745"/>
              <a:alphaOff val="0"/>
            </a:schemeClr>
          </a:solidFill>
          <a:prstDash val="dash"/>
        </a:ln>
        <a:effectLst/>
      </dgm:spPr>
    </dgm:pt>
    <dgm:pt modelId="{2D13FB64-F109-4789-AC84-E6F1E6DE33EA}" type="pres">
      <dgm:prSet presAssocID="{CA84FAEE-DC4A-4F82-B8EA-4DF13078F239}" presName="EmptyPlaceHolder" presStyleCnt="0"/>
      <dgm:spPr/>
    </dgm:pt>
    <dgm:pt modelId="{00359157-3C40-414B-97C2-A3D0C43472C4}" type="pres">
      <dgm:prSet presAssocID="{001E36B5-F0E2-4270-A759-896A9F827B02}" presName="spaceBetweenRectangles" presStyleCnt="0"/>
      <dgm:spPr/>
    </dgm:pt>
    <dgm:pt modelId="{99AD55BD-1B7F-473E-8EC6-AC35A2605BC2}" type="pres">
      <dgm:prSet presAssocID="{432C5CFF-7589-4627-9D15-05BF8AF314A6}" presName="composite" presStyleCnt="0"/>
      <dgm:spPr/>
    </dgm:pt>
    <dgm:pt modelId="{7CB2EF17-1783-411C-BB51-140951284140}" type="pres">
      <dgm:prSet presAssocID="{432C5CFF-7589-4627-9D15-05BF8AF314A6}" presName="ConnectorPoint" presStyleLbl="lnNode1" presStyleIdx="2" presStyleCnt="3"/>
      <dgm:spPr>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gm:spPr>
    </dgm:pt>
    <dgm:pt modelId="{C6C93663-604D-4278-B0A7-7285E976B6C2}" type="pres">
      <dgm:prSet presAssocID="{432C5CFF-7589-4627-9D15-05BF8AF314A6}" presName="DropPinPlaceHolder" presStyleCnt="0"/>
      <dgm:spPr/>
    </dgm:pt>
    <dgm:pt modelId="{4A97E5E7-10D8-40B6-875F-D2810D0A27B6}" type="pres">
      <dgm:prSet presAssocID="{432C5CFF-7589-4627-9D15-05BF8AF314A6}" presName="DropPin" presStyleLbl="alignNode1" presStyleIdx="2" presStyleCnt="3"/>
      <dgm:spPr/>
    </dgm:pt>
    <dgm:pt modelId="{83CC6618-169C-4C48-AF1B-804E011C7A3A}" type="pres">
      <dgm:prSet presAssocID="{432C5CFF-7589-4627-9D15-05BF8AF314A6}"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A758ECF8-C3DB-49E2-BB58-2EBDC479CE28}" type="pres">
      <dgm:prSet presAssocID="{432C5CFF-7589-4627-9D15-05BF8AF314A6}" presName="L2TextContainer" presStyleLbl="revTx" presStyleIdx="4" presStyleCnt="6">
        <dgm:presLayoutVars>
          <dgm:bulletEnabled val="1"/>
        </dgm:presLayoutVars>
      </dgm:prSet>
      <dgm:spPr/>
    </dgm:pt>
    <dgm:pt modelId="{5C13037E-8466-4710-86FE-88A508E24C5F}" type="pres">
      <dgm:prSet presAssocID="{432C5CFF-7589-4627-9D15-05BF8AF314A6}" presName="L1TextContainer" presStyleLbl="revTx" presStyleIdx="5" presStyleCnt="6">
        <dgm:presLayoutVars>
          <dgm:chMax val="1"/>
          <dgm:chPref val="1"/>
          <dgm:bulletEnabled val="1"/>
        </dgm:presLayoutVars>
      </dgm:prSet>
      <dgm:spPr/>
    </dgm:pt>
    <dgm:pt modelId="{5658A6F3-7DAA-4881-9390-B11030BCBC2E}" type="pres">
      <dgm:prSet presAssocID="{432C5CFF-7589-4627-9D15-05BF8AF314A6}" presName="ConnectLine" presStyleLbl="sibTrans1D1" presStyleIdx="2" presStyleCnt="3"/>
      <dgm:spPr>
        <a:noFill/>
        <a:ln w="12700" cap="flat" cmpd="sng" algn="ctr">
          <a:solidFill>
            <a:schemeClr val="accent2">
              <a:hueOff val="-7341125"/>
              <a:satOff val="32393"/>
              <a:lumOff val="-5490"/>
              <a:alphaOff val="0"/>
            </a:schemeClr>
          </a:solidFill>
          <a:prstDash val="dash"/>
        </a:ln>
        <a:effectLst/>
      </dgm:spPr>
    </dgm:pt>
    <dgm:pt modelId="{E3E3C92B-BC70-4C01-AC7D-A9C4A5F04362}" type="pres">
      <dgm:prSet presAssocID="{432C5CFF-7589-4627-9D15-05BF8AF314A6}" presName="EmptyPlaceHolder" presStyleCnt="0"/>
      <dgm:spPr/>
    </dgm:pt>
  </dgm:ptLst>
  <dgm:cxnLst>
    <dgm:cxn modelId="{D467EA0F-60DA-48A4-AC24-EFA400423C98}" srcId="{B27097C2-8332-4A6E-B8C7-70C07834A670}" destId="{E926879B-B6D7-467B-82C5-44247AA50159}" srcOrd="0" destOrd="0" parTransId="{5F865473-930E-4B9D-B43A-6B1483FD0EA7}" sibTransId="{08CCC8DE-08BD-433C-AAB0-7EB45AE0CCF6}"/>
    <dgm:cxn modelId="{7A3E391C-BB9A-4E45-967C-2BCB9E1E9676}" type="presOf" srcId="{30B1534F-64D9-41A3-8B75-EA9FED7985E2}" destId="{3E11843F-4309-4465-BB63-9DECBB397078}" srcOrd="0" destOrd="0" presId="urn:microsoft.com/office/officeart/2017/3/layout/DropPinTimeline"/>
    <dgm:cxn modelId="{7B587C26-C449-4050-83E1-3FBDB3C21563}" srcId="{432C5CFF-7589-4627-9D15-05BF8AF314A6}" destId="{28CC3860-25E3-4718-9C7B-88A3DF623D59}" srcOrd="0" destOrd="0" parTransId="{D4E920EA-3A88-4C73-BD8C-300D1A7AC1AD}" sibTransId="{6E396E5D-AFAE-4AAE-9494-583F6D34961D}"/>
    <dgm:cxn modelId="{DC04055E-788C-4B4A-A501-367C39908940}" type="presOf" srcId="{CE1F78FD-7EF8-4260-A555-8EC6F617C6E2}" destId="{680A4A40-DF40-4E26-A934-FA8E119DA435}" srcOrd="0" destOrd="0" presId="urn:microsoft.com/office/officeart/2017/3/layout/DropPinTimeline"/>
    <dgm:cxn modelId="{71F4C060-2082-47C4-9D6E-AF5F49A3E0C1}" type="presOf" srcId="{432C5CFF-7589-4627-9D15-05BF8AF314A6}" destId="{5C13037E-8466-4710-86FE-88A508E24C5F}" srcOrd="0" destOrd="0" presId="urn:microsoft.com/office/officeart/2017/3/layout/DropPinTimeline"/>
    <dgm:cxn modelId="{94EEC469-5C1F-47A0-8A1C-7740128964E6}" type="presOf" srcId="{28CC3860-25E3-4718-9C7B-88A3DF623D59}" destId="{A758ECF8-C3DB-49E2-BB58-2EBDC479CE28}" srcOrd="0" destOrd="0" presId="urn:microsoft.com/office/officeart/2017/3/layout/DropPinTimeline"/>
    <dgm:cxn modelId="{DF0CC14A-827B-4AF4-8F66-0237C69DD00C}" type="presOf" srcId="{CA84FAEE-DC4A-4F82-B8EA-4DF13078F239}" destId="{B43190AC-BD53-43A7-B613-F7CF25364825}" srcOrd="0" destOrd="0" presId="urn:microsoft.com/office/officeart/2017/3/layout/DropPinTimeline"/>
    <dgm:cxn modelId="{3153647D-3A2F-44A3-BF54-E09FD73CACE3}" srcId="{30B1534F-64D9-41A3-8B75-EA9FED7985E2}" destId="{B27097C2-8332-4A6E-B8C7-70C07834A670}" srcOrd="0" destOrd="0" parTransId="{1EA58433-8BBC-4ED7-85CF-C2AE9F5503BF}" sibTransId="{DCCA239E-4DAE-4202-98DD-8C2547E0A8BF}"/>
    <dgm:cxn modelId="{312E0F8F-8471-4B0A-8DBF-5AE34450A9B0}" srcId="{30B1534F-64D9-41A3-8B75-EA9FED7985E2}" destId="{CA84FAEE-DC4A-4F82-B8EA-4DF13078F239}" srcOrd="1" destOrd="0" parTransId="{A65B3BA0-1C26-421F-B0D6-1DC0C7B51533}" sibTransId="{001E36B5-F0E2-4270-A759-896A9F827B02}"/>
    <dgm:cxn modelId="{A494B7A4-3DFC-41CC-AD0B-D32959958A17}" srcId="{30B1534F-64D9-41A3-8B75-EA9FED7985E2}" destId="{432C5CFF-7589-4627-9D15-05BF8AF314A6}" srcOrd="2" destOrd="0" parTransId="{1812B1F3-7876-46A6-A315-3FA7092E6DB8}" sibTransId="{2DE6F207-E49F-4CFA-8348-9F95C34CEAB2}"/>
    <dgm:cxn modelId="{34D21BAF-9A77-4120-BDFC-291C5D5C94FF}" type="presOf" srcId="{E926879B-B6D7-467B-82C5-44247AA50159}" destId="{7F478451-73F9-4723-B9D5-A4D1C8DADA95}" srcOrd="0" destOrd="0" presId="urn:microsoft.com/office/officeart/2017/3/layout/DropPinTimeline"/>
    <dgm:cxn modelId="{3A639DC3-79D6-4BB8-A760-70E4F520E537}" srcId="{CA84FAEE-DC4A-4F82-B8EA-4DF13078F239}" destId="{CE1F78FD-7EF8-4260-A555-8EC6F617C6E2}" srcOrd="0" destOrd="0" parTransId="{DF74E00C-756C-4FCD-B9CB-33EF57CE1EA4}" sibTransId="{84B49DF5-870A-4829-8142-D778402C85D5}"/>
    <dgm:cxn modelId="{BA65F8D4-812B-419E-90CC-0DCEEAB8530B}" type="presOf" srcId="{57CF28FC-18E0-47D6-8B13-4CD9027FD934}" destId="{680A4A40-DF40-4E26-A934-FA8E119DA435}" srcOrd="0" destOrd="1" presId="urn:microsoft.com/office/officeart/2017/3/layout/DropPinTimeline"/>
    <dgm:cxn modelId="{103771F1-32B1-422E-8568-6B60AC6090CC}" srcId="{CE1F78FD-7EF8-4260-A555-8EC6F617C6E2}" destId="{57CF28FC-18E0-47D6-8B13-4CD9027FD934}" srcOrd="0" destOrd="0" parTransId="{6A039711-918E-4339-BC14-9B821DBA1A86}" sibTransId="{3EE65E16-A18A-4664-B23E-C199DAABB4F2}"/>
    <dgm:cxn modelId="{9E01A8F1-EBD5-4AD3-B092-F463AC7C5C0F}" type="presOf" srcId="{B27097C2-8332-4A6E-B8C7-70C07834A670}" destId="{9A86DBDE-B5B3-45FE-B8EA-ABCF18DF4929}" srcOrd="0" destOrd="0" presId="urn:microsoft.com/office/officeart/2017/3/layout/DropPinTimeline"/>
    <dgm:cxn modelId="{0757A525-74FB-4DF2-A1C7-660281DCD855}" type="presParOf" srcId="{3E11843F-4309-4465-BB63-9DECBB397078}" destId="{841BA0F7-0E54-460A-8121-1B3BCF3E981E}" srcOrd="0" destOrd="0" presId="urn:microsoft.com/office/officeart/2017/3/layout/DropPinTimeline"/>
    <dgm:cxn modelId="{F35D1892-177D-4FAC-95E6-36AA5FF5DCFB}" type="presParOf" srcId="{3E11843F-4309-4465-BB63-9DECBB397078}" destId="{DB14B41E-480F-4479-9A63-FE4F00D5BE33}" srcOrd="1" destOrd="0" presId="urn:microsoft.com/office/officeart/2017/3/layout/DropPinTimeline"/>
    <dgm:cxn modelId="{CAF3B9CB-F71F-4268-9C9D-39009FB7BCD2}" type="presParOf" srcId="{DB14B41E-480F-4479-9A63-FE4F00D5BE33}" destId="{56A96EEF-E19B-4194-A29D-65E7426CC492}" srcOrd="0" destOrd="0" presId="urn:microsoft.com/office/officeart/2017/3/layout/DropPinTimeline"/>
    <dgm:cxn modelId="{42F6F926-B755-43C8-857A-E30549D763AD}" type="presParOf" srcId="{56A96EEF-E19B-4194-A29D-65E7426CC492}" destId="{DC6FE7B1-370B-4AF4-8C11-2AAC3D9881A4}" srcOrd="0" destOrd="0" presId="urn:microsoft.com/office/officeart/2017/3/layout/DropPinTimeline"/>
    <dgm:cxn modelId="{B6DD16B1-09F1-405C-A752-E974596B7FE5}" type="presParOf" srcId="{56A96EEF-E19B-4194-A29D-65E7426CC492}" destId="{D148F858-500C-41B4-B615-A1F5A90D906D}" srcOrd="1" destOrd="0" presId="urn:microsoft.com/office/officeart/2017/3/layout/DropPinTimeline"/>
    <dgm:cxn modelId="{DE7D147A-CE2E-4FEC-8B51-DEEC75F39028}" type="presParOf" srcId="{D148F858-500C-41B4-B615-A1F5A90D906D}" destId="{22C24D36-80CB-4120-9AF3-E695D59516D4}" srcOrd="0" destOrd="0" presId="urn:microsoft.com/office/officeart/2017/3/layout/DropPinTimeline"/>
    <dgm:cxn modelId="{7477958C-4634-45A6-9FA2-CFB2E005DA6C}" type="presParOf" srcId="{D148F858-500C-41B4-B615-A1F5A90D906D}" destId="{9451BC8C-191D-4279-B45E-F391DB01E2C4}" srcOrd="1" destOrd="0" presId="urn:microsoft.com/office/officeart/2017/3/layout/DropPinTimeline"/>
    <dgm:cxn modelId="{E4CD68B2-1406-474D-B773-99C4B08D5554}" type="presParOf" srcId="{56A96EEF-E19B-4194-A29D-65E7426CC492}" destId="{7F478451-73F9-4723-B9D5-A4D1C8DADA95}" srcOrd="2" destOrd="0" presId="urn:microsoft.com/office/officeart/2017/3/layout/DropPinTimeline"/>
    <dgm:cxn modelId="{F95388E2-1788-455F-AB44-28E623B804AA}" type="presParOf" srcId="{56A96EEF-E19B-4194-A29D-65E7426CC492}" destId="{9A86DBDE-B5B3-45FE-B8EA-ABCF18DF4929}" srcOrd="3" destOrd="0" presId="urn:microsoft.com/office/officeart/2017/3/layout/DropPinTimeline"/>
    <dgm:cxn modelId="{9FD13041-3241-4B00-99A2-93973566736F}" type="presParOf" srcId="{56A96EEF-E19B-4194-A29D-65E7426CC492}" destId="{B92FEEE5-B05A-4EA8-9F70-230BC814B9B6}" srcOrd="4" destOrd="0" presId="urn:microsoft.com/office/officeart/2017/3/layout/DropPinTimeline"/>
    <dgm:cxn modelId="{31F378E8-DC9D-4F4A-8634-95665DE35288}" type="presParOf" srcId="{56A96EEF-E19B-4194-A29D-65E7426CC492}" destId="{4144BD65-E2AD-467D-A8D7-D6730CA634AF}" srcOrd="5" destOrd="0" presId="urn:microsoft.com/office/officeart/2017/3/layout/DropPinTimeline"/>
    <dgm:cxn modelId="{847F9FBE-1406-4996-9F18-371AC865E9EE}" type="presParOf" srcId="{DB14B41E-480F-4479-9A63-FE4F00D5BE33}" destId="{FF3CC208-AC67-403E-9342-53771ED59970}" srcOrd="1" destOrd="0" presId="urn:microsoft.com/office/officeart/2017/3/layout/DropPinTimeline"/>
    <dgm:cxn modelId="{29B05E3C-27D0-41EA-94DD-B57A2193D48D}" type="presParOf" srcId="{DB14B41E-480F-4479-9A63-FE4F00D5BE33}" destId="{D79CD462-7904-4EA1-85CF-B2161EB9A2BD}" srcOrd="2" destOrd="0" presId="urn:microsoft.com/office/officeart/2017/3/layout/DropPinTimeline"/>
    <dgm:cxn modelId="{667DA583-54B4-42CD-A397-403945C7AF02}" type="presParOf" srcId="{D79CD462-7904-4EA1-85CF-B2161EB9A2BD}" destId="{C438D144-C74B-4D2A-A978-5FAD4BE8B7DC}" srcOrd="0" destOrd="0" presId="urn:microsoft.com/office/officeart/2017/3/layout/DropPinTimeline"/>
    <dgm:cxn modelId="{08BE5845-4244-446D-AF46-4E042263FABB}" type="presParOf" srcId="{D79CD462-7904-4EA1-85CF-B2161EB9A2BD}" destId="{F73C90AF-451E-4CAC-9AF3-A1A0E0187F54}" srcOrd="1" destOrd="0" presId="urn:microsoft.com/office/officeart/2017/3/layout/DropPinTimeline"/>
    <dgm:cxn modelId="{6EAAB42A-14E0-4900-AA34-9391124B68C3}" type="presParOf" srcId="{F73C90AF-451E-4CAC-9AF3-A1A0E0187F54}" destId="{C37CC67B-A636-4B02-B20F-4911E13F96F9}" srcOrd="0" destOrd="0" presId="urn:microsoft.com/office/officeart/2017/3/layout/DropPinTimeline"/>
    <dgm:cxn modelId="{88D825B7-9769-4E14-A49E-BD8D2EAAE396}" type="presParOf" srcId="{F73C90AF-451E-4CAC-9AF3-A1A0E0187F54}" destId="{E069BD14-203C-43C3-8F13-5A345D14AB3F}" srcOrd="1" destOrd="0" presId="urn:microsoft.com/office/officeart/2017/3/layout/DropPinTimeline"/>
    <dgm:cxn modelId="{116F8A6A-BC9E-40B1-BFA3-699B235FCC17}" type="presParOf" srcId="{D79CD462-7904-4EA1-85CF-B2161EB9A2BD}" destId="{680A4A40-DF40-4E26-A934-FA8E119DA435}" srcOrd="2" destOrd="0" presId="urn:microsoft.com/office/officeart/2017/3/layout/DropPinTimeline"/>
    <dgm:cxn modelId="{836CFB6D-E2EC-4338-9327-6406694D049A}" type="presParOf" srcId="{D79CD462-7904-4EA1-85CF-B2161EB9A2BD}" destId="{B43190AC-BD53-43A7-B613-F7CF25364825}" srcOrd="3" destOrd="0" presId="urn:microsoft.com/office/officeart/2017/3/layout/DropPinTimeline"/>
    <dgm:cxn modelId="{F3AB5D6D-94D7-45EE-9389-5CE2EA90BFAB}" type="presParOf" srcId="{D79CD462-7904-4EA1-85CF-B2161EB9A2BD}" destId="{528A9B3A-4C20-4A7B-BFCD-4EF6DC9F2543}" srcOrd="4" destOrd="0" presId="urn:microsoft.com/office/officeart/2017/3/layout/DropPinTimeline"/>
    <dgm:cxn modelId="{4692C7F7-440F-4882-A07D-9742A34F6EA8}" type="presParOf" srcId="{D79CD462-7904-4EA1-85CF-B2161EB9A2BD}" destId="{2D13FB64-F109-4789-AC84-E6F1E6DE33EA}" srcOrd="5" destOrd="0" presId="urn:microsoft.com/office/officeart/2017/3/layout/DropPinTimeline"/>
    <dgm:cxn modelId="{811E2A30-E925-4EF5-9505-345B53C28019}" type="presParOf" srcId="{DB14B41E-480F-4479-9A63-FE4F00D5BE33}" destId="{00359157-3C40-414B-97C2-A3D0C43472C4}" srcOrd="3" destOrd="0" presId="urn:microsoft.com/office/officeart/2017/3/layout/DropPinTimeline"/>
    <dgm:cxn modelId="{92E47178-2EF8-42EF-ADD6-D7FA1B8F4BFB}" type="presParOf" srcId="{DB14B41E-480F-4479-9A63-FE4F00D5BE33}" destId="{99AD55BD-1B7F-473E-8EC6-AC35A2605BC2}" srcOrd="4" destOrd="0" presId="urn:microsoft.com/office/officeart/2017/3/layout/DropPinTimeline"/>
    <dgm:cxn modelId="{AF705FD5-1508-4DD1-9C03-E55EFA19A571}" type="presParOf" srcId="{99AD55BD-1B7F-473E-8EC6-AC35A2605BC2}" destId="{7CB2EF17-1783-411C-BB51-140951284140}" srcOrd="0" destOrd="0" presId="urn:microsoft.com/office/officeart/2017/3/layout/DropPinTimeline"/>
    <dgm:cxn modelId="{AA2EB1E4-F6A7-4A9B-9D9F-3DF4E2769D97}" type="presParOf" srcId="{99AD55BD-1B7F-473E-8EC6-AC35A2605BC2}" destId="{C6C93663-604D-4278-B0A7-7285E976B6C2}" srcOrd="1" destOrd="0" presId="urn:microsoft.com/office/officeart/2017/3/layout/DropPinTimeline"/>
    <dgm:cxn modelId="{3CCD0C92-F886-414C-9421-390766D88D96}" type="presParOf" srcId="{C6C93663-604D-4278-B0A7-7285E976B6C2}" destId="{4A97E5E7-10D8-40B6-875F-D2810D0A27B6}" srcOrd="0" destOrd="0" presId="urn:microsoft.com/office/officeart/2017/3/layout/DropPinTimeline"/>
    <dgm:cxn modelId="{5AD22A37-6F4A-4F7B-B00D-068247D4A54C}" type="presParOf" srcId="{C6C93663-604D-4278-B0A7-7285E976B6C2}" destId="{83CC6618-169C-4C48-AF1B-804E011C7A3A}" srcOrd="1" destOrd="0" presId="urn:microsoft.com/office/officeart/2017/3/layout/DropPinTimeline"/>
    <dgm:cxn modelId="{3F42AD31-46C7-4D8A-812D-CBF26A5B843B}" type="presParOf" srcId="{99AD55BD-1B7F-473E-8EC6-AC35A2605BC2}" destId="{A758ECF8-C3DB-49E2-BB58-2EBDC479CE28}" srcOrd="2" destOrd="0" presId="urn:microsoft.com/office/officeart/2017/3/layout/DropPinTimeline"/>
    <dgm:cxn modelId="{10A44B6B-E278-4FCC-9D69-287B352884EF}" type="presParOf" srcId="{99AD55BD-1B7F-473E-8EC6-AC35A2605BC2}" destId="{5C13037E-8466-4710-86FE-88A508E24C5F}" srcOrd="3" destOrd="0" presId="urn:microsoft.com/office/officeart/2017/3/layout/DropPinTimeline"/>
    <dgm:cxn modelId="{E034EF6E-AEC9-41BE-A0F6-DE7B007F3AB2}" type="presParOf" srcId="{99AD55BD-1B7F-473E-8EC6-AC35A2605BC2}" destId="{5658A6F3-7DAA-4881-9390-B11030BCBC2E}" srcOrd="4" destOrd="0" presId="urn:microsoft.com/office/officeart/2017/3/layout/DropPinTimeline"/>
    <dgm:cxn modelId="{80D1C5EA-EFDE-487E-B4E2-EF54A2560793}" type="presParOf" srcId="{99AD55BD-1B7F-473E-8EC6-AC35A2605BC2}" destId="{E3E3C92B-BC70-4C01-AC7D-A9C4A5F0436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49856B-8946-408A-88D4-E7374A9724B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0BD54F98-9FD4-41D7-A6F1-E254D5A35B44}">
      <dgm:prSet/>
      <dgm:spPr/>
      <dgm:t>
        <a:bodyPr/>
        <a:lstStyle/>
        <a:p>
          <a:pPr>
            <a:defRPr b="1"/>
          </a:pPr>
          <a:r>
            <a:rPr lang="en-US"/>
            <a:t>1998</a:t>
          </a:r>
        </a:p>
      </dgm:t>
    </dgm:pt>
    <dgm:pt modelId="{5A32000A-BA03-49EB-9670-1B6028692355}" type="parTrans" cxnId="{3FA9CCA7-458B-4A3F-B238-6EE55808EBD7}">
      <dgm:prSet/>
      <dgm:spPr/>
      <dgm:t>
        <a:bodyPr/>
        <a:lstStyle/>
        <a:p>
          <a:endParaRPr lang="en-US"/>
        </a:p>
      </dgm:t>
    </dgm:pt>
    <dgm:pt modelId="{9B89B205-9CC2-4D78-BE22-B72C4EB2F5A0}" type="sibTrans" cxnId="{3FA9CCA7-458B-4A3F-B238-6EE55808EBD7}">
      <dgm:prSet/>
      <dgm:spPr/>
      <dgm:t>
        <a:bodyPr/>
        <a:lstStyle/>
        <a:p>
          <a:endParaRPr lang="en-US"/>
        </a:p>
      </dgm:t>
    </dgm:pt>
    <dgm:pt modelId="{3941CC5B-93CC-433A-8A9B-B7E617E41789}">
      <dgm:prSet/>
      <dgm:spPr/>
      <dgm:t>
        <a:bodyPr/>
        <a:lstStyle/>
        <a:p>
          <a:r>
            <a:rPr lang="en-US"/>
            <a:t>αποχώρηση Μ. Καραϊτίδη από διεύθυνση επιχείρησης. Διαίρεσή της στον βιβλιοπωλικό και τον εκδοτικό κλάδο που αναλαμβάνουν τα παιδιά της, Γιάννης και Εύα, αντίστοιχα</a:t>
          </a:r>
        </a:p>
      </dgm:t>
    </dgm:pt>
    <dgm:pt modelId="{8812894A-69F8-435E-ACB3-A34C64E6B9FF}" type="parTrans" cxnId="{3B35E1C9-E6B9-434D-A295-3F119E916CDD}">
      <dgm:prSet/>
      <dgm:spPr/>
      <dgm:t>
        <a:bodyPr/>
        <a:lstStyle/>
        <a:p>
          <a:endParaRPr lang="en-US"/>
        </a:p>
      </dgm:t>
    </dgm:pt>
    <dgm:pt modelId="{9B89E3E7-53C9-4B57-86D4-9181037FD4E5}" type="sibTrans" cxnId="{3B35E1C9-E6B9-434D-A295-3F119E916CDD}">
      <dgm:prSet/>
      <dgm:spPr/>
      <dgm:t>
        <a:bodyPr/>
        <a:lstStyle/>
        <a:p>
          <a:endParaRPr lang="en-US"/>
        </a:p>
      </dgm:t>
    </dgm:pt>
    <dgm:pt modelId="{7910C231-F000-4AED-A019-30D72D638378}">
      <dgm:prSet/>
      <dgm:spPr/>
      <dgm:t>
        <a:bodyPr/>
        <a:lstStyle/>
        <a:p>
          <a:pPr>
            <a:defRPr b="1"/>
          </a:pPr>
          <a:r>
            <a:rPr lang="en-US"/>
            <a:t>1998</a:t>
          </a:r>
        </a:p>
      </dgm:t>
    </dgm:pt>
    <dgm:pt modelId="{F16DE332-1AF2-4144-AD1D-6A6C291A10AD}" type="parTrans" cxnId="{C7CE36A4-4C2B-4B94-8873-D5D8DBAC0507}">
      <dgm:prSet/>
      <dgm:spPr/>
      <dgm:t>
        <a:bodyPr/>
        <a:lstStyle/>
        <a:p>
          <a:endParaRPr lang="en-US"/>
        </a:p>
      </dgm:t>
    </dgm:pt>
    <dgm:pt modelId="{4B3B9C48-B704-4FC4-A77E-2C98EC57F4DA}" type="sibTrans" cxnId="{C7CE36A4-4C2B-4B94-8873-D5D8DBAC0507}">
      <dgm:prSet/>
      <dgm:spPr/>
      <dgm:t>
        <a:bodyPr/>
        <a:lstStyle/>
        <a:p>
          <a:endParaRPr lang="en-US"/>
        </a:p>
      </dgm:t>
    </dgm:pt>
    <dgm:pt modelId="{6BC2945D-9615-4697-BB12-C0C3046C941D}">
      <dgm:prSet/>
      <dgm:spPr/>
      <dgm:t>
        <a:bodyPr/>
        <a:lstStyle/>
        <a:p>
          <a:r>
            <a:rPr lang="en-US"/>
            <a:t>ανάθεση Νέας Εστίας σε Σταύρο Ζουμπουλάκη και ριζική ανανέωσή της</a:t>
          </a:r>
        </a:p>
      </dgm:t>
    </dgm:pt>
    <dgm:pt modelId="{1E238D9A-2931-4528-87F8-84ADB6584BF2}" type="parTrans" cxnId="{EBC1859C-BE14-4286-BCF2-9BBE43991C27}">
      <dgm:prSet/>
      <dgm:spPr/>
      <dgm:t>
        <a:bodyPr/>
        <a:lstStyle/>
        <a:p>
          <a:endParaRPr lang="en-US"/>
        </a:p>
      </dgm:t>
    </dgm:pt>
    <dgm:pt modelId="{4A6AF0D9-9B33-4148-A2A8-136BC460406A}" type="sibTrans" cxnId="{EBC1859C-BE14-4286-BCF2-9BBE43991C27}">
      <dgm:prSet/>
      <dgm:spPr/>
      <dgm:t>
        <a:bodyPr/>
        <a:lstStyle/>
        <a:p>
          <a:endParaRPr lang="en-US"/>
        </a:p>
      </dgm:t>
    </dgm:pt>
    <dgm:pt modelId="{91858959-8AB8-4D8A-9FF4-BF205E1A99B3}">
      <dgm:prSet/>
      <dgm:spPr/>
      <dgm:t>
        <a:bodyPr/>
        <a:lstStyle/>
        <a:p>
          <a:pPr>
            <a:defRPr b="1"/>
          </a:pPr>
          <a:r>
            <a:rPr lang="en-US"/>
            <a:t>2013</a:t>
          </a:r>
        </a:p>
      </dgm:t>
    </dgm:pt>
    <dgm:pt modelId="{80B5782C-F27D-4EF3-B48B-9F65CE6DC938}" type="parTrans" cxnId="{A9D71047-F43F-4E5F-831E-53BFE5EBB85A}">
      <dgm:prSet/>
      <dgm:spPr/>
      <dgm:t>
        <a:bodyPr/>
        <a:lstStyle/>
        <a:p>
          <a:endParaRPr lang="en-US"/>
        </a:p>
      </dgm:t>
    </dgm:pt>
    <dgm:pt modelId="{8EA3B61A-5854-418F-8DD7-E47C25E90097}" type="sibTrans" cxnId="{A9D71047-F43F-4E5F-831E-53BFE5EBB85A}">
      <dgm:prSet/>
      <dgm:spPr/>
      <dgm:t>
        <a:bodyPr/>
        <a:lstStyle/>
        <a:p>
          <a:endParaRPr lang="en-US"/>
        </a:p>
      </dgm:t>
    </dgm:pt>
    <dgm:pt modelId="{A60CC1C6-F754-4028-9748-7DFE2841E426}">
      <dgm:prSet/>
      <dgm:spPr/>
      <dgm:t>
        <a:bodyPr/>
        <a:lstStyle/>
        <a:p>
          <a:r>
            <a:rPr lang="en-US"/>
            <a:t>κλείνει το βιβλιοπωλείο της Εστίας μετά από 128 χρόνια λειτουργίας. Οι εκδόσεις συνεχίζουν την πορεία τους</a:t>
          </a:r>
        </a:p>
      </dgm:t>
    </dgm:pt>
    <dgm:pt modelId="{99879F36-F312-4687-AE6F-19B79A0743C6}" type="parTrans" cxnId="{3109936C-40E8-42B0-B3DB-F535B1E7D78C}">
      <dgm:prSet/>
      <dgm:spPr/>
      <dgm:t>
        <a:bodyPr/>
        <a:lstStyle/>
        <a:p>
          <a:endParaRPr lang="en-US"/>
        </a:p>
      </dgm:t>
    </dgm:pt>
    <dgm:pt modelId="{6809303D-6264-41D2-91DE-C7F62221FAAA}" type="sibTrans" cxnId="{3109936C-40E8-42B0-B3DB-F535B1E7D78C}">
      <dgm:prSet/>
      <dgm:spPr/>
      <dgm:t>
        <a:bodyPr/>
        <a:lstStyle/>
        <a:p>
          <a:endParaRPr lang="en-US"/>
        </a:p>
      </dgm:t>
    </dgm:pt>
    <dgm:pt modelId="{B6E4394C-ED76-47A6-A14D-E1EF256564D1}">
      <dgm:prSet/>
      <dgm:spPr/>
      <dgm:t>
        <a:bodyPr/>
        <a:lstStyle/>
        <a:p>
          <a:pPr>
            <a:defRPr b="1"/>
          </a:pPr>
          <a:r>
            <a:rPr lang="en-US"/>
            <a:t>2014</a:t>
          </a:r>
        </a:p>
      </dgm:t>
    </dgm:pt>
    <dgm:pt modelId="{EFB21E1C-0DCB-4A26-81BE-5BB9A428D643}" type="parTrans" cxnId="{18822CD4-8D9A-44E4-95F0-A2213C7164F0}">
      <dgm:prSet/>
      <dgm:spPr/>
      <dgm:t>
        <a:bodyPr/>
        <a:lstStyle/>
        <a:p>
          <a:endParaRPr lang="en-US"/>
        </a:p>
      </dgm:t>
    </dgm:pt>
    <dgm:pt modelId="{C134F625-D74B-4CAA-91E7-1A4F9CF71DB8}" type="sibTrans" cxnId="{18822CD4-8D9A-44E4-95F0-A2213C7164F0}">
      <dgm:prSet/>
      <dgm:spPr/>
      <dgm:t>
        <a:bodyPr/>
        <a:lstStyle/>
        <a:p>
          <a:endParaRPr lang="en-US"/>
        </a:p>
      </dgm:t>
    </dgm:pt>
    <dgm:pt modelId="{9943DCB6-8080-42BE-BCC7-C423194105F5}">
      <dgm:prSet/>
      <dgm:spPr/>
      <dgm:t>
        <a:bodyPr/>
        <a:lstStyle/>
        <a:p>
          <a:r>
            <a:rPr lang="en-US"/>
            <a:t>θάνατος Μαρίνας Καραϊτίδη</a:t>
          </a:r>
        </a:p>
      </dgm:t>
    </dgm:pt>
    <dgm:pt modelId="{0576BB1F-1490-478E-9A86-5B8DAFBBE2A8}" type="parTrans" cxnId="{D5F8D955-CE08-4A89-935A-8465A957F623}">
      <dgm:prSet/>
      <dgm:spPr/>
      <dgm:t>
        <a:bodyPr/>
        <a:lstStyle/>
        <a:p>
          <a:endParaRPr lang="en-US"/>
        </a:p>
      </dgm:t>
    </dgm:pt>
    <dgm:pt modelId="{A13F7AA2-39EB-4D0C-91F3-BAE85547E80C}" type="sibTrans" cxnId="{D5F8D955-CE08-4A89-935A-8465A957F623}">
      <dgm:prSet/>
      <dgm:spPr/>
      <dgm:t>
        <a:bodyPr/>
        <a:lstStyle/>
        <a:p>
          <a:endParaRPr lang="en-US"/>
        </a:p>
      </dgm:t>
    </dgm:pt>
    <dgm:pt modelId="{DB16CAAB-28D3-42BB-A4BD-03D1FDBB7BEE}" type="pres">
      <dgm:prSet presAssocID="{CE49856B-8946-408A-88D4-E7374A9724B2}" presName="root" presStyleCnt="0">
        <dgm:presLayoutVars>
          <dgm:chMax/>
          <dgm:chPref/>
          <dgm:animLvl val="lvl"/>
        </dgm:presLayoutVars>
      </dgm:prSet>
      <dgm:spPr/>
    </dgm:pt>
    <dgm:pt modelId="{9AC392DD-1C3F-457D-B45F-2209E8EEE694}" type="pres">
      <dgm:prSet presAssocID="{CE49856B-8946-408A-88D4-E7374A9724B2}"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BF514BF6-D47C-40A6-8BF9-4B1CECCDD5B7}" type="pres">
      <dgm:prSet presAssocID="{CE49856B-8946-408A-88D4-E7374A9724B2}" presName="nodes" presStyleCnt="0">
        <dgm:presLayoutVars>
          <dgm:chMax/>
          <dgm:chPref/>
          <dgm:animLvl val="lvl"/>
        </dgm:presLayoutVars>
      </dgm:prSet>
      <dgm:spPr/>
    </dgm:pt>
    <dgm:pt modelId="{1CB18770-1716-4FA1-93CD-540DCC9BFBBB}" type="pres">
      <dgm:prSet presAssocID="{0BD54F98-9FD4-41D7-A6F1-E254D5A35B44}" presName="composite" presStyleCnt="0"/>
      <dgm:spPr/>
    </dgm:pt>
    <dgm:pt modelId="{4C54339E-2517-4B99-84A2-31E4BE92C2CD}" type="pres">
      <dgm:prSet presAssocID="{0BD54F98-9FD4-41D7-A6F1-E254D5A35B44}"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58A4586-F7A7-43B9-9EB4-51C6CDABDD4B}" type="pres">
      <dgm:prSet presAssocID="{0BD54F98-9FD4-41D7-A6F1-E254D5A35B44}" presName="DropPinPlaceHolder" presStyleCnt="0"/>
      <dgm:spPr/>
    </dgm:pt>
    <dgm:pt modelId="{46996FED-98DB-428E-987E-1E5BB1871F5F}" type="pres">
      <dgm:prSet presAssocID="{0BD54F98-9FD4-41D7-A6F1-E254D5A35B44}" presName="DropPin" presStyleLbl="alignNode1" presStyleIdx="0" presStyleCnt="4"/>
      <dgm:spPr/>
    </dgm:pt>
    <dgm:pt modelId="{1EB2E0B8-31DA-43E0-8877-1D3E0F8063BD}" type="pres">
      <dgm:prSet presAssocID="{0BD54F98-9FD4-41D7-A6F1-E254D5A35B44}" presName="Ellipse"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72E111BC-03E1-41EA-B6AC-232498AD6D4B}" type="pres">
      <dgm:prSet presAssocID="{0BD54F98-9FD4-41D7-A6F1-E254D5A35B44}" presName="L2TextContainer" presStyleLbl="revTx" presStyleIdx="0" presStyleCnt="8">
        <dgm:presLayoutVars>
          <dgm:bulletEnabled val="1"/>
        </dgm:presLayoutVars>
      </dgm:prSet>
      <dgm:spPr/>
    </dgm:pt>
    <dgm:pt modelId="{929D72A4-726E-4ADC-8B6C-A6E7C3FFF474}" type="pres">
      <dgm:prSet presAssocID="{0BD54F98-9FD4-41D7-A6F1-E254D5A35B44}" presName="L1TextContainer" presStyleLbl="revTx" presStyleIdx="1" presStyleCnt="8">
        <dgm:presLayoutVars>
          <dgm:chMax val="1"/>
          <dgm:chPref val="1"/>
          <dgm:bulletEnabled val="1"/>
        </dgm:presLayoutVars>
      </dgm:prSet>
      <dgm:spPr/>
    </dgm:pt>
    <dgm:pt modelId="{E4E2C21E-BD6D-4569-886C-1BF231F125D1}" type="pres">
      <dgm:prSet presAssocID="{0BD54F98-9FD4-41D7-A6F1-E254D5A35B44}"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2966E143-8D6F-4445-827B-1C65B105ECC0}" type="pres">
      <dgm:prSet presAssocID="{0BD54F98-9FD4-41D7-A6F1-E254D5A35B44}" presName="EmptyPlaceHolder" presStyleCnt="0"/>
      <dgm:spPr/>
    </dgm:pt>
    <dgm:pt modelId="{D498C79A-440F-494A-8B61-73ED8700D40C}" type="pres">
      <dgm:prSet presAssocID="{9B89B205-9CC2-4D78-BE22-B72C4EB2F5A0}" presName="spaceBetweenRectangles" presStyleCnt="0"/>
      <dgm:spPr/>
    </dgm:pt>
    <dgm:pt modelId="{C2341816-7AFE-4D0B-84F0-0E726B72EFCD}" type="pres">
      <dgm:prSet presAssocID="{7910C231-F000-4AED-A019-30D72D638378}" presName="composite" presStyleCnt="0"/>
      <dgm:spPr/>
    </dgm:pt>
    <dgm:pt modelId="{D28E6318-76D5-477B-9B41-6D8672F1804D}" type="pres">
      <dgm:prSet presAssocID="{7910C231-F000-4AED-A019-30D72D638378}" presName="ConnectorPoint" presStyleLbl="lnNode1" presStyleIdx="1" presStyleCnt="4"/>
      <dgm:spPr>
        <a:solidFill>
          <a:schemeClr val="accent2">
            <a:hueOff val="-2447042"/>
            <a:satOff val="10798"/>
            <a:lumOff val="-1830"/>
            <a:alphaOff val="0"/>
          </a:schemeClr>
        </a:solidFill>
        <a:ln w="6350" cap="flat" cmpd="sng" algn="ctr">
          <a:solidFill>
            <a:schemeClr val="lt1">
              <a:hueOff val="0"/>
              <a:satOff val="0"/>
              <a:lumOff val="0"/>
              <a:alphaOff val="0"/>
            </a:schemeClr>
          </a:solidFill>
          <a:prstDash val="solid"/>
        </a:ln>
        <a:effectLst/>
      </dgm:spPr>
    </dgm:pt>
    <dgm:pt modelId="{7A67CF7D-4A8D-4C60-A594-F11E7CF73D1D}" type="pres">
      <dgm:prSet presAssocID="{7910C231-F000-4AED-A019-30D72D638378}" presName="DropPinPlaceHolder" presStyleCnt="0"/>
      <dgm:spPr/>
    </dgm:pt>
    <dgm:pt modelId="{E6350C4F-17A9-4B3C-9299-7149D387102C}" type="pres">
      <dgm:prSet presAssocID="{7910C231-F000-4AED-A019-30D72D638378}" presName="DropPin" presStyleLbl="alignNode1" presStyleIdx="1" presStyleCnt="4"/>
      <dgm:spPr/>
    </dgm:pt>
    <dgm:pt modelId="{657B9B34-B78C-4BCC-AC33-8846CFA8AB0A}" type="pres">
      <dgm:prSet presAssocID="{7910C231-F000-4AED-A019-30D72D638378}" presName="Ellipse"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299F3711-437F-4FCA-8560-A5E2FCBDC0E2}" type="pres">
      <dgm:prSet presAssocID="{7910C231-F000-4AED-A019-30D72D638378}" presName="L2TextContainer" presStyleLbl="revTx" presStyleIdx="2" presStyleCnt="8">
        <dgm:presLayoutVars>
          <dgm:bulletEnabled val="1"/>
        </dgm:presLayoutVars>
      </dgm:prSet>
      <dgm:spPr/>
    </dgm:pt>
    <dgm:pt modelId="{9DF97EC5-0130-4EAA-A92C-FE3B8FC7F04D}" type="pres">
      <dgm:prSet presAssocID="{7910C231-F000-4AED-A019-30D72D638378}" presName="L1TextContainer" presStyleLbl="revTx" presStyleIdx="3" presStyleCnt="8">
        <dgm:presLayoutVars>
          <dgm:chMax val="1"/>
          <dgm:chPref val="1"/>
          <dgm:bulletEnabled val="1"/>
        </dgm:presLayoutVars>
      </dgm:prSet>
      <dgm:spPr/>
    </dgm:pt>
    <dgm:pt modelId="{1B63C271-82C7-4261-B7B2-27CF47A6B89C}" type="pres">
      <dgm:prSet presAssocID="{7910C231-F000-4AED-A019-30D72D638378}" presName="ConnectLine" presStyleLbl="sibTrans1D1" presStyleIdx="1" presStyleCnt="4"/>
      <dgm:spPr>
        <a:noFill/>
        <a:ln w="12700" cap="flat" cmpd="sng" algn="ctr">
          <a:solidFill>
            <a:schemeClr val="accent2">
              <a:hueOff val="-2447042"/>
              <a:satOff val="10798"/>
              <a:lumOff val="-1830"/>
              <a:alphaOff val="0"/>
            </a:schemeClr>
          </a:solidFill>
          <a:prstDash val="dash"/>
        </a:ln>
        <a:effectLst/>
      </dgm:spPr>
    </dgm:pt>
    <dgm:pt modelId="{9DBE47AA-05B0-499A-AF1B-CEBB8C609106}" type="pres">
      <dgm:prSet presAssocID="{7910C231-F000-4AED-A019-30D72D638378}" presName="EmptyPlaceHolder" presStyleCnt="0"/>
      <dgm:spPr/>
    </dgm:pt>
    <dgm:pt modelId="{F8DC8CBA-271C-47D6-A993-B6F611856C32}" type="pres">
      <dgm:prSet presAssocID="{4B3B9C48-B704-4FC4-A77E-2C98EC57F4DA}" presName="spaceBetweenRectangles" presStyleCnt="0"/>
      <dgm:spPr/>
    </dgm:pt>
    <dgm:pt modelId="{A7429351-4184-4885-9CE2-4FEAF6FB16B2}" type="pres">
      <dgm:prSet presAssocID="{91858959-8AB8-4D8A-9FF4-BF205E1A99B3}" presName="composite" presStyleCnt="0"/>
      <dgm:spPr/>
    </dgm:pt>
    <dgm:pt modelId="{04EA63D5-4C9A-409A-829B-35FFA7797B20}" type="pres">
      <dgm:prSet presAssocID="{91858959-8AB8-4D8A-9FF4-BF205E1A99B3}" presName="ConnectorPoint" presStyleLbl="lnNode1" presStyleIdx="2" presStyleCnt="4"/>
      <dgm:spPr>
        <a:solidFill>
          <a:schemeClr val="accent2">
            <a:hueOff val="-4894083"/>
            <a:satOff val="21595"/>
            <a:lumOff val="-3660"/>
            <a:alphaOff val="0"/>
          </a:schemeClr>
        </a:solidFill>
        <a:ln w="6350" cap="flat" cmpd="sng" algn="ctr">
          <a:solidFill>
            <a:schemeClr val="lt1">
              <a:hueOff val="0"/>
              <a:satOff val="0"/>
              <a:lumOff val="0"/>
              <a:alphaOff val="0"/>
            </a:schemeClr>
          </a:solidFill>
          <a:prstDash val="solid"/>
        </a:ln>
        <a:effectLst/>
      </dgm:spPr>
    </dgm:pt>
    <dgm:pt modelId="{B23F3EAF-01E3-4121-BE4A-8824CB47ACCC}" type="pres">
      <dgm:prSet presAssocID="{91858959-8AB8-4D8A-9FF4-BF205E1A99B3}" presName="DropPinPlaceHolder" presStyleCnt="0"/>
      <dgm:spPr/>
    </dgm:pt>
    <dgm:pt modelId="{98B3BB85-9CCB-4CFE-AE4A-C03F06F1D086}" type="pres">
      <dgm:prSet presAssocID="{91858959-8AB8-4D8A-9FF4-BF205E1A99B3}" presName="DropPin" presStyleLbl="alignNode1" presStyleIdx="2" presStyleCnt="4"/>
      <dgm:spPr/>
    </dgm:pt>
    <dgm:pt modelId="{57E4FAF6-4430-4654-8177-8E9D2922E068}" type="pres">
      <dgm:prSet presAssocID="{91858959-8AB8-4D8A-9FF4-BF205E1A99B3}" presName="Ellipse"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CA7F2BDB-3F4B-4389-BA85-96A6E87B87A2}" type="pres">
      <dgm:prSet presAssocID="{91858959-8AB8-4D8A-9FF4-BF205E1A99B3}" presName="L2TextContainer" presStyleLbl="revTx" presStyleIdx="4" presStyleCnt="8">
        <dgm:presLayoutVars>
          <dgm:bulletEnabled val="1"/>
        </dgm:presLayoutVars>
      </dgm:prSet>
      <dgm:spPr/>
    </dgm:pt>
    <dgm:pt modelId="{115586B4-A04D-4434-999D-4B91C9DE4251}" type="pres">
      <dgm:prSet presAssocID="{91858959-8AB8-4D8A-9FF4-BF205E1A99B3}" presName="L1TextContainer" presStyleLbl="revTx" presStyleIdx="5" presStyleCnt="8">
        <dgm:presLayoutVars>
          <dgm:chMax val="1"/>
          <dgm:chPref val="1"/>
          <dgm:bulletEnabled val="1"/>
        </dgm:presLayoutVars>
      </dgm:prSet>
      <dgm:spPr/>
    </dgm:pt>
    <dgm:pt modelId="{20615A6A-A363-494C-A733-45FC2FE0EF42}" type="pres">
      <dgm:prSet presAssocID="{91858959-8AB8-4D8A-9FF4-BF205E1A99B3}" presName="ConnectLine" presStyleLbl="sibTrans1D1" presStyleIdx="2" presStyleCnt="4"/>
      <dgm:spPr>
        <a:noFill/>
        <a:ln w="12700" cap="flat" cmpd="sng" algn="ctr">
          <a:solidFill>
            <a:schemeClr val="accent2">
              <a:hueOff val="-4894083"/>
              <a:satOff val="21595"/>
              <a:lumOff val="-3660"/>
              <a:alphaOff val="0"/>
            </a:schemeClr>
          </a:solidFill>
          <a:prstDash val="dash"/>
        </a:ln>
        <a:effectLst/>
      </dgm:spPr>
    </dgm:pt>
    <dgm:pt modelId="{E121335A-4C0D-4A30-A720-253AE8CD0AB9}" type="pres">
      <dgm:prSet presAssocID="{91858959-8AB8-4D8A-9FF4-BF205E1A99B3}" presName="EmptyPlaceHolder" presStyleCnt="0"/>
      <dgm:spPr/>
    </dgm:pt>
    <dgm:pt modelId="{61D8D3A1-4D29-4AF0-99F6-EABAA5886EA6}" type="pres">
      <dgm:prSet presAssocID="{8EA3B61A-5854-418F-8DD7-E47C25E90097}" presName="spaceBetweenRectangles" presStyleCnt="0"/>
      <dgm:spPr/>
    </dgm:pt>
    <dgm:pt modelId="{E8900371-BE9C-482C-AFE8-744FA81CBC32}" type="pres">
      <dgm:prSet presAssocID="{B6E4394C-ED76-47A6-A14D-E1EF256564D1}" presName="composite" presStyleCnt="0"/>
      <dgm:spPr/>
    </dgm:pt>
    <dgm:pt modelId="{C6FE2378-A43D-4B9E-A5A8-F758AF80D58B}" type="pres">
      <dgm:prSet presAssocID="{B6E4394C-ED76-47A6-A14D-E1EF256564D1}" presName="ConnectorPoint" presStyleLbl="lnNode1" presStyleIdx="3" presStyleCnt="4"/>
      <dgm:spPr>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gm:spPr>
    </dgm:pt>
    <dgm:pt modelId="{46AFEF9A-4123-4C68-99C0-543FEC31AE30}" type="pres">
      <dgm:prSet presAssocID="{B6E4394C-ED76-47A6-A14D-E1EF256564D1}" presName="DropPinPlaceHolder" presStyleCnt="0"/>
      <dgm:spPr/>
    </dgm:pt>
    <dgm:pt modelId="{7C508182-FA3C-401E-BABF-4E3E5BF390DE}" type="pres">
      <dgm:prSet presAssocID="{B6E4394C-ED76-47A6-A14D-E1EF256564D1}" presName="DropPin" presStyleLbl="alignNode1" presStyleIdx="3" presStyleCnt="4"/>
      <dgm:spPr/>
    </dgm:pt>
    <dgm:pt modelId="{E4A1F82A-E599-4517-8901-84241EA19F4E}" type="pres">
      <dgm:prSet presAssocID="{B6E4394C-ED76-47A6-A14D-E1EF256564D1}" presName="Ellipse"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58E946E0-D5E9-43A0-B19D-393DF8CF8BA1}" type="pres">
      <dgm:prSet presAssocID="{B6E4394C-ED76-47A6-A14D-E1EF256564D1}" presName="L2TextContainer" presStyleLbl="revTx" presStyleIdx="6" presStyleCnt="8">
        <dgm:presLayoutVars>
          <dgm:bulletEnabled val="1"/>
        </dgm:presLayoutVars>
      </dgm:prSet>
      <dgm:spPr/>
    </dgm:pt>
    <dgm:pt modelId="{41ABBA74-78AD-466D-96A7-AFB013E26776}" type="pres">
      <dgm:prSet presAssocID="{B6E4394C-ED76-47A6-A14D-E1EF256564D1}" presName="L1TextContainer" presStyleLbl="revTx" presStyleIdx="7" presStyleCnt="8">
        <dgm:presLayoutVars>
          <dgm:chMax val="1"/>
          <dgm:chPref val="1"/>
          <dgm:bulletEnabled val="1"/>
        </dgm:presLayoutVars>
      </dgm:prSet>
      <dgm:spPr/>
    </dgm:pt>
    <dgm:pt modelId="{6702CD1E-F221-40DB-8626-758D52E2C003}" type="pres">
      <dgm:prSet presAssocID="{B6E4394C-ED76-47A6-A14D-E1EF256564D1}" presName="ConnectLine" presStyleLbl="sibTrans1D1" presStyleIdx="3" presStyleCnt="4"/>
      <dgm:spPr>
        <a:noFill/>
        <a:ln w="12700" cap="flat" cmpd="sng" algn="ctr">
          <a:solidFill>
            <a:schemeClr val="accent2">
              <a:hueOff val="-7341125"/>
              <a:satOff val="32393"/>
              <a:lumOff val="-5490"/>
              <a:alphaOff val="0"/>
            </a:schemeClr>
          </a:solidFill>
          <a:prstDash val="dash"/>
        </a:ln>
        <a:effectLst/>
      </dgm:spPr>
    </dgm:pt>
    <dgm:pt modelId="{04524E6B-3810-443B-A283-1830D40456A8}" type="pres">
      <dgm:prSet presAssocID="{B6E4394C-ED76-47A6-A14D-E1EF256564D1}" presName="EmptyPlaceHolder" presStyleCnt="0"/>
      <dgm:spPr/>
    </dgm:pt>
  </dgm:ptLst>
  <dgm:cxnLst>
    <dgm:cxn modelId="{131DF401-85EB-474F-9AB7-983BE3DF3FB0}" type="presOf" srcId="{CE49856B-8946-408A-88D4-E7374A9724B2}" destId="{DB16CAAB-28D3-42BB-A4BD-03D1FDBB7BEE}" srcOrd="0" destOrd="0" presId="urn:microsoft.com/office/officeart/2017/3/layout/DropPinTimeline"/>
    <dgm:cxn modelId="{6AFEA509-76D7-41DF-B2F3-0884783A4322}" type="presOf" srcId="{7910C231-F000-4AED-A019-30D72D638378}" destId="{9DF97EC5-0130-4EAA-A92C-FE3B8FC7F04D}" srcOrd="0" destOrd="0" presId="urn:microsoft.com/office/officeart/2017/3/layout/DropPinTimeline"/>
    <dgm:cxn modelId="{F247CA40-5B95-4D95-99E8-7D676D441E99}" type="presOf" srcId="{0BD54F98-9FD4-41D7-A6F1-E254D5A35B44}" destId="{929D72A4-726E-4ADC-8B6C-A6E7C3FFF474}" srcOrd="0" destOrd="0" presId="urn:microsoft.com/office/officeart/2017/3/layout/DropPinTimeline"/>
    <dgm:cxn modelId="{A9D71047-F43F-4E5F-831E-53BFE5EBB85A}" srcId="{CE49856B-8946-408A-88D4-E7374A9724B2}" destId="{91858959-8AB8-4D8A-9FF4-BF205E1A99B3}" srcOrd="2" destOrd="0" parTransId="{80B5782C-F27D-4EF3-B48B-9F65CE6DC938}" sibTransId="{8EA3B61A-5854-418F-8DD7-E47C25E90097}"/>
    <dgm:cxn modelId="{3109936C-40E8-42B0-B3DB-F535B1E7D78C}" srcId="{91858959-8AB8-4D8A-9FF4-BF205E1A99B3}" destId="{A60CC1C6-F754-4028-9748-7DFE2841E426}" srcOrd="0" destOrd="0" parTransId="{99879F36-F312-4687-AE6F-19B79A0743C6}" sibTransId="{6809303D-6264-41D2-91DE-C7F62221FAAA}"/>
    <dgm:cxn modelId="{29680F52-4EFE-4F45-B435-5CDAFE35952E}" type="presOf" srcId="{91858959-8AB8-4D8A-9FF4-BF205E1A99B3}" destId="{115586B4-A04D-4434-999D-4B91C9DE4251}" srcOrd="0" destOrd="0" presId="urn:microsoft.com/office/officeart/2017/3/layout/DropPinTimeline"/>
    <dgm:cxn modelId="{5CEC4452-47B8-4969-885F-A7F8758B9758}" type="presOf" srcId="{9943DCB6-8080-42BE-BCC7-C423194105F5}" destId="{58E946E0-D5E9-43A0-B19D-393DF8CF8BA1}" srcOrd="0" destOrd="0" presId="urn:microsoft.com/office/officeart/2017/3/layout/DropPinTimeline"/>
    <dgm:cxn modelId="{D5F8D955-CE08-4A89-935A-8465A957F623}" srcId="{B6E4394C-ED76-47A6-A14D-E1EF256564D1}" destId="{9943DCB6-8080-42BE-BCC7-C423194105F5}" srcOrd="0" destOrd="0" parTransId="{0576BB1F-1490-478E-9A86-5B8DAFBBE2A8}" sibTransId="{A13F7AA2-39EB-4D0C-91F3-BAE85547E80C}"/>
    <dgm:cxn modelId="{EBC1859C-BE14-4286-BCF2-9BBE43991C27}" srcId="{7910C231-F000-4AED-A019-30D72D638378}" destId="{6BC2945D-9615-4697-BB12-C0C3046C941D}" srcOrd="0" destOrd="0" parTransId="{1E238D9A-2931-4528-87F8-84ADB6584BF2}" sibTransId="{4A6AF0D9-9B33-4148-A2A8-136BC460406A}"/>
    <dgm:cxn modelId="{6DFDDA9C-335E-4211-801B-34C85401BB04}" type="presOf" srcId="{A60CC1C6-F754-4028-9748-7DFE2841E426}" destId="{CA7F2BDB-3F4B-4389-BA85-96A6E87B87A2}" srcOrd="0" destOrd="0" presId="urn:microsoft.com/office/officeart/2017/3/layout/DropPinTimeline"/>
    <dgm:cxn modelId="{C7CE36A4-4C2B-4B94-8873-D5D8DBAC0507}" srcId="{CE49856B-8946-408A-88D4-E7374A9724B2}" destId="{7910C231-F000-4AED-A019-30D72D638378}" srcOrd="1" destOrd="0" parTransId="{F16DE332-1AF2-4144-AD1D-6A6C291A10AD}" sibTransId="{4B3B9C48-B704-4FC4-A77E-2C98EC57F4DA}"/>
    <dgm:cxn modelId="{3FA9CCA7-458B-4A3F-B238-6EE55808EBD7}" srcId="{CE49856B-8946-408A-88D4-E7374A9724B2}" destId="{0BD54F98-9FD4-41D7-A6F1-E254D5A35B44}" srcOrd="0" destOrd="0" parTransId="{5A32000A-BA03-49EB-9670-1B6028692355}" sibTransId="{9B89B205-9CC2-4D78-BE22-B72C4EB2F5A0}"/>
    <dgm:cxn modelId="{A52350BC-35ED-48B5-A89E-5BF5372542A9}" type="presOf" srcId="{B6E4394C-ED76-47A6-A14D-E1EF256564D1}" destId="{41ABBA74-78AD-466D-96A7-AFB013E26776}" srcOrd="0" destOrd="0" presId="urn:microsoft.com/office/officeart/2017/3/layout/DropPinTimeline"/>
    <dgm:cxn modelId="{3B35E1C9-E6B9-434D-A295-3F119E916CDD}" srcId="{0BD54F98-9FD4-41D7-A6F1-E254D5A35B44}" destId="{3941CC5B-93CC-433A-8A9B-B7E617E41789}" srcOrd="0" destOrd="0" parTransId="{8812894A-69F8-435E-ACB3-A34C64E6B9FF}" sibTransId="{9B89E3E7-53C9-4B57-86D4-9181037FD4E5}"/>
    <dgm:cxn modelId="{1A0EECCB-60D3-47A8-A47D-93E5CBF91DFF}" type="presOf" srcId="{6BC2945D-9615-4697-BB12-C0C3046C941D}" destId="{299F3711-437F-4FCA-8560-A5E2FCBDC0E2}" srcOrd="0" destOrd="0" presId="urn:microsoft.com/office/officeart/2017/3/layout/DropPinTimeline"/>
    <dgm:cxn modelId="{18822CD4-8D9A-44E4-95F0-A2213C7164F0}" srcId="{CE49856B-8946-408A-88D4-E7374A9724B2}" destId="{B6E4394C-ED76-47A6-A14D-E1EF256564D1}" srcOrd="3" destOrd="0" parTransId="{EFB21E1C-0DCB-4A26-81BE-5BB9A428D643}" sibTransId="{C134F625-D74B-4CAA-91E7-1A4F9CF71DB8}"/>
    <dgm:cxn modelId="{A5DF40FF-C6F2-4BA9-A0DB-FE38BEE569A6}" type="presOf" srcId="{3941CC5B-93CC-433A-8A9B-B7E617E41789}" destId="{72E111BC-03E1-41EA-B6AC-232498AD6D4B}" srcOrd="0" destOrd="0" presId="urn:microsoft.com/office/officeart/2017/3/layout/DropPinTimeline"/>
    <dgm:cxn modelId="{633E8B57-295E-4DF4-B90E-6DBB0E36C595}" type="presParOf" srcId="{DB16CAAB-28D3-42BB-A4BD-03D1FDBB7BEE}" destId="{9AC392DD-1C3F-457D-B45F-2209E8EEE694}" srcOrd="0" destOrd="0" presId="urn:microsoft.com/office/officeart/2017/3/layout/DropPinTimeline"/>
    <dgm:cxn modelId="{05F0C55D-3EC6-4CE9-94B0-F97F25D131B8}" type="presParOf" srcId="{DB16CAAB-28D3-42BB-A4BD-03D1FDBB7BEE}" destId="{BF514BF6-D47C-40A6-8BF9-4B1CECCDD5B7}" srcOrd="1" destOrd="0" presId="urn:microsoft.com/office/officeart/2017/3/layout/DropPinTimeline"/>
    <dgm:cxn modelId="{112B58EF-2C27-4337-AD7B-26FFA71748BD}" type="presParOf" srcId="{BF514BF6-D47C-40A6-8BF9-4B1CECCDD5B7}" destId="{1CB18770-1716-4FA1-93CD-540DCC9BFBBB}" srcOrd="0" destOrd="0" presId="urn:microsoft.com/office/officeart/2017/3/layout/DropPinTimeline"/>
    <dgm:cxn modelId="{1F0B0299-C23F-4E6D-83A5-56E26B55A809}" type="presParOf" srcId="{1CB18770-1716-4FA1-93CD-540DCC9BFBBB}" destId="{4C54339E-2517-4B99-84A2-31E4BE92C2CD}" srcOrd="0" destOrd="0" presId="urn:microsoft.com/office/officeart/2017/3/layout/DropPinTimeline"/>
    <dgm:cxn modelId="{67E16240-080E-4934-B5D2-CED6FDD41539}" type="presParOf" srcId="{1CB18770-1716-4FA1-93CD-540DCC9BFBBB}" destId="{558A4586-F7A7-43B9-9EB4-51C6CDABDD4B}" srcOrd="1" destOrd="0" presId="urn:microsoft.com/office/officeart/2017/3/layout/DropPinTimeline"/>
    <dgm:cxn modelId="{DE708E2B-AF2A-48FE-8A5D-EDE081268DBA}" type="presParOf" srcId="{558A4586-F7A7-43B9-9EB4-51C6CDABDD4B}" destId="{46996FED-98DB-428E-987E-1E5BB1871F5F}" srcOrd="0" destOrd="0" presId="urn:microsoft.com/office/officeart/2017/3/layout/DropPinTimeline"/>
    <dgm:cxn modelId="{99DA6459-3AFE-4DC8-A7F5-CDBEBC2ED347}" type="presParOf" srcId="{558A4586-F7A7-43B9-9EB4-51C6CDABDD4B}" destId="{1EB2E0B8-31DA-43E0-8877-1D3E0F8063BD}" srcOrd="1" destOrd="0" presId="urn:microsoft.com/office/officeart/2017/3/layout/DropPinTimeline"/>
    <dgm:cxn modelId="{D45B6AC1-36C3-459B-9103-9F6422418317}" type="presParOf" srcId="{1CB18770-1716-4FA1-93CD-540DCC9BFBBB}" destId="{72E111BC-03E1-41EA-B6AC-232498AD6D4B}" srcOrd="2" destOrd="0" presId="urn:microsoft.com/office/officeart/2017/3/layout/DropPinTimeline"/>
    <dgm:cxn modelId="{BC3BA3F0-75A6-4957-A276-41B48E2E4465}" type="presParOf" srcId="{1CB18770-1716-4FA1-93CD-540DCC9BFBBB}" destId="{929D72A4-726E-4ADC-8B6C-A6E7C3FFF474}" srcOrd="3" destOrd="0" presId="urn:microsoft.com/office/officeart/2017/3/layout/DropPinTimeline"/>
    <dgm:cxn modelId="{F877F8BF-1CE8-433E-8145-83FBA3586F0F}" type="presParOf" srcId="{1CB18770-1716-4FA1-93CD-540DCC9BFBBB}" destId="{E4E2C21E-BD6D-4569-886C-1BF231F125D1}" srcOrd="4" destOrd="0" presId="urn:microsoft.com/office/officeart/2017/3/layout/DropPinTimeline"/>
    <dgm:cxn modelId="{58C504B0-BFB6-4C88-A2CD-1840CD36120C}" type="presParOf" srcId="{1CB18770-1716-4FA1-93CD-540DCC9BFBBB}" destId="{2966E143-8D6F-4445-827B-1C65B105ECC0}" srcOrd="5" destOrd="0" presId="urn:microsoft.com/office/officeart/2017/3/layout/DropPinTimeline"/>
    <dgm:cxn modelId="{035EA9E4-A527-4275-BF98-DB101E36A16E}" type="presParOf" srcId="{BF514BF6-D47C-40A6-8BF9-4B1CECCDD5B7}" destId="{D498C79A-440F-494A-8B61-73ED8700D40C}" srcOrd="1" destOrd="0" presId="urn:microsoft.com/office/officeart/2017/3/layout/DropPinTimeline"/>
    <dgm:cxn modelId="{2DFCB9F4-6F4D-4873-9FA1-E3FE0B802CB3}" type="presParOf" srcId="{BF514BF6-D47C-40A6-8BF9-4B1CECCDD5B7}" destId="{C2341816-7AFE-4D0B-84F0-0E726B72EFCD}" srcOrd="2" destOrd="0" presId="urn:microsoft.com/office/officeart/2017/3/layout/DropPinTimeline"/>
    <dgm:cxn modelId="{6C51C438-E2C6-4214-9A50-0C601BA0F05C}" type="presParOf" srcId="{C2341816-7AFE-4D0B-84F0-0E726B72EFCD}" destId="{D28E6318-76D5-477B-9B41-6D8672F1804D}" srcOrd="0" destOrd="0" presId="urn:microsoft.com/office/officeart/2017/3/layout/DropPinTimeline"/>
    <dgm:cxn modelId="{D5E2535E-F635-45D4-BC97-AD168145CF27}" type="presParOf" srcId="{C2341816-7AFE-4D0B-84F0-0E726B72EFCD}" destId="{7A67CF7D-4A8D-4C60-A594-F11E7CF73D1D}" srcOrd="1" destOrd="0" presId="urn:microsoft.com/office/officeart/2017/3/layout/DropPinTimeline"/>
    <dgm:cxn modelId="{615CC08F-598A-4C8E-A2BD-35BFDA11EE10}" type="presParOf" srcId="{7A67CF7D-4A8D-4C60-A594-F11E7CF73D1D}" destId="{E6350C4F-17A9-4B3C-9299-7149D387102C}" srcOrd="0" destOrd="0" presId="urn:microsoft.com/office/officeart/2017/3/layout/DropPinTimeline"/>
    <dgm:cxn modelId="{6C1C4143-1B9C-416F-887B-BED0FAA304E1}" type="presParOf" srcId="{7A67CF7D-4A8D-4C60-A594-F11E7CF73D1D}" destId="{657B9B34-B78C-4BCC-AC33-8846CFA8AB0A}" srcOrd="1" destOrd="0" presId="urn:microsoft.com/office/officeart/2017/3/layout/DropPinTimeline"/>
    <dgm:cxn modelId="{9AF9C4E8-A465-4715-A62A-AFBF2FAE26CB}" type="presParOf" srcId="{C2341816-7AFE-4D0B-84F0-0E726B72EFCD}" destId="{299F3711-437F-4FCA-8560-A5E2FCBDC0E2}" srcOrd="2" destOrd="0" presId="urn:microsoft.com/office/officeart/2017/3/layout/DropPinTimeline"/>
    <dgm:cxn modelId="{02D172AE-5E53-4CD6-8D0B-4A605A678743}" type="presParOf" srcId="{C2341816-7AFE-4D0B-84F0-0E726B72EFCD}" destId="{9DF97EC5-0130-4EAA-A92C-FE3B8FC7F04D}" srcOrd="3" destOrd="0" presId="urn:microsoft.com/office/officeart/2017/3/layout/DropPinTimeline"/>
    <dgm:cxn modelId="{E9CF1680-E991-45F3-A630-F9AA12B7DA91}" type="presParOf" srcId="{C2341816-7AFE-4D0B-84F0-0E726B72EFCD}" destId="{1B63C271-82C7-4261-B7B2-27CF47A6B89C}" srcOrd="4" destOrd="0" presId="urn:microsoft.com/office/officeart/2017/3/layout/DropPinTimeline"/>
    <dgm:cxn modelId="{F92EF291-DFEE-4B0E-A28B-D5FC77BB1809}" type="presParOf" srcId="{C2341816-7AFE-4D0B-84F0-0E726B72EFCD}" destId="{9DBE47AA-05B0-499A-AF1B-CEBB8C609106}" srcOrd="5" destOrd="0" presId="urn:microsoft.com/office/officeart/2017/3/layout/DropPinTimeline"/>
    <dgm:cxn modelId="{EA40E26B-DECB-42B9-9B84-72F51A0EA4AE}" type="presParOf" srcId="{BF514BF6-D47C-40A6-8BF9-4B1CECCDD5B7}" destId="{F8DC8CBA-271C-47D6-A993-B6F611856C32}" srcOrd="3" destOrd="0" presId="urn:microsoft.com/office/officeart/2017/3/layout/DropPinTimeline"/>
    <dgm:cxn modelId="{3EF64296-FFD8-49D6-B59B-B0DB22CECDEA}" type="presParOf" srcId="{BF514BF6-D47C-40A6-8BF9-4B1CECCDD5B7}" destId="{A7429351-4184-4885-9CE2-4FEAF6FB16B2}" srcOrd="4" destOrd="0" presId="urn:microsoft.com/office/officeart/2017/3/layout/DropPinTimeline"/>
    <dgm:cxn modelId="{1AF74F41-F2D4-44DF-8DD6-38108D54234C}" type="presParOf" srcId="{A7429351-4184-4885-9CE2-4FEAF6FB16B2}" destId="{04EA63D5-4C9A-409A-829B-35FFA7797B20}" srcOrd="0" destOrd="0" presId="urn:microsoft.com/office/officeart/2017/3/layout/DropPinTimeline"/>
    <dgm:cxn modelId="{4B44B8E7-BAF5-4993-8ED1-81034184A82F}" type="presParOf" srcId="{A7429351-4184-4885-9CE2-4FEAF6FB16B2}" destId="{B23F3EAF-01E3-4121-BE4A-8824CB47ACCC}" srcOrd="1" destOrd="0" presId="urn:microsoft.com/office/officeart/2017/3/layout/DropPinTimeline"/>
    <dgm:cxn modelId="{812A54EB-E842-4AB7-9952-4D5553E5EE6A}" type="presParOf" srcId="{B23F3EAF-01E3-4121-BE4A-8824CB47ACCC}" destId="{98B3BB85-9CCB-4CFE-AE4A-C03F06F1D086}" srcOrd="0" destOrd="0" presId="urn:microsoft.com/office/officeart/2017/3/layout/DropPinTimeline"/>
    <dgm:cxn modelId="{B5971F95-82A7-4DEE-B1A5-DF5747D9AAC2}" type="presParOf" srcId="{B23F3EAF-01E3-4121-BE4A-8824CB47ACCC}" destId="{57E4FAF6-4430-4654-8177-8E9D2922E068}" srcOrd="1" destOrd="0" presId="urn:microsoft.com/office/officeart/2017/3/layout/DropPinTimeline"/>
    <dgm:cxn modelId="{0EA8563A-F2AA-4C49-A003-E6BDBDA2E5D9}" type="presParOf" srcId="{A7429351-4184-4885-9CE2-4FEAF6FB16B2}" destId="{CA7F2BDB-3F4B-4389-BA85-96A6E87B87A2}" srcOrd="2" destOrd="0" presId="urn:microsoft.com/office/officeart/2017/3/layout/DropPinTimeline"/>
    <dgm:cxn modelId="{CAC07FFE-49AE-4C74-AC06-879060D3265A}" type="presParOf" srcId="{A7429351-4184-4885-9CE2-4FEAF6FB16B2}" destId="{115586B4-A04D-4434-999D-4B91C9DE4251}" srcOrd="3" destOrd="0" presId="urn:microsoft.com/office/officeart/2017/3/layout/DropPinTimeline"/>
    <dgm:cxn modelId="{FC4A3BD8-28A6-48C4-BAB9-CB2421D80A70}" type="presParOf" srcId="{A7429351-4184-4885-9CE2-4FEAF6FB16B2}" destId="{20615A6A-A363-494C-A733-45FC2FE0EF42}" srcOrd="4" destOrd="0" presId="urn:microsoft.com/office/officeart/2017/3/layout/DropPinTimeline"/>
    <dgm:cxn modelId="{EA51BC16-1A62-4273-A0D4-127B40CED9A9}" type="presParOf" srcId="{A7429351-4184-4885-9CE2-4FEAF6FB16B2}" destId="{E121335A-4C0D-4A30-A720-253AE8CD0AB9}" srcOrd="5" destOrd="0" presId="urn:microsoft.com/office/officeart/2017/3/layout/DropPinTimeline"/>
    <dgm:cxn modelId="{226BC2C5-8BBD-43C2-A9DC-8A9835705C9B}" type="presParOf" srcId="{BF514BF6-D47C-40A6-8BF9-4B1CECCDD5B7}" destId="{61D8D3A1-4D29-4AF0-99F6-EABAA5886EA6}" srcOrd="5" destOrd="0" presId="urn:microsoft.com/office/officeart/2017/3/layout/DropPinTimeline"/>
    <dgm:cxn modelId="{FC680480-DF66-4D7E-83BA-B1B5AFD4D3AC}" type="presParOf" srcId="{BF514BF6-D47C-40A6-8BF9-4B1CECCDD5B7}" destId="{E8900371-BE9C-482C-AFE8-744FA81CBC32}" srcOrd="6" destOrd="0" presId="urn:microsoft.com/office/officeart/2017/3/layout/DropPinTimeline"/>
    <dgm:cxn modelId="{B29ED1E9-99FC-4CB0-A536-49C1E1C78627}" type="presParOf" srcId="{E8900371-BE9C-482C-AFE8-744FA81CBC32}" destId="{C6FE2378-A43D-4B9E-A5A8-F758AF80D58B}" srcOrd="0" destOrd="0" presId="urn:microsoft.com/office/officeart/2017/3/layout/DropPinTimeline"/>
    <dgm:cxn modelId="{4A5F4499-4448-417F-8610-49E45371A81A}" type="presParOf" srcId="{E8900371-BE9C-482C-AFE8-744FA81CBC32}" destId="{46AFEF9A-4123-4C68-99C0-543FEC31AE30}" srcOrd="1" destOrd="0" presId="urn:microsoft.com/office/officeart/2017/3/layout/DropPinTimeline"/>
    <dgm:cxn modelId="{5C9C17C1-2990-4648-83DE-5FDEEBF47285}" type="presParOf" srcId="{46AFEF9A-4123-4C68-99C0-543FEC31AE30}" destId="{7C508182-FA3C-401E-BABF-4E3E5BF390DE}" srcOrd="0" destOrd="0" presId="urn:microsoft.com/office/officeart/2017/3/layout/DropPinTimeline"/>
    <dgm:cxn modelId="{5B313562-C526-4B2D-871F-EA7107F69DE9}" type="presParOf" srcId="{46AFEF9A-4123-4C68-99C0-543FEC31AE30}" destId="{E4A1F82A-E599-4517-8901-84241EA19F4E}" srcOrd="1" destOrd="0" presId="urn:microsoft.com/office/officeart/2017/3/layout/DropPinTimeline"/>
    <dgm:cxn modelId="{AC9C99F6-9779-4F34-860D-3B229E478728}" type="presParOf" srcId="{E8900371-BE9C-482C-AFE8-744FA81CBC32}" destId="{58E946E0-D5E9-43A0-B19D-393DF8CF8BA1}" srcOrd="2" destOrd="0" presId="urn:microsoft.com/office/officeart/2017/3/layout/DropPinTimeline"/>
    <dgm:cxn modelId="{CC0C39FB-D5AB-4DBF-A585-5BA6EFDB342D}" type="presParOf" srcId="{E8900371-BE9C-482C-AFE8-744FA81CBC32}" destId="{41ABBA74-78AD-466D-96A7-AFB013E26776}" srcOrd="3" destOrd="0" presId="urn:microsoft.com/office/officeart/2017/3/layout/DropPinTimeline"/>
    <dgm:cxn modelId="{2A77A00C-EF99-4E97-A2F5-1B97750C349B}" type="presParOf" srcId="{E8900371-BE9C-482C-AFE8-744FA81CBC32}" destId="{6702CD1E-F221-40DB-8626-758D52E2C003}" srcOrd="4" destOrd="0" presId="urn:microsoft.com/office/officeart/2017/3/layout/DropPinTimeline"/>
    <dgm:cxn modelId="{ECA0642A-E68B-4677-9FB6-8F7282968777}" type="presParOf" srcId="{E8900371-BE9C-482C-AFE8-744FA81CBC32}" destId="{04524E6B-3810-443B-A283-1830D40456A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51BF40-C0BC-41E4-8A59-7DCF67BD9741}"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4A6AEED9-0866-4CF0-938F-255B99081AD3}">
      <dgm:prSet/>
      <dgm:spPr/>
      <dgm:t>
        <a:bodyPr/>
        <a:lstStyle/>
        <a:p>
          <a:r>
            <a:rPr lang="el-GR">
              <a:hlinkClick xmlns:r="http://schemas.openxmlformats.org/officeDocument/2006/relationships" r:id="rId1"/>
            </a:rPr>
            <a:t>Παγκόσμια Ημέρα Βιβλίου 2017</a:t>
          </a:r>
          <a:endParaRPr lang="en-US"/>
        </a:p>
      </dgm:t>
    </dgm:pt>
    <dgm:pt modelId="{3AA54BC4-CD1A-4A95-8082-76FC55854BA0}" type="parTrans" cxnId="{97B23FC1-D4CB-43B6-BF16-FB4AD95B4E85}">
      <dgm:prSet/>
      <dgm:spPr/>
      <dgm:t>
        <a:bodyPr/>
        <a:lstStyle/>
        <a:p>
          <a:endParaRPr lang="en-US"/>
        </a:p>
      </dgm:t>
    </dgm:pt>
    <dgm:pt modelId="{AB03DC7D-90DD-43D0-B073-D21D33D965B4}" type="sibTrans" cxnId="{97B23FC1-D4CB-43B6-BF16-FB4AD95B4E85}">
      <dgm:prSet/>
      <dgm:spPr/>
      <dgm:t>
        <a:bodyPr/>
        <a:lstStyle/>
        <a:p>
          <a:endParaRPr lang="en-US"/>
        </a:p>
      </dgm:t>
    </dgm:pt>
    <dgm:pt modelId="{315348FF-2A21-4936-9F07-F1F1D73B59FD}">
      <dgm:prSet/>
      <dgm:spPr/>
      <dgm:t>
        <a:bodyPr/>
        <a:lstStyle/>
        <a:p>
          <a:r>
            <a:rPr lang="en-US">
              <a:hlinkClick xmlns:r="http://schemas.openxmlformats.org/officeDocument/2006/relationships" r:id="rId2"/>
            </a:rPr>
            <a:t>Ανδρέας Σιαδήμας, Κινητά Στοιχεία (2011)</a:t>
          </a:r>
          <a:r>
            <a:rPr lang="en-US"/>
            <a:t> </a:t>
          </a:r>
        </a:p>
      </dgm:t>
    </dgm:pt>
    <dgm:pt modelId="{2ECB7C99-1ADC-43F3-B3D6-67EDA9EA95AB}" type="parTrans" cxnId="{24EC5E84-247B-449B-82D2-C938F016F4F6}">
      <dgm:prSet/>
      <dgm:spPr/>
      <dgm:t>
        <a:bodyPr/>
        <a:lstStyle/>
        <a:p>
          <a:endParaRPr lang="en-US"/>
        </a:p>
      </dgm:t>
    </dgm:pt>
    <dgm:pt modelId="{28D23C8A-7BC8-4357-9654-15006A6BFCA6}" type="sibTrans" cxnId="{24EC5E84-247B-449B-82D2-C938F016F4F6}">
      <dgm:prSet/>
      <dgm:spPr/>
      <dgm:t>
        <a:bodyPr/>
        <a:lstStyle/>
        <a:p>
          <a:endParaRPr lang="en-US"/>
        </a:p>
      </dgm:t>
    </dgm:pt>
    <dgm:pt modelId="{59E51557-4D40-441C-B83E-4AD2A3C9FC76}">
      <dgm:prSet/>
      <dgm:spPr/>
      <dgm:t>
        <a:bodyPr/>
        <a:lstStyle/>
        <a:p>
          <a:r>
            <a:rPr lang="en-US">
              <a:hlinkClick xmlns:r="http://schemas.openxmlformats.org/officeDocument/2006/relationships" r:id="rId3"/>
            </a:rPr>
            <a:t>The Type That Shapes My City</a:t>
          </a:r>
          <a:endParaRPr lang="en-US"/>
        </a:p>
      </dgm:t>
    </dgm:pt>
    <dgm:pt modelId="{CFB28BCD-B0F1-4EAE-BD70-7160707E7D62}" type="parTrans" cxnId="{C171275D-C674-4025-8DA3-8D6557028D46}">
      <dgm:prSet/>
      <dgm:spPr/>
      <dgm:t>
        <a:bodyPr/>
        <a:lstStyle/>
        <a:p>
          <a:endParaRPr lang="en-US"/>
        </a:p>
      </dgm:t>
    </dgm:pt>
    <dgm:pt modelId="{DA3A601A-BEED-426F-99FA-112BE30F38C9}" type="sibTrans" cxnId="{C171275D-C674-4025-8DA3-8D6557028D46}">
      <dgm:prSet/>
      <dgm:spPr/>
      <dgm:t>
        <a:bodyPr/>
        <a:lstStyle/>
        <a:p>
          <a:endParaRPr lang="en-US"/>
        </a:p>
      </dgm:t>
    </dgm:pt>
    <dgm:pt modelId="{3F73533C-5D0D-41E1-9595-DBB6A30D9BBE}" type="pres">
      <dgm:prSet presAssocID="{5551BF40-C0BC-41E4-8A59-7DCF67BD9741}" presName="root" presStyleCnt="0">
        <dgm:presLayoutVars>
          <dgm:dir/>
          <dgm:resizeHandles val="exact"/>
        </dgm:presLayoutVars>
      </dgm:prSet>
      <dgm:spPr/>
    </dgm:pt>
    <dgm:pt modelId="{212B62C9-07CC-4C9A-9B53-DEDB337DB30F}" type="pres">
      <dgm:prSet presAssocID="{4A6AEED9-0866-4CF0-938F-255B99081AD3}" presName="compNode" presStyleCnt="0"/>
      <dgm:spPr/>
    </dgm:pt>
    <dgm:pt modelId="{66253B13-5204-4392-BCA8-7BBC2DA79106}" type="pres">
      <dgm:prSet presAssocID="{4A6AEED9-0866-4CF0-938F-255B99081AD3}" presName="bgRect" presStyleLbl="bgShp" presStyleIdx="0" presStyleCnt="3"/>
      <dgm:spPr/>
    </dgm:pt>
    <dgm:pt modelId="{093DCF50-213D-419B-ACEA-82A8442F02CD}" type="pres">
      <dgm:prSet presAssocID="{4A6AEED9-0866-4CF0-938F-255B99081AD3}"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9380201A-A943-4AE8-B381-4DD435ED277B}" type="pres">
      <dgm:prSet presAssocID="{4A6AEED9-0866-4CF0-938F-255B99081AD3}" presName="spaceRect" presStyleCnt="0"/>
      <dgm:spPr/>
    </dgm:pt>
    <dgm:pt modelId="{1BC90B24-0364-4B05-8F0D-B27141C89310}" type="pres">
      <dgm:prSet presAssocID="{4A6AEED9-0866-4CF0-938F-255B99081AD3}" presName="parTx" presStyleLbl="revTx" presStyleIdx="0" presStyleCnt="3">
        <dgm:presLayoutVars>
          <dgm:chMax val="0"/>
          <dgm:chPref val="0"/>
        </dgm:presLayoutVars>
      </dgm:prSet>
      <dgm:spPr/>
    </dgm:pt>
    <dgm:pt modelId="{29550BC7-3BB2-4B1C-B40F-F85ECBF3ECF6}" type="pres">
      <dgm:prSet presAssocID="{AB03DC7D-90DD-43D0-B073-D21D33D965B4}" presName="sibTrans" presStyleCnt="0"/>
      <dgm:spPr/>
    </dgm:pt>
    <dgm:pt modelId="{CD6EE8CA-A070-4616-85AA-6255B8594EBA}" type="pres">
      <dgm:prSet presAssocID="{315348FF-2A21-4936-9F07-F1F1D73B59FD}" presName="compNode" presStyleCnt="0"/>
      <dgm:spPr/>
    </dgm:pt>
    <dgm:pt modelId="{3756DFFA-E255-4DA7-8FC6-A487C8EBCEF0}" type="pres">
      <dgm:prSet presAssocID="{315348FF-2A21-4936-9F07-F1F1D73B59FD}" presName="bgRect" presStyleLbl="bgShp" presStyleIdx="1" presStyleCnt="3"/>
      <dgm:spPr/>
    </dgm:pt>
    <dgm:pt modelId="{6BB6508E-5674-481C-8AB4-B92859DDD5EA}" type="pres">
      <dgm:prSet presAssocID="{315348FF-2A21-4936-9F07-F1F1D73B59FD}"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ubtitles"/>
        </a:ext>
      </dgm:extLst>
    </dgm:pt>
    <dgm:pt modelId="{22C62CA7-E747-44DF-BE6B-91AC0D8CD8E2}" type="pres">
      <dgm:prSet presAssocID="{315348FF-2A21-4936-9F07-F1F1D73B59FD}" presName="spaceRect" presStyleCnt="0"/>
      <dgm:spPr/>
    </dgm:pt>
    <dgm:pt modelId="{65029212-7CD5-4B27-90A0-3F02E9CD53F9}" type="pres">
      <dgm:prSet presAssocID="{315348FF-2A21-4936-9F07-F1F1D73B59FD}" presName="parTx" presStyleLbl="revTx" presStyleIdx="1" presStyleCnt="3">
        <dgm:presLayoutVars>
          <dgm:chMax val="0"/>
          <dgm:chPref val="0"/>
        </dgm:presLayoutVars>
      </dgm:prSet>
      <dgm:spPr/>
    </dgm:pt>
    <dgm:pt modelId="{587824A0-CBD4-45D5-8B51-EF800BBBE11D}" type="pres">
      <dgm:prSet presAssocID="{28D23C8A-7BC8-4357-9654-15006A6BFCA6}" presName="sibTrans" presStyleCnt="0"/>
      <dgm:spPr/>
    </dgm:pt>
    <dgm:pt modelId="{704503A1-DBBF-4310-AFDA-47EE6806A26A}" type="pres">
      <dgm:prSet presAssocID="{59E51557-4D40-441C-B83E-4AD2A3C9FC76}" presName="compNode" presStyleCnt="0"/>
      <dgm:spPr/>
    </dgm:pt>
    <dgm:pt modelId="{4A0012E5-D798-46BC-B657-E2674B7B93EC}" type="pres">
      <dgm:prSet presAssocID="{59E51557-4D40-441C-B83E-4AD2A3C9FC76}" presName="bgRect" presStyleLbl="bgShp" presStyleIdx="2" presStyleCnt="3"/>
      <dgm:spPr/>
    </dgm:pt>
    <dgm:pt modelId="{10BEB862-AB03-4A3C-819A-9D8D8DC2B1BB}" type="pres">
      <dgm:prSet presAssocID="{59E51557-4D40-441C-B83E-4AD2A3C9FC76}"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ity"/>
        </a:ext>
      </dgm:extLst>
    </dgm:pt>
    <dgm:pt modelId="{6788F988-C2DD-4BF8-9ADA-0FB8E9BD57D9}" type="pres">
      <dgm:prSet presAssocID="{59E51557-4D40-441C-B83E-4AD2A3C9FC76}" presName="spaceRect" presStyleCnt="0"/>
      <dgm:spPr/>
    </dgm:pt>
    <dgm:pt modelId="{CFFF0C21-0336-437C-807E-3D5D738F83AB}" type="pres">
      <dgm:prSet presAssocID="{59E51557-4D40-441C-B83E-4AD2A3C9FC76}" presName="parTx" presStyleLbl="revTx" presStyleIdx="2" presStyleCnt="3">
        <dgm:presLayoutVars>
          <dgm:chMax val="0"/>
          <dgm:chPref val="0"/>
        </dgm:presLayoutVars>
      </dgm:prSet>
      <dgm:spPr/>
    </dgm:pt>
  </dgm:ptLst>
  <dgm:cxnLst>
    <dgm:cxn modelId="{C171275D-C674-4025-8DA3-8D6557028D46}" srcId="{5551BF40-C0BC-41E4-8A59-7DCF67BD9741}" destId="{59E51557-4D40-441C-B83E-4AD2A3C9FC76}" srcOrd="2" destOrd="0" parTransId="{CFB28BCD-B0F1-4EAE-BD70-7160707E7D62}" sibTransId="{DA3A601A-BEED-426F-99FA-112BE30F38C9}"/>
    <dgm:cxn modelId="{AAF4EA6E-B92E-44E9-A12F-52C8E3A432D8}" type="presOf" srcId="{315348FF-2A21-4936-9F07-F1F1D73B59FD}" destId="{65029212-7CD5-4B27-90A0-3F02E9CD53F9}" srcOrd="0" destOrd="0" presId="urn:microsoft.com/office/officeart/2018/2/layout/IconVerticalSolidList"/>
    <dgm:cxn modelId="{24EC5E84-247B-449B-82D2-C938F016F4F6}" srcId="{5551BF40-C0BC-41E4-8A59-7DCF67BD9741}" destId="{315348FF-2A21-4936-9F07-F1F1D73B59FD}" srcOrd="1" destOrd="0" parTransId="{2ECB7C99-1ADC-43F3-B3D6-67EDA9EA95AB}" sibTransId="{28D23C8A-7BC8-4357-9654-15006A6BFCA6}"/>
    <dgm:cxn modelId="{54B34CBB-F2F1-49B5-A5E9-5D8FCF2F064D}" type="presOf" srcId="{5551BF40-C0BC-41E4-8A59-7DCF67BD9741}" destId="{3F73533C-5D0D-41E1-9595-DBB6A30D9BBE}" srcOrd="0" destOrd="0" presId="urn:microsoft.com/office/officeart/2018/2/layout/IconVerticalSolidList"/>
    <dgm:cxn modelId="{97B23FC1-D4CB-43B6-BF16-FB4AD95B4E85}" srcId="{5551BF40-C0BC-41E4-8A59-7DCF67BD9741}" destId="{4A6AEED9-0866-4CF0-938F-255B99081AD3}" srcOrd="0" destOrd="0" parTransId="{3AA54BC4-CD1A-4A95-8082-76FC55854BA0}" sibTransId="{AB03DC7D-90DD-43D0-B073-D21D33D965B4}"/>
    <dgm:cxn modelId="{7308A0C5-A38F-483B-A79D-C6C5FE596F90}" type="presOf" srcId="{4A6AEED9-0866-4CF0-938F-255B99081AD3}" destId="{1BC90B24-0364-4B05-8F0D-B27141C89310}" srcOrd="0" destOrd="0" presId="urn:microsoft.com/office/officeart/2018/2/layout/IconVerticalSolidList"/>
    <dgm:cxn modelId="{B084B8E1-9E97-4970-973B-11F67F6DF8E1}" type="presOf" srcId="{59E51557-4D40-441C-B83E-4AD2A3C9FC76}" destId="{CFFF0C21-0336-437C-807E-3D5D738F83AB}" srcOrd="0" destOrd="0" presId="urn:microsoft.com/office/officeart/2018/2/layout/IconVerticalSolidList"/>
    <dgm:cxn modelId="{86A42068-4DBB-4EAC-A762-03208009A0BE}" type="presParOf" srcId="{3F73533C-5D0D-41E1-9595-DBB6A30D9BBE}" destId="{212B62C9-07CC-4C9A-9B53-DEDB337DB30F}" srcOrd="0" destOrd="0" presId="urn:microsoft.com/office/officeart/2018/2/layout/IconVerticalSolidList"/>
    <dgm:cxn modelId="{B3E0E586-9179-4170-802E-97B2318CBC28}" type="presParOf" srcId="{212B62C9-07CC-4C9A-9B53-DEDB337DB30F}" destId="{66253B13-5204-4392-BCA8-7BBC2DA79106}" srcOrd="0" destOrd="0" presId="urn:microsoft.com/office/officeart/2018/2/layout/IconVerticalSolidList"/>
    <dgm:cxn modelId="{8EA33891-A8F4-4BD6-9F73-38FCDAE62E7F}" type="presParOf" srcId="{212B62C9-07CC-4C9A-9B53-DEDB337DB30F}" destId="{093DCF50-213D-419B-ACEA-82A8442F02CD}" srcOrd="1" destOrd="0" presId="urn:microsoft.com/office/officeart/2018/2/layout/IconVerticalSolidList"/>
    <dgm:cxn modelId="{62915696-B35B-467A-8F24-DCDE7540DC07}" type="presParOf" srcId="{212B62C9-07CC-4C9A-9B53-DEDB337DB30F}" destId="{9380201A-A943-4AE8-B381-4DD435ED277B}" srcOrd="2" destOrd="0" presId="urn:microsoft.com/office/officeart/2018/2/layout/IconVerticalSolidList"/>
    <dgm:cxn modelId="{DB9BE41C-7837-4D02-A815-F1B6F006AA91}" type="presParOf" srcId="{212B62C9-07CC-4C9A-9B53-DEDB337DB30F}" destId="{1BC90B24-0364-4B05-8F0D-B27141C89310}" srcOrd="3" destOrd="0" presId="urn:microsoft.com/office/officeart/2018/2/layout/IconVerticalSolidList"/>
    <dgm:cxn modelId="{FE01EC8C-E85F-4094-8ACE-A79C895C6ABE}" type="presParOf" srcId="{3F73533C-5D0D-41E1-9595-DBB6A30D9BBE}" destId="{29550BC7-3BB2-4B1C-B40F-F85ECBF3ECF6}" srcOrd="1" destOrd="0" presId="urn:microsoft.com/office/officeart/2018/2/layout/IconVerticalSolidList"/>
    <dgm:cxn modelId="{4929C418-05D1-45DA-85FB-B3951D03E1C4}" type="presParOf" srcId="{3F73533C-5D0D-41E1-9595-DBB6A30D9BBE}" destId="{CD6EE8CA-A070-4616-85AA-6255B8594EBA}" srcOrd="2" destOrd="0" presId="urn:microsoft.com/office/officeart/2018/2/layout/IconVerticalSolidList"/>
    <dgm:cxn modelId="{55AA72CF-1DD4-49C6-98C9-76950B5298AB}" type="presParOf" srcId="{CD6EE8CA-A070-4616-85AA-6255B8594EBA}" destId="{3756DFFA-E255-4DA7-8FC6-A487C8EBCEF0}" srcOrd="0" destOrd="0" presId="urn:microsoft.com/office/officeart/2018/2/layout/IconVerticalSolidList"/>
    <dgm:cxn modelId="{0962F16B-8371-476E-898F-EE5DE0F8A1FF}" type="presParOf" srcId="{CD6EE8CA-A070-4616-85AA-6255B8594EBA}" destId="{6BB6508E-5674-481C-8AB4-B92859DDD5EA}" srcOrd="1" destOrd="0" presId="urn:microsoft.com/office/officeart/2018/2/layout/IconVerticalSolidList"/>
    <dgm:cxn modelId="{2956319D-B93D-49BC-B1BB-D998A656FF72}" type="presParOf" srcId="{CD6EE8CA-A070-4616-85AA-6255B8594EBA}" destId="{22C62CA7-E747-44DF-BE6B-91AC0D8CD8E2}" srcOrd="2" destOrd="0" presId="urn:microsoft.com/office/officeart/2018/2/layout/IconVerticalSolidList"/>
    <dgm:cxn modelId="{1AF18F8F-FAB6-496B-AFA6-1D75B0F8AF71}" type="presParOf" srcId="{CD6EE8CA-A070-4616-85AA-6255B8594EBA}" destId="{65029212-7CD5-4B27-90A0-3F02E9CD53F9}" srcOrd="3" destOrd="0" presId="urn:microsoft.com/office/officeart/2018/2/layout/IconVerticalSolidList"/>
    <dgm:cxn modelId="{3963EDE8-EAAA-4FE9-A4FB-DAB36BCFC61F}" type="presParOf" srcId="{3F73533C-5D0D-41E1-9595-DBB6A30D9BBE}" destId="{587824A0-CBD4-45D5-8B51-EF800BBBE11D}" srcOrd="3" destOrd="0" presId="urn:microsoft.com/office/officeart/2018/2/layout/IconVerticalSolidList"/>
    <dgm:cxn modelId="{035324BF-DC61-4E43-BB08-1518B19E5D06}" type="presParOf" srcId="{3F73533C-5D0D-41E1-9595-DBB6A30D9BBE}" destId="{704503A1-DBBF-4310-AFDA-47EE6806A26A}" srcOrd="4" destOrd="0" presId="urn:microsoft.com/office/officeart/2018/2/layout/IconVerticalSolidList"/>
    <dgm:cxn modelId="{53962BB4-0A0A-4958-9BAC-812FDD839D5D}" type="presParOf" srcId="{704503A1-DBBF-4310-AFDA-47EE6806A26A}" destId="{4A0012E5-D798-46BC-B657-E2674B7B93EC}" srcOrd="0" destOrd="0" presId="urn:microsoft.com/office/officeart/2018/2/layout/IconVerticalSolidList"/>
    <dgm:cxn modelId="{E8B8AE94-2DC8-4E7F-9C3F-DB50379600FA}" type="presParOf" srcId="{704503A1-DBBF-4310-AFDA-47EE6806A26A}" destId="{10BEB862-AB03-4A3C-819A-9D8D8DC2B1BB}" srcOrd="1" destOrd="0" presId="urn:microsoft.com/office/officeart/2018/2/layout/IconVerticalSolidList"/>
    <dgm:cxn modelId="{3CCB4FB3-ACB7-412F-8008-38077423EC26}" type="presParOf" srcId="{704503A1-DBBF-4310-AFDA-47EE6806A26A}" destId="{6788F988-C2DD-4BF8-9ADA-0FB8E9BD57D9}" srcOrd="2" destOrd="0" presId="urn:microsoft.com/office/officeart/2018/2/layout/IconVerticalSolidList"/>
    <dgm:cxn modelId="{3E0968AB-2DB1-4879-954A-A39240893968}" type="presParOf" srcId="{704503A1-DBBF-4310-AFDA-47EE6806A26A}" destId="{CFFF0C21-0336-437C-807E-3D5D738F83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44820-1315-4D6D-A512-4851FDC4207D}">
      <dsp:nvSpPr>
        <dsp:cNvPr id="0" name=""/>
        <dsp:cNvSpPr/>
      </dsp:nvSpPr>
      <dsp:spPr>
        <a:xfrm>
          <a:off x="0" y="2011362"/>
          <a:ext cx="729019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00756A8E-7193-4093-9E2D-8D3DAFC24768}">
      <dsp:nvSpPr>
        <dsp:cNvPr id="0" name=""/>
        <dsp:cNvSpPr/>
      </dsp:nvSpPr>
      <dsp:spPr>
        <a:xfrm rot="8100000">
          <a:off x="68168" y="463540"/>
          <a:ext cx="295827" cy="295827"/>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03A6B-FDB2-40A9-9D18-271C0551BA07}">
      <dsp:nvSpPr>
        <dsp:cNvPr id="0" name=""/>
        <dsp:cNvSpPr/>
      </dsp:nvSpPr>
      <dsp:spPr>
        <a:xfrm>
          <a:off x="101032"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3F7FECF-CEC9-484D-9571-4BB67A3BCE85}">
      <dsp:nvSpPr>
        <dsp:cNvPr id="0" name=""/>
        <dsp:cNvSpPr/>
      </dsp:nvSpPr>
      <dsp:spPr>
        <a:xfrm>
          <a:off x="425264" y="820635"/>
          <a:ext cx="3027522"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Μεγάλη Ελληνική Εγκυκλοπαίδεια Πυρσού</a:t>
          </a:r>
        </a:p>
        <a:p>
          <a:pPr marL="114300" lvl="1" indent="-114300" algn="l" defTabSz="533400">
            <a:lnSpc>
              <a:spcPct val="90000"/>
            </a:lnSpc>
            <a:spcBef>
              <a:spcPct val="0"/>
            </a:spcBef>
            <a:spcAft>
              <a:spcPct val="15000"/>
            </a:spcAft>
            <a:buChar char="•"/>
          </a:pPr>
          <a:r>
            <a:rPr lang="en-US" sz="1200" kern="1200"/>
            <a:t>24 τόμοι, 23.000 σελίδες, 280.000 λήμματα και 35.000 εικόνες, 700 συγγραφείς</a:t>
          </a:r>
        </a:p>
      </dsp:txBody>
      <dsp:txXfrm>
        <a:off x="425264" y="820635"/>
        <a:ext cx="3027522" cy="1190726"/>
      </dsp:txXfrm>
    </dsp:sp>
    <dsp:sp modelId="{B34D4A64-5C02-4FEA-9C0F-67EE0C51982D}">
      <dsp:nvSpPr>
        <dsp:cNvPr id="0" name=""/>
        <dsp:cNvSpPr/>
      </dsp:nvSpPr>
      <dsp:spPr>
        <a:xfrm>
          <a:off x="425264" y="402272"/>
          <a:ext cx="3027522"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1926–1934</a:t>
          </a:r>
        </a:p>
      </dsp:txBody>
      <dsp:txXfrm>
        <a:off x="425264" y="402272"/>
        <a:ext cx="3027522" cy="418363"/>
      </dsp:txXfrm>
    </dsp:sp>
    <dsp:sp modelId="{55E217F7-673C-402A-9893-75A7AA3D2715}">
      <dsp:nvSpPr>
        <dsp:cNvPr id="0" name=""/>
        <dsp:cNvSpPr/>
      </dsp:nvSpPr>
      <dsp:spPr>
        <a:xfrm>
          <a:off x="216082" y="820635"/>
          <a:ext cx="0" cy="119072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148E3C3-31AD-4688-89C2-B670B767431D}">
      <dsp:nvSpPr>
        <dsp:cNvPr id="0" name=""/>
        <dsp:cNvSpPr/>
      </dsp:nvSpPr>
      <dsp:spPr>
        <a:xfrm>
          <a:off x="177355" y="1973709"/>
          <a:ext cx="75305" cy="7530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9641F-619E-47AD-866C-7B632399B27B}">
      <dsp:nvSpPr>
        <dsp:cNvPr id="0" name=""/>
        <dsp:cNvSpPr/>
      </dsp:nvSpPr>
      <dsp:spPr>
        <a:xfrm rot="18900000">
          <a:off x="1882557" y="3263357"/>
          <a:ext cx="295827" cy="295827"/>
        </a:xfrm>
        <a:prstGeom prst="teardrop">
          <a:avLst>
            <a:gd name="adj" fmla="val 115000"/>
          </a:avLst>
        </a:prstGeom>
        <a:solidFill>
          <a:schemeClr val="accent2">
            <a:hueOff val="-3670562"/>
            <a:satOff val="16196"/>
            <a:lumOff val="-2745"/>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4B9BC-E379-4751-B689-02B966531CD2}">
      <dsp:nvSpPr>
        <dsp:cNvPr id="0" name=""/>
        <dsp:cNvSpPr/>
      </dsp:nvSpPr>
      <dsp:spPr>
        <a:xfrm>
          <a:off x="1915421"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F3CA4F9B-7A91-4565-9173-40BA8BFF3583}">
      <dsp:nvSpPr>
        <dsp:cNvPr id="0" name=""/>
        <dsp:cNvSpPr/>
      </dsp:nvSpPr>
      <dsp:spPr>
        <a:xfrm>
          <a:off x="2239653" y="2011362"/>
          <a:ext cx="3027522"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Μέγα Εγκυκλοπαιδικόν Λεξικόν Ελευθερουδάκη</a:t>
          </a:r>
        </a:p>
        <a:p>
          <a:pPr marL="114300" lvl="1" indent="-114300" algn="l" defTabSz="533400">
            <a:lnSpc>
              <a:spcPct val="90000"/>
            </a:lnSpc>
            <a:spcBef>
              <a:spcPct val="0"/>
            </a:spcBef>
            <a:spcAft>
              <a:spcPct val="15000"/>
            </a:spcAft>
            <a:buChar char="•"/>
          </a:pPr>
          <a:r>
            <a:rPr lang="en-US" sz="1200" kern="1200"/>
            <a:t>12 τόμοι, 10.000 σελίδες με 350.000 λήμματα και 30.000 εικόνες, 400 συγγραφείς</a:t>
          </a:r>
        </a:p>
      </dsp:txBody>
      <dsp:txXfrm>
        <a:off x="2239653" y="2011362"/>
        <a:ext cx="3027522" cy="1190726"/>
      </dsp:txXfrm>
    </dsp:sp>
    <dsp:sp modelId="{B5587A70-F05D-4B08-86C9-68A92C32343B}">
      <dsp:nvSpPr>
        <dsp:cNvPr id="0" name=""/>
        <dsp:cNvSpPr/>
      </dsp:nvSpPr>
      <dsp:spPr>
        <a:xfrm>
          <a:off x="2239653" y="3202089"/>
          <a:ext cx="3027522"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1927–1931</a:t>
          </a:r>
        </a:p>
      </dsp:txBody>
      <dsp:txXfrm>
        <a:off x="2239653" y="3202089"/>
        <a:ext cx="3027522" cy="418363"/>
      </dsp:txXfrm>
    </dsp:sp>
    <dsp:sp modelId="{D1EA598A-66AE-4414-B5A0-CD5520008255}">
      <dsp:nvSpPr>
        <dsp:cNvPr id="0" name=""/>
        <dsp:cNvSpPr/>
      </dsp:nvSpPr>
      <dsp:spPr>
        <a:xfrm>
          <a:off x="2030471" y="2011362"/>
          <a:ext cx="0" cy="1190726"/>
        </a:xfrm>
        <a:prstGeom prst="line">
          <a:avLst/>
        </a:prstGeom>
        <a:noFill/>
        <a:ln w="12700" cap="flat" cmpd="sng" algn="ctr">
          <a:solidFill>
            <a:schemeClr val="accent2">
              <a:hueOff val="-3670562"/>
              <a:satOff val="16196"/>
              <a:lumOff val="-2745"/>
              <a:alphaOff val="0"/>
            </a:schemeClr>
          </a:solidFill>
          <a:prstDash val="dash"/>
        </a:ln>
        <a:effectLst/>
      </dsp:spPr>
      <dsp:style>
        <a:lnRef idx="1">
          <a:scrgbClr r="0" g="0" b="0"/>
        </a:lnRef>
        <a:fillRef idx="0">
          <a:scrgbClr r="0" g="0" b="0"/>
        </a:fillRef>
        <a:effectRef idx="0">
          <a:scrgbClr r="0" g="0" b="0"/>
        </a:effectRef>
        <a:fontRef idx="minor"/>
      </dsp:style>
    </dsp:sp>
    <dsp:sp modelId="{D850EA11-28D0-488A-AB9E-6961A2D80208}">
      <dsp:nvSpPr>
        <dsp:cNvPr id="0" name=""/>
        <dsp:cNvSpPr/>
      </dsp:nvSpPr>
      <dsp:spPr>
        <a:xfrm>
          <a:off x="1991744" y="1973709"/>
          <a:ext cx="75305" cy="75305"/>
        </a:xfrm>
        <a:prstGeom prst="ellipse">
          <a:avLst/>
        </a:prstGeom>
        <a:solidFill>
          <a:schemeClr val="accent2">
            <a:hueOff val="-3670562"/>
            <a:satOff val="16196"/>
            <a:lumOff val="-274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C9C62-B8A0-4393-833B-5B5BF0D5DDF8}">
      <dsp:nvSpPr>
        <dsp:cNvPr id="0" name=""/>
        <dsp:cNvSpPr/>
      </dsp:nvSpPr>
      <dsp:spPr>
        <a:xfrm rot="8100000">
          <a:off x="3696946" y="463540"/>
          <a:ext cx="295827" cy="295827"/>
        </a:xfrm>
        <a:prstGeom prst="teardrop">
          <a:avLst>
            <a:gd name="adj" fmla="val 115000"/>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FACBB-84C8-4882-8F15-E7E2AAACE610}">
      <dsp:nvSpPr>
        <dsp:cNvPr id="0" name=""/>
        <dsp:cNvSpPr/>
      </dsp:nvSpPr>
      <dsp:spPr>
        <a:xfrm>
          <a:off x="3729810"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B8DDABB-AA6D-4452-A8C5-A9C47C72E122}">
      <dsp:nvSpPr>
        <dsp:cNvPr id="0" name=""/>
        <dsp:cNvSpPr/>
      </dsp:nvSpPr>
      <dsp:spPr>
        <a:xfrm>
          <a:off x="4054042" y="820635"/>
          <a:ext cx="3027522"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Μέγα Λεξικόν Όλης της Ελληνικής Γλώσσης Δημητράκου</a:t>
          </a:r>
        </a:p>
        <a:p>
          <a:pPr marL="114300" lvl="1" indent="-114300" algn="l" defTabSz="533400">
            <a:lnSpc>
              <a:spcPct val="90000"/>
            </a:lnSpc>
            <a:spcBef>
              <a:spcPct val="0"/>
            </a:spcBef>
            <a:spcAft>
              <a:spcPct val="15000"/>
            </a:spcAft>
            <a:buChar char="•"/>
          </a:pPr>
          <a:r>
            <a:rPr lang="en-US" sz="1200" kern="1200"/>
            <a:t>9 τόμοι, 10.000 σελίδες</a:t>
          </a:r>
        </a:p>
      </dsp:txBody>
      <dsp:txXfrm>
        <a:off x="4054042" y="820635"/>
        <a:ext cx="3027522" cy="1190726"/>
      </dsp:txXfrm>
    </dsp:sp>
    <dsp:sp modelId="{2752CAC5-0149-4D24-ACBA-60205578C6CB}">
      <dsp:nvSpPr>
        <dsp:cNvPr id="0" name=""/>
        <dsp:cNvSpPr/>
      </dsp:nvSpPr>
      <dsp:spPr>
        <a:xfrm>
          <a:off x="4054042" y="402272"/>
          <a:ext cx="3027522"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1936–1953</a:t>
          </a:r>
        </a:p>
      </dsp:txBody>
      <dsp:txXfrm>
        <a:off x="4054042" y="402272"/>
        <a:ext cx="3027522" cy="418363"/>
      </dsp:txXfrm>
    </dsp:sp>
    <dsp:sp modelId="{35110CF3-5E86-4C9C-BB4A-3556AFBF0CE7}">
      <dsp:nvSpPr>
        <dsp:cNvPr id="0" name=""/>
        <dsp:cNvSpPr/>
      </dsp:nvSpPr>
      <dsp:spPr>
        <a:xfrm>
          <a:off x="3844860" y="820635"/>
          <a:ext cx="0" cy="1190726"/>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B03CCD90-EBEB-4B1B-903D-C4AA9A362410}">
      <dsp:nvSpPr>
        <dsp:cNvPr id="0" name=""/>
        <dsp:cNvSpPr/>
      </dsp:nvSpPr>
      <dsp:spPr>
        <a:xfrm>
          <a:off x="3806132" y="1973709"/>
          <a:ext cx="75305" cy="75305"/>
        </a:xfrm>
        <a:prstGeom prst="ellipse">
          <a:avLst/>
        </a:prstGeom>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0A16-36F8-4FA7-BF0D-49AC3754EED5}">
      <dsp:nvSpPr>
        <dsp:cNvPr id="0" name=""/>
        <dsp:cNvSpPr/>
      </dsp:nvSpPr>
      <dsp:spPr>
        <a:xfrm>
          <a:off x="0" y="2470944"/>
          <a:ext cx="494704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1D1C2109-DBD1-443A-890C-81EAF0DFDD47}">
      <dsp:nvSpPr>
        <dsp:cNvPr id="0" name=""/>
        <dsp:cNvSpPr/>
      </dsp:nvSpPr>
      <dsp:spPr>
        <a:xfrm rot="8100000">
          <a:off x="70712" y="584219"/>
          <a:ext cx="333894" cy="333894"/>
        </a:xfrm>
        <a:prstGeom prst="teardrop">
          <a:avLst>
            <a:gd name="adj" fmla="val 115000"/>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80B04DB5-3248-49B6-840A-22953D079DCB}">
      <dsp:nvSpPr>
        <dsp:cNvPr id="0" name=""/>
        <dsp:cNvSpPr/>
      </dsp:nvSpPr>
      <dsp:spPr>
        <a:xfrm>
          <a:off x="107805" y="621312"/>
          <a:ext cx="259708" cy="259708"/>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D1A400B7-56FF-421C-8756-8BE69781A2F5}">
      <dsp:nvSpPr>
        <dsp:cNvPr id="0" name=""/>
        <dsp:cNvSpPr/>
      </dsp:nvSpPr>
      <dsp:spPr>
        <a:xfrm>
          <a:off x="473758" y="1008145"/>
          <a:ext cx="1516529" cy="146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η επιχείρηση μετατρέπεται σε Ανώνυμη Εταιρεία χωρίς να μεταβληθεί ο οικογενειακός της χαρακτήρας</a:t>
          </a:r>
        </a:p>
      </dsp:txBody>
      <dsp:txXfrm>
        <a:off x="473758" y="1008145"/>
        <a:ext cx="1516529" cy="1462798"/>
      </dsp:txXfrm>
    </dsp:sp>
    <dsp:sp modelId="{40FCFA2F-562E-4A38-83E4-80B6C96DCDC7}">
      <dsp:nvSpPr>
        <dsp:cNvPr id="0" name=""/>
        <dsp:cNvSpPr/>
      </dsp:nvSpPr>
      <dsp:spPr>
        <a:xfrm>
          <a:off x="473758" y="494188"/>
          <a:ext cx="1516529" cy="51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1935</a:t>
          </a:r>
        </a:p>
      </dsp:txBody>
      <dsp:txXfrm>
        <a:off x="473758" y="494188"/>
        <a:ext cx="1516529" cy="513956"/>
      </dsp:txXfrm>
    </dsp:sp>
    <dsp:sp modelId="{A11CB5AB-2069-4607-A02E-5B5F81C4BA9A}">
      <dsp:nvSpPr>
        <dsp:cNvPr id="0" name=""/>
        <dsp:cNvSpPr/>
      </dsp:nvSpPr>
      <dsp:spPr>
        <a:xfrm>
          <a:off x="237659" y="1008145"/>
          <a:ext cx="0" cy="146279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861FA01-54F6-4FC5-856B-904960ED7085}">
      <dsp:nvSpPr>
        <dsp:cNvPr id="0" name=""/>
        <dsp:cNvSpPr/>
      </dsp:nvSpPr>
      <dsp:spPr>
        <a:xfrm>
          <a:off x="216041" y="2424687"/>
          <a:ext cx="84995" cy="92512"/>
        </a:xfrm>
        <a:prstGeom prst="ellipse">
          <a:avLst/>
        </a:prstGeom>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3D3DE125-F746-41BA-87A1-2E4CFA436309}">
      <dsp:nvSpPr>
        <dsp:cNvPr id="0" name=""/>
        <dsp:cNvSpPr/>
      </dsp:nvSpPr>
      <dsp:spPr>
        <a:xfrm rot="18900000">
          <a:off x="1055778" y="4023773"/>
          <a:ext cx="333894" cy="333894"/>
        </a:xfrm>
        <a:prstGeom prst="teardrop">
          <a:avLst>
            <a:gd name="adj" fmla="val 115000"/>
          </a:avLst>
        </a:prstGeom>
        <a:gradFill rotWithShape="0">
          <a:gsLst>
            <a:gs pos="0">
              <a:schemeClr val="accent2">
                <a:hueOff val="-2447042"/>
                <a:satOff val="10798"/>
                <a:lumOff val="-1830"/>
                <a:alphaOff val="0"/>
                <a:tint val="100000"/>
                <a:shade val="85000"/>
                <a:satMod val="100000"/>
                <a:lumMod val="100000"/>
              </a:schemeClr>
            </a:gs>
            <a:gs pos="100000">
              <a:schemeClr val="accent2">
                <a:hueOff val="-2447042"/>
                <a:satOff val="10798"/>
                <a:lumOff val="-1830"/>
                <a:alphaOff val="0"/>
                <a:tint val="90000"/>
                <a:shade val="100000"/>
                <a:satMod val="150000"/>
                <a:lumMod val="100000"/>
              </a:schemeClr>
            </a:gs>
          </a:gsLst>
          <a:path path="circle">
            <a:fillToRect l="100000" t="100000" r="100000" b="100000"/>
          </a:path>
        </a:gradFill>
        <a:ln w="9525" cap="flat" cmpd="sng" algn="ctr">
          <a:solidFill>
            <a:schemeClr val="accent2">
              <a:hueOff val="-2447042"/>
              <a:satOff val="10798"/>
              <a:lumOff val="-183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C5853F7E-0306-4BC6-91E4-74CCB2836E2D}">
      <dsp:nvSpPr>
        <dsp:cNvPr id="0" name=""/>
        <dsp:cNvSpPr/>
      </dsp:nvSpPr>
      <dsp:spPr>
        <a:xfrm>
          <a:off x="1092871" y="4060866"/>
          <a:ext cx="259708" cy="259708"/>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04FBD6B0-826E-4A9B-965F-C882AD8C27EE}">
      <dsp:nvSpPr>
        <dsp:cNvPr id="0" name=""/>
        <dsp:cNvSpPr/>
      </dsp:nvSpPr>
      <dsp:spPr>
        <a:xfrm>
          <a:off x="1458824" y="2470944"/>
          <a:ext cx="1516529" cy="146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Πέτρος Χάρης αναλαμβάνει Νέα Εστία</a:t>
          </a:r>
        </a:p>
      </dsp:txBody>
      <dsp:txXfrm>
        <a:off x="1458824" y="2470944"/>
        <a:ext cx="1516529" cy="1462798"/>
      </dsp:txXfrm>
    </dsp:sp>
    <dsp:sp modelId="{BA744439-DCE2-44EB-9E22-1C07B242450B}">
      <dsp:nvSpPr>
        <dsp:cNvPr id="0" name=""/>
        <dsp:cNvSpPr/>
      </dsp:nvSpPr>
      <dsp:spPr>
        <a:xfrm>
          <a:off x="1458824" y="3933742"/>
          <a:ext cx="1516529" cy="51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1935</a:t>
          </a:r>
        </a:p>
      </dsp:txBody>
      <dsp:txXfrm>
        <a:off x="1458824" y="3933742"/>
        <a:ext cx="1516529" cy="513956"/>
      </dsp:txXfrm>
    </dsp:sp>
    <dsp:sp modelId="{DF31A234-0C2F-4511-9602-A01BC48EE9B0}">
      <dsp:nvSpPr>
        <dsp:cNvPr id="0" name=""/>
        <dsp:cNvSpPr/>
      </dsp:nvSpPr>
      <dsp:spPr>
        <a:xfrm>
          <a:off x="1222725" y="2470944"/>
          <a:ext cx="0" cy="1462798"/>
        </a:xfrm>
        <a:prstGeom prst="line">
          <a:avLst/>
        </a:prstGeom>
        <a:noFill/>
        <a:ln w="12700" cap="flat" cmpd="sng" algn="ctr">
          <a:solidFill>
            <a:schemeClr val="accent2">
              <a:hueOff val="-2447042"/>
              <a:satOff val="10798"/>
              <a:lumOff val="-1830"/>
              <a:alphaOff val="0"/>
            </a:schemeClr>
          </a:solidFill>
          <a:prstDash val="dash"/>
        </a:ln>
        <a:effectLst/>
      </dsp:spPr>
      <dsp:style>
        <a:lnRef idx="1">
          <a:scrgbClr r="0" g="0" b="0"/>
        </a:lnRef>
        <a:fillRef idx="0">
          <a:scrgbClr r="0" g="0" b="0"/>
        </a:fillRef>
        <a:effectRef idx="0">
          <a:scrgbClr r="0" g="0" b="0"/>
        </a:effectRef>
        <a:fontRef idx="minor"/>
      </dsp:style>
    </dsp:sp>
    <dsp:sp modelId="{A4952BF2-4FE0-419B-9BC5-45AA4222C0D2}">
      <dsp:nvSpPr>
        <dsp:cNvPr id="0" name=""/>
        <dsp:cNvSpPr/>
      </dsp:nvSpPr>
      <dsp:spPr>
        <a:xfrm>
          <a:off x="1201107" y="2424687"/>
          <a:ext cx="84995" cy="92512"/>
        </a:xfrm>
        <a:prstGeom prst="ellipse">
          <a:avLst/>
        </a:prstGeom>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9DEFC503-B363-47FC-9816-6A45D597A7A2}">
      <dsp:nvSpPr>
        <dsp:cNvPr id="0" name=""/>
        <dsp:cNvSpPr/>
      </dsp:nvSpPr>
      <dsp:spPr>
        <a:xfrm rot="8100000">
          <a:off x="2040844" y="584219"/>
          <a:ext cx="333894" cy="333894"/>
        </a:xfrm>
        <a:prstGeom prst="teardrop">
          <a:avLst>
            <a:gd name="adj" fmla="val 115000"/>
          </a:avLst>
        </a:prstGeom>
        <a:gradFill rotWithShape="0">
          <a:gsLst>
            <a:gs pos="0">
              <a:schemeClr val="accent2">
                <a:hueOff val="-4894083"/>
                <a:satOff val="21595"/>
                <a:lumOff val="-3660"/>
                <a:alphaOff val="0"/>
                <a:tint val="100000"/>
                <a:shade val="85000"/>
                <a:satMod val="100000"/>
                <a:lumMod val="100000"/>
              </a:schemeClr>
            </a:gs>
            <a:gs pos="100000">
              <a:schemeClr val="accent2">
                <a:hueOff val="-4894083"/>
                <a:satOff val="21595"/>
                <a:lumOff val="-3660"/>
                <a:alphaOff val="0"/>
                <a:tint val="90000"/>
                <a:shade val="100000"/>
                <a:satMod val="150000"/>
                <a:lumMod val="100000"/>
              </a:schemeClr>
            </a:gs>
          </a:gsLst>
          <a:path path="circle">
            <a:fillToRect l="100000" t="100000" r="100000" b="100000"/>
          </a:path>
        </a:gradFill>
        <a:ln w="9525" cap="flat" cmpd="sng" algn="ctr">
          <a:solidFill>
            <a:schemeClr val="accent2">
              <a:hueOff val="-4894083"/>
              <a:satOff val="21595"/>
              <a:lumOff val="-366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C0DDAB3F-D184-413F-9C3D-519E92E83DDB}">
      <dsp:nvSpPr>
        <dsp:cNvPr id="0" name=""/>
        <dsp:cNvSpPr/>
      </dsp:nvSpPr>
      <dsp:spPr>
        <a:xfrm>
          <a:off x="2077937" y="621312"/>
          <a:ext cx="259708" cy="259708"/>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45560485-3E5A-40D8-96D9-7B06475B850A}">
      <dsp:nvSpPr>
        <dsp:cNvPr id="0" name=""/>
        <dsp:cNvSpPr/>
      </dsp:nvSpPr>
      <dsp:spPr>
        <a:xfrm>
          <a:off x="2443890" y="1008145"/>
          <a:ext cx="1516529" cy="146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ίδρυση Οργανισμού Εκδόσεων Σχολικών Βιβλίων από Ιωάννη Μεταξά. Απώλεια βασικής αγοράς για την Εστία</a:t>
          </a:r>
        </a:p>
      </dsp:txBody>
      <dsp:txXfrm>
        <a:off x="2443890" y="1008145"/>
        <a:ext cx="1516529" cy="1462798"/>
      </dsp:txXfrm>
    </dsp:sp>
    <dsp:sp modelId="{7A325179-24EA-4253-B58F-7CC2719CFD1D}">
      <dsp:nvSpPr>
        <dsp:cNvPr id="0" name=""/>
        <dsp:cNvSpPr/>
      </dsp:nvSpPr>
      <dsp:spPr>
        <a:xfrm>
          <a:off x="2443890" y="494188"/>
          <a:ext cx="1516529" cy="51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1937</a:t>
          </a:r>
        </a:p>
      </dsp:txBody>
      <dsp:txXfrm>
        <a:off x="2443890" y="494188"/>
        <a:ext cx="1516529" cy="513956"/>
      </dsp:txXfrm>
    </dsp:sp>
    <dsp:sp modelId="{73C94D4D-E698-4F43-8B5D-E376BC90F052}">
      <dsp:nvSpPr>
        <dsp:cNvPr id="0" name=""/>
        <dsp:cNvSpPr/>
      </dsp:nvSpPr>
      <dsp:spPr>
        <a:xfrm>
          <a:off x="2207791" y="1008145"/>
          <a:ext cx="0" cy="1462798"/>
        </a:xfrm>
        <a:prstGeom prst="line">
          <a:avLst/>
        </a:prstGeom>
        <a:noFill/>
        <a:ln w="12700" cap="flat" cmpd="sng" algn="ctr">
          <a:solidFill>
            <a:schemeClr val="accent2">
              <a:hueOff val="-4894083"/>
              <a:satOff val="21595"/>
              <a:lumOff val="-3660"/>
              <a:alphaOff val="0"/>
            </a:schemeClr>
          </a:solidFill>
          <a:prstDash val="dash"/>
        </a:ln>
        <a:effectLst/>
      </dsp:spPr>
      <dsp:style>
        <a:lnRef idx="1">
          <a:scrgbClr r="0" g="0" b="0"/>
        </a:lnRef>
        <a:fillRef idx="0">
          <a:scrgbClr r="0" g="0" b="0"/>
        </a:fillRef>
        <a:effectRef idx="0">
          <a:scrgbClr r="0" g="0" b="0"/>
        </a:effectRef>
        <a:fontRef idx="minor"/>
      </dsp:style>
    </dsp:sp>
    <dsp:sp modelId="{319D0807-BEB2-47F9-8220-B47714A3939D}">
      <dsp:nvSpPr>
        <dsp:cNvPr id="0" name=""/>
        <dsp:cNvSpPr/>
      </dsp:nvSpPr>
      <dsp:spPr>
        <a:xfrm>
          <a:off x="2186173" y="2424687"/>
          <a:ext cx="84995" cy="92512"/>
        </a:xfrm>
        <a:prstGeom prst="ellipse">
          <a:avLst/>
        </a:prstGeom>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69153EC5-D1CE-4FCA-9016-F20847A6157D}">
      <dsp:nvSpPr>
        <dsp:cNvPr id="0" name=""/>
        <dsp:cNvSpPr/>
      </dsp:nvSpPr>
      <dsp:spPr>
        <a:xfrm rot="18900000">
          <a:off x="3025910" y="4023773"/>
          <a:ext cx="333894" cy="333894"/>
        </a:xfrm>
        <a:prstGeom prst="teardrop">
          <a:avLst>
            <a:gd name="adj" fmla="val 115000"/>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w="9525" cap="flat" cmpd="sng" algn="ctr">
          <a:solidFill>
            <a:schemeClr val="accent2">
              <a:hueOff val="-7341125"/>
              <a:satOff val="32393"/>
              <a:lumOff val="-549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DDFB1A0C-2D66-4C0F-A11C-D8057BA9C211}">
      <dsp:nvSpPr>
        <dsp:cNvPr id="0" name=""/>
        <dsp:cNvSpPr/>
      </dsp:nvSpPr>
      <dsp:spPr>
        <a:xfrm>
          <a:off x="3063003" y="4060866"/>
          <a:ext cx="259708" cy="259708"/>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7A77F075-94F8-4EE3-870B-90BF91884D92}">
      <dsp:nvSpPr>
        <dsp:cNvPr id="0" name=""/>
        <dsp:cNvSpPr/>
      </dsp:nvSpPr>
      <dsp:spPr>
        <a:xfrm>
          <a:off x="3428956" y="2470944"/>
          <a:ext cx="1516529" cy="146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συμμετοχή στην Ελληνική Εκδοτική Εταιρεία μαζί με Ελευθερουδάκη και Τζάκα-Δέλαγραμμάτικα και διευθυντή τον Ι.Μ. Σκαζίκη</a:t>
          </a:r>
        </a:p>
      </dsp:txBody>
      <dsp:txXfrm>
        <a:off x="3428956" y="2470944"/>
        <a:ext cx="1516529" cy="1462798"/>
      </dsp:txXfrm>
    </dsp:sp>
    <dsp:sp modelId="{6A3B3561-133B-4BF0-98C5-A9578D3E15CE}">
      <dsp:nvSpPr>
        <dsp:cNvPr id="0" name=""/>
        <dsp:cNvSpPr/>
      </dsp:nvSpPr>
      <dsp:spPr>
        <a:xfrm>
          <a:off x="3428956" y="3933742"/>
          <a:ext cx="1516529" cy="51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1939</a:t>
          </a:r>
        </a:p>
      </dsp:txBody>
      <dsp:txXfrm>
        <a:off x="3428956" y="3933742"/>
        <a:ext cx="1516529" cy="513956"/>
      </dsp:txXfrm>
    </dsp:sp>
    <dsp:sp modelId="{657552A4-50E0-41DB-9BF3-41C7634058BB}">
      <dsp:nvSpPr>
        <dsp:cNvPr id="0" name=""/>
        <dsp:cNvSpPr/>
      </dsp:nvSpPr>
      <dsp:spPr>
        <a:xfrm>
          <a:off x="3192857" y="2470944"/>
          <a:ext cx="0" cy="1462798"/>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2A0B075C-5F35-42AA-839C-935D68B63EB5}">
      <dsp:nvSpPr>
        <dsp:cNvPr id="0" name=""/>
        <dsp:cNvSpPr/>
      </dsp:nvSpPr>
      <dsp:spPr>
        <a:xfrm>
          <a:off x="3171239" y="2424687"/>
          <a:ext cx="84995" cy="92512"/>
        </a:xfrm>
        <a:prstGeom prst="ellipse">
          <a:avLst/>
        </a:prstGeom>
        <a:gradFill rotWithShape="0">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6350" cap="flat" cmpd="sng" algn="ctr">
          <a:solidFill>
            <a:schemeClr val="l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EFC46-4C95-46F7-B36E-83B4E6D3DAD6}">
      <dsp:nvSpPr>
        <dsp:cNvPr id="0" name=""/>
        <dsp:cNvSpPr/>
      </dsp:nvSpPr>
      <dsp:spPr>
        <a:xfrm>
          <a:off x="0" y="2011362"/>
          <a:ext cx="729019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02F625A-9F16-49B1-B13D-D4FE65837813}">
      <dsp:nvSpPr>
        <dsp:cNvPr id="0" name=""/>
        <dsp:cNvSpPr/>
      </dsp:nvSpPr>
      <dsp:spPr>
        <a:xfrm rot="8100000">
          <a:off x="64145" y="463792"/>
          <a:ext cx="295322" cy="295322"/>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3385E-4D36-4C32-990A-AB5BC2FE31A9}">
      <dsp:nvSpPr>
        <dsp:cNvPr id="0" name=""/>
        <dsp:cNvSpPr/>
      </dsp:nvSpPr>
      <dsp:spPr>
        <a:xfrm>
          <a:off x="96953" y="496600"/>
          <a:ext cx="229707" cy="22970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DB7F653-C761-4F56-AEA9-DE752A8FA85E}">
      <dsp:nvSpPr>
        <dsp:cNvPr id="0" name=""/>
        <dsp:cNvSpPr/>
      </dsp:nvSpPr>
      <dsp:spPr>
        <a:xfrm>
          <a:off x="420632" y="820635"/>
          <a:ext cx="2018816"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Βιβλιογραφικό Δελτίο (274 τεύχη, 22 χρόνια)</a:t>
          </a:r>
        </a:p>
      </dsp:txBody>
      <dsp:txXfrm>
        <a:off x="420632" y="820635"/>
        <a:ext cx="2018816" cy="1190726"/>
      </dsp:txXfrm>
    </dsp:sp>
    <dsp:sp modelId="{7C17589E-7EC5-4EFA-A43A-6B05E80165DB}">
      <dsp:nvSpPr>
        <dsp:cNvPr id="0" name=""/>
        <dsp:cNvSpPr/>
      </dsp:nvSpPr>
      <dsp:spPr>
        <a:xfrm>
          <a:off x="420632" y="402272"/>
          <a:ext cx="2018816"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1952</a:t>
          </a:r>
        </a:p>
      </dsp:txBody>
      <dsp:txXfrm>
        <a:off x="420632" y="402272"/>
        <a:ext cx="2018816" cy="418363"/>
      </dsp:txXfrm>
    </dsp:sp>
    <dsp:sp modelId="{3E40449B-7BCD-4163-AFA4-C9AC18682F8A}">
      <dsp:nvSpPr>
        <dsp:cNvPr id="0" name=""/>
        <dsp:cNvSpPr/>
      </dsp:nvSpPr>
      <dsp:spPr>
        <a:xfrm>
          <a:off x="211807" y="820635"/>
          <a:ext cx="0" cy="119072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63BB585-C401-46E4-803C-B27DA2FDE9E7}">
      <dsp:nvSpPr>
        <dsp:cNvPr id="0" name=""/>
        <dsp:cNvSpPr/>
      </dsp:nvSpPr>
      <dsp:spPr>
        <a:xfrm>
          <a:off x="174575" y="1973709"/>
          <a:ext cx="75176" cy="7530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FBE48-FC87-4F5C-8A46-33EC4E4446D8}">
      <dsp:nvSpPr>
        <dsp:cNvPr id="0" name=""/>
        <dsp:cNvSpPr/>
      </dsp:nvSpPr>
      <dsp:spPr>
        <a:xfrm rot="18900000">
          <a:off x="1276087" y="3263609"/>
          <a:ext cx="295322" cy="295322"/>
        </a:xfrm>
        <a:prstGeom prst="teardrop">
          <a:avLst>
            <a:gd name="adj" fmla="val 115000"/>
          </a:avLst>
        </a:prstGeom>
        <a:solidFill>
          <a:schemeClr val="accent2">
            <a:hueOff val="-1835281"/>
            <a:satOff val="8098"/>
            <a:lumOff val="-1373"/>
            <a:alphaOff val="0"/>
          </a:schemeClr>
        </a:solidFill>
        <a:ln w="15875" cap="flat" cmpd="sng" algn="ctr">
          <a:solidFill>
            <a:schemeClr val="accent2">
              <a:hueOff val="-1835281"/>
              <a:satOff val="8098"/>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F9AFF-3061-48C5-86BE-BEE6BE24D55F}">
      <dsp:nvSpPr>
        <dsp:cNvPr id="0" name=""/>
        <dsp:cNvSpPr/>
      </dsp:nvSpPr>
      <dsp:spPr>
        <a:xfrm>
          <a:off x="1308895" y="3296417"/>
          <a:ext cx="229707" cy="22970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867A60C-6B81-4D3C-B2D6-82DE0B1FF572}">
      <dsp:nvSpPr>
        <dsp:cNvPr id="0" name=""/>
        <dsp:cNvSpPr/>
      </dsp:nvSpPr>
      <dsp:spPr>
        <a:xfrm>
          <a:off x="1632573" y="2011362"/>
          <a:ext cx="2018816"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εγκαινίαση σειράς «Νεοελληνικής Λογοτεχνίας» («Μικρή Σειρά») με Γαλήνη Ηλία Βενέζη</a:t>
          </a:r>
        </a:p>
      </dsp:txBody>
      <dsp:txXfrm>
        <a:off x="1632573" y="2011362"/>
        <a:ext cx="2018816" cy="1190726"/>
      </dsp:txXfrm>
    </dsp:sp>
    <dsp:sp modelId="{A8D191FD-55B0-4913-B34D-DBAE8726050D}">
      <dsp:nvSpPr>
        <dsp:cNvPr id="0" name=""/>
        <dsp:cNvSpPr/>
      </dsp:nvSpPr>
      <dsp:spPr>
        <a:xfrm>
          <a:off x="1632573" y="3202089"/>
          <a:ext cx="2018816"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1953</a:t>
          </a:r>
        </a:p>
      </dsp:txBody>
      <dsp:txXfrm>
        <a:off x="1632573" y="3202089"/>
        <a:ext cx="2018816" cy="418363"/>
      </dsp:txXfrm>
    </dsp:sp>
    <dsp:sp modelId="{B66D4400-E080-4755-B897-F196E5BF02D4}">
      <dsp:nvSpPr>
        <dsp:cNvPr id="0" name=""/>
        <dsp:cNvSpPr/>
      </dsp:nvSpPr>
      <dsp:spPr>
        <a:xfrm>
          <a:off x="1423748" y="2011362"/>
          <a:ext cx="0" cy="1190726"/>
        </a:xfrm>
        <a:prstGeom prst="line">
          <a:avLst/>
        </a:prstGeom>
        <a:noFill/>
        <a:ln w="12700" cap="flat" cmpd="sng" algn="ctr">
          <a:solidFill>
            <a:schemeClr val="accent2">
              <a:hueOff val="-1835281"/>
              <a:satOff val="8098"/>
              <a:lumOff val="-1373"/>
              <a:alphaOff val="0"/>
            </a:schemeClr>
          </a:solidFill>
          <a:prstDash val="dash"/>
        </a:ln>
        <a:effectLst/>
      </dsp:spPr>
      <dsp:style>
        <a:lnRef idx="1">
          <a:scrgbClr r="0" g="0" b="0"/>
        </a:lnRef>
        <a:fillRef idx="0">
          <a:scrgbClr r="0" g="0" b="0"/>
        </a:fillRef>
        <a:effectRef idx="0">
          <a:scrgbClr r="0" g="0" b="0"/>
        </a:effectRef>
        <a:fontRef idx="minor"/>
      </dsp:style>
    </dsp:sp>
    <dsp:sp modelId="{AC250790-9AE0-44F2-BCFE-30CB48073CBF}">
      <dsp:nvSpPr>
        <dsp:cNvPr id="0" name=""/>
        <dsp:cNvSpPr/>
      </dsp:nvSpPr>
      <dsp:spPr>
        <a:xfrm>
          <a:off x="1386517" y="1973709"/>
          <a:ext cx="75176" cy="75305"/>
        </a:xfrm>
        <a:prstGeom prst="ellipse">
          <a:avLst/>
        </a:prstGeom>
        <a:solidFill>
          <a:schemeClr val="accent2">
            <a:hueOff val="-1835281"/>
            <a:satOff val="8098"/>
            <a:lumOff val="-137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5035E-B3A6-433C-91CA-2EEB4D073864}">
      <dsp:nvSpPr>
        <dsp:cNvPr id="0" name=""/>
        <dsp:cNvSpPr/>
      </dsp:nvSpPr>
      <dsp:spPr>
        <a:xfrm rot="8100000">
          <a:off x="2488028" y="463792"/>
          <a:ext cx="295322" cy="295322"/>
        </a:xfrm>
        <a:prstGeom prst="teardrop">
          <a:avLst>
            <a:gd name="adj" fmla="val 115000"/>
          </a:avLst>
        </a:prstGeom>
        <a:solidFill>
          <a:schemeClr val="accent2">
            <a:hueOff val="-3670562"/>
            <a:satOff val="16196"/>
            <a:lumOff val="-2745"/>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5B8EF-EA00-4D8D-BBEE-1819F7449EA8}">
      <dsp:nvSpPr>
        <dsp:cNvPr id="0" name=""/>
        <dsp:cNvSpPr/>
      </dsp:nvSpPr>
      <dsp:spPr>
        <a:xfrm>
          <a:off x="2520836" y="496600"/>
          <a:ext cx="229707" cy="22970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CB6ADA2-EEA9-4173-BBF6-8C51F5EFF10A}">
      <dsp:nvSpPr>
        <dsp:cNvPr id="0" name=""/>
        <dsp:cNvSpPr/>
      </dsp:nvSpPr>
      <dsp:spPr>
        <a:xfrm>
          <a:off x="2844514" y="820635"/>
          <a:ext cx="2018816"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αθλοθέτηση βραβείου Γυναικείας Λογοτεχνικής Συντροφιάς (Τατιάνα Σταύρου)</a:t>
          </a:r>
        </a:p>
      </dsp:txBody>
      <dsp:txXfrm>
        <a:off x="2844514" y="820635"/>
        <a:ext cx="2018816" cy="1190726"/>
      </dsp:txXfrm>
    </dsp:sp>
    <dsp:sp modelId="{CE0BBBEB-05FF-4ABE-B5BB-F57E0B5F4B31}">
      <dsp:nvSpPr>
        <dsp:cNvPr id="0" name=""/>
        <dsp:cNvSpPr/>
      </dsp:nvSpPr>
      <dsp:spPr>
        <a:xfrm>
          <a:off x="2844514" y="402272"/>
          <a:ext cx="2018816"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1966</a:t>
          </a:r>
        </a:p>
      </dsp:txBody>
      <dsp:txXfrm>
        <a:off x="2844514" y="402272"/>
        <a:ext cx="2018816" cy="418363"/>
      </dsp:txXfrm>
    </dsp:sp>
    <dsp:sp modelId="{2D631519-FBB7-4377-AA19-99569895B455}">
      <dsp:nvSpPr>
        <dsp:cNvPr id="0" name=""/>
        <dsp:cNvSpPr/>
      </dsp:nvSpPr>
      <dsp:spPr>
        <a:xfrm>
          <a:off x="2635690" y="820635"/>
          <a:ext cx="0" cy="1190726"/>
        </a:xfrm>
        <a:prstGeom prst="line">
          <a:avLst/>
        </a:prstGeom>
        <a:noFill/>
        <a:ln w="12700" cap="flat" cmpd="sng" algn="ctr">
          <a:solidFill>
            <a:schemeClr val="accent2">
              <a:hueOff val="-3670562"/>
              <a:satOff val="16196"/>
              <a:lumOff val="-2745"/>
              <a:alphaOff val="0"/>
            </a:schemeClr>
          </a:solidFill>
          <a:prstDash val="dash"/>
        </a:ln>
        <a:effectLst/>
      </dsp:spPr>
      <dsp:style>
        <a:lnRef idx="1">
          <a:scrgbClr r="0" g="0" b="0"/>
        </a:lnRef>
        <a:fillRef idx="0">
          <a:scrgbClr r="0" g="0" b="0"/>
        </a:fillRef>
        <a:effectRef idx="0">
          <a:scrgbClr r="0" g="0" b="0"/>
        </a:effectRef>
        <a:fontRef idx="minor"/>
      </dsp:style>
    </dsp:sp>
    <dsp:sp modelId="{A3DC266F-278A-4D8C-9427-6AE7D16D36D7}">
      <dsp:nvSpPr>
        <dsp:cNvPr id="0" name=""/>
        <dsp:cNvSpPr/>
      </dsp:nvSpPr>
      <dsp:spPr>
        <a:xfrm>
          <a:off x="2598458" y="1973709"/>
          <a:ext cx="75176" cy="75305"/>
        </a:xfrm>
        <a:prstGeom prst="ellipse">
          <a:avLst/>
        </a:prstGeom>
        <a:solidFill>
          <a:schemeClr val="accent2">
            <a:hueOff val="-3670562"/>
            <a:satOff val="16196"/>
            <a:lumOff val="-274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1D68B-17AD-4211-BE35-99E162676731}">
      <dsp:nvSpPr>
        <dsp:cNvPr id="0" name=""/>
        <dsp:cNvSpPr/>
      </dsp:nvSpPr>
      <dsp:spPr>
        <a:xfrm rot="18900000">
          <a:off x="3699969" y="3263609"/>
          <a:ext cx="295322" cy="295322"/>
        </a:xfrm>
        <a:prstGeom prst="teardrop">
          <a:avLst>
            <a:gd name="adj" fmla="val 115000"/>
          </a:avLst>
        </a:prstGeom>
        <a:solidFill>
          <a:schemeClr val="accent2">
            <a:hueOff val="-5505844"/>
            <a:satOff val="24295"/>
            <a:lumOff val="-4118"/>
            <a:alphaOff val="0"/>
          </a:schemeClr>
        </a:solidFill>
        <a:ln w="15875" cap="flat" cmpd="sng" algn="ctr">
          <a:solidFill>
            <a:schemeClr val="accent2">
              <a:hueOff val="-5505844"/>
              <a:satOff val="24295"/>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3030D-366A-4459-9CD9-1220D00DE3B6}">
      <dsp:nvSpPr>
        <dsp:cNvPr id="0" name=""/>
        <dsp:cNvSpPr/>
      </dsp:nvSpPr>
      <dsp:spPr>
        <a:xfrm>
          <a:off x="3732777" y="3296417"/>
          <a:ext cx="229707" cy="22970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D4BFB05-9D9E-4840-AF64-917B2BBEAB95}">
      <dsp:nvSpPr>
        <dsp:cNvPr id="0" name=""/>
        <dsp:cNvSpPr/>
      </dsp:nvSpPr>
      <dsp:spPr>
        <a:xfrm>
          <a:off x="4056456" y="2011362"/>
          <a:ext cx="2018816"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κυκλοφορεί σειρά παιδικού βιβλίου τσέπης («Ξένη Παιδική Λογοτεχνία»), ανάπτυξη καταλόγου σχολικών βοηθημάτων</a:t>
          </a:r>
        </a:p>
      </dsp:txBody>
      <dsp:txXfrm>
        <a:off x="4056456" y="2011362"/>
        <a:ext cx="2018816" cy="1190726"/>
      </dsp:txXfrm>
    </dsp:sp>
    <dsp:sp modelId="{69738DEF-711B-4AE3-8BF9-0F2EDF3322FE}">
      <dsp:nvSpPr>
        <dsp:cNvPr id="0" name=""/>
        <dsp:cNvSpPr/>
      </dsp:nvSpPr>
      <dsp:spPr>
        <a:xfrm>
          <a:off x="4056456" y="3202089"/>
          <a:ext cx="2018816"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1969</a:t>
          </a:r>
        </a:p>
      </dsp:txBody>
      <dsp:txXfrm>
        <a:off x="4056456" y="3202089"/>
        <a:ext cx="2018816" cy="418363"/>
      </dsp:txXfrm>
    </dsp:sp>
    <dsp:sp modelId="{9F4F2828-5648-425A-B885-B4DAEBB0EFE5}">
      <dsp:nvSpPr>
        <dsp:cNvPr id="0" name=""/>
        <dsp:cNvSpPr/>
      </dsp:nvSpPr>
      <dsp:spPr>
        <a:xfrm>
          <a:off x="3847631" y="2011362"/>
          <a:ext cx="0" cy="1190726"/>
        </a:xfrm>
        <a:prstGeom prst="line">
          <a:avLst/>
        </a:prstGeom>
        <a:noFill/>
        <a:ln w="12700" cap="flat" cmpd="sng" algn="ctr">
          <a:solidFill>
            <a:schemeClr val="accent2">
              <a:hueOff val="-5505844"/>
              <a:satOff val="24295"/>
              <a:lumOff val="-4118"/>
              <a:alphaOff val="0"/>
            </a:schemeClr>
          </a:solidFill>
          <a:prstDash val="dash"/>
        </a:ln>
        <a:effectLst/>
      </dsp:spPr>
      <dsp:style>
        <a:lnRef idx="1">
          <a:scrgbClr r="0" g="0" b="0"/>
        </a:lnRef>
        <a:fillRef idx="0">
          <a:scrgbClr r="0" g="0" b="0"/>
        </a:fillRef>
        <a:effectRef idx="0">
          <a:scrgbClr r="0" g="0" b="0"/>
        </a:effectRef>
        <a:fontRef idx="minor"/>
      </dsp:style>
    </dsp:sp>
    <dsp:sp modelId="{3A8B9095-41AD-41AC-934F-E620D658C4C3}">
      <dsp:nvSpPr>
        <dsp:cNvPr id="0" name=""/>
        <dsp:cNvSpPr/>
      </dsp:nvSpPr>
      <dsp:spPr>
        <a:xfrm>
          <a:off x="3810399" y="1973709"/>
          <a:ext cx="75176" cy="75305"/>
        </a:xfrm>
        <a:prstGeom prst="ellipse">
          <a:avLst/>
        </a:prstGeom>
        <a:solidFill>
          <a:schemeClr val="accent2">
            <a:hueOff val="-5505844"/>
            <a:satOff val="24295"/>
            <a:lumOff val="-411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F9A14-AD0D-4D73-ADFD-70F778F6C8F0}">
      <dsp:nvSpPr>
        <dsp:cNvPr id="0" name=""/>
        <dsp:cNvSpPr/>
      </dsp:nvSpPr>
      <dsp:spPr>
        <a:xfrm rot="8100000">
          <a:off x="4911911" y="463792"/>
          <a:ext cx="295322" cy="295322"/>
        </a:xfrm>
        <a:prstGeom prst="teardrop">
          <a:avLst>
            <a:gd name="adj" fmla="val 115000"/>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F272B-9C73-4E7E-9E89-06BAB912EABF}">
      <dsp:nvSpPr>
        <dsp:cNvPr id="0" name=""/>
        <dsp:cNvSpPr/>
      </dsp:nvSpPr>
      <dsp:spPr>
        <a:xfrm>
          <a:off x="4944718" y="496600"/>
          <a:ext cx="229707" cy="22970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434B81B-0451-4691-8E9F-B1BFD1F64EE4}">
      <dsp:nvSpPr>
        <dsp:cNvPr id="0" name=""/>
        <dsp:cNvSpPr/>
      </dsp:nvSpPr>
      <dsp:spPr>
        <a:xfrm>
          <a:off x="5268397" y="820635"/>
          <a:ext cx="2018816"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θάνατος Κωνσταντίνου Σαραντόπουλου. Τον διαδέχεται η κόρη του, Μαρίνα Καραϊτίδη</a:t>
          </a:r>
        </a:p>
      </dsp:txBody>
      <dsp:txXfrm>
        <a:off x="5268397" y="820635"/>
        <a:ext cx="2018816" cy="1190726"/>
      </dsp:txXfrm>
    </dsp:sp>
    <dsp:sp modelId="{DE59285E-85D0-4A0B-A5E5-903B5CE40A08}">
      <dsp:nvSpPr>
        <dsp:cNvPr id="0" name=""/>
        <dsp:cNvSpPr/>
      </dsp:nvSpPr>
      <dsp:spPr>
        <a:xfrm>
          <a:off x="5268397" y="402272"/>
          <a:ext cx="2018816"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1972</a:t>
          </a:r>
        </a:p>
      </dsp:txBody>
      <dsp:txXfrm>
        <a:off x="5268397" y="402272"/>
        <a:ext cx="2018816" cy="418363"/>
      </dsp:txXfrm>
    </dsp:sp>
    <dsp:sp modelId="{2960CA83-827D-40AE-AC08-3BF222D998FB}">
      <dsp:nvSpPr>
        <dsp:cNvPr id="0" name=""/>
        <dsp:cNvSpPr/>
      </dsp:nvSpPr>
      <dsp:spPr>
        <a:xfrm>
          <a:off x="5059572" y="820635"/>
          <a:ext cx="0" cy="1190726"/>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2B56065C-2D27-40E0-9448-AE2F905806C3}">
      <dsp:nvSpPr>
        <dsp:cNvPr id="0" name=""/>
        <dsp:cNvSpPr/>
      </dsp:nvSpPr>
      <dsp:spPr>
        <a:xfrm>
          <a:off x="5022341" y="1973709"/>
          <a:ext cx="75176" cy="75305"/>
        </a:xfrm>
        <a:prstGeom prst="ellipse">
          <a:avLst/>
        </a:prstGeom>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BA0F7-0E54-460A-8121-1B3BCF3E981E}">
      <dsp:nvSpPr>
        <dsp:cNvPr id="0" name=""/>
        <dsp:cNvSpPr/>
      </dsp:nvSpPr>
      <dsp:spPr>
        <a:xfrm>
          <a:off x="0" y="2011362"/>
          <a:ext cx="729019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2C24D36-80CB-4120-9AF3-E695D59516D4}">
      <dsp:nvSpPr>
        <dsp:cNvPr id="0" name=""/>
        <dsp:cNvSpPr/>
      </dsp:nvSpPr>
      <dsp:spPr>
        <a:xfrm rot="8100000">
          <a:off x="68168" y="463540"/>
          <a:ext cx="295827" cy="295827"/>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1BC8C-191D-4279-B45E-F391DB01E2C4}">
      <dsp:nvSpPr>
        <dsp:cNvPr id="0" name=""/>
        <dsp:cNvSpPr/>
      </dsp:nvSpPr>
      <dsp:spPr>
        <a:xfrm>
          <a:off x="101032"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7F478451-73F9-4723-B9D5-A4D1C8DADA95}">
      <dsp:nvSpPr>
        <dsp:cNvPr id="0" name=""/>
        <dsp:cNvSpPr/>
      </dsp:nvSpPr>
      <dsp:spPr>
        <a:xfrm>
          <a:off x="425264" y="820635"/>
          <a:ext cx="3027522"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κυκλοφορία νέου τριμηνιαίου βιβλιογραφικού δελτίου με τίτλο Νέα Βιβλία σε διεύθυνση Κυριάκου Ντελόπουλου</a:t>
          </a:r>
        </a:p>
      </dsp:txBody>
      <dsp:txXfrm>
        <a:off x="425264" y="820635"/>
        <a:ext cx="3027522" cy="1190726"/>
      </dsp:txXfrm>
    </dsp:sp>
    <dsp:sp modelId="{9A86DBDE-B5B3-45FE-B8EA-ABCF18DF4929}">
      <dsp:nvSpPr>
        <dsp:cNvPr id="0" name=""/>
        <dsp:cNvSpPr/>
      </dsp:nvSpPr>
      <dsp:spPr>
        <a:xfrm>
          <a:off x="425264" y="402272"/>
          <a:ext cx="3027522"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1975</a:t>
          </a:r>
        </a:p>
      </dsp:txBody>
      <dsp:txXfrm>
        <a:off x="425264" y="402272"/>
        <a:ext cx="3027522" cy="418363"/>
      </dsp:txXfrm>
    </dsp:sp>
    <dsp:sp modelId="{B92FEEE5-B05A-4EA8-9F70-230BC814B9B6}">
      <dsp:nvSpPr>
        <dsp:cNvPr id="0" name=""/>
        <dsp:cNvSpPr/>
      </dsp:nvSpPr>
      <dsp:spPr>
        <a:xfrm>
          <a:off x="216082" y="820635"/>
          <a:ext cx="0" cy="119072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C6FE7B1-370B-4AF4-8C11-2AAC3D9881A4}">
      <dsp:nvSpPr>
        <dsp:cNvPr id="0" name=""/>
        <dsp:cNvSpPr/>
      </dsp:nvSpPr>
      <dsp:spPr>
        <a:xfrm>
          <a:off x="177355" y="1973709"/>
          <a:ext cx="75305" cy="7530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CC67B-A636-4B02-B20F-4911E13F96F9}">
      <dsp:nvSpPr>
        <dsp:cNvPr id="0" name=""/>
        <dsp:cNvSpPr/>
      </dsp:nvSpPr>
      <dsp:spPr>
        <a:xfrm rot="18900000">
          <a:off x="1882557" y="3263357"/>
          <a:ext cx="295827" cy="295827"/>
        </a:xfrm>
        <a:prstGeom prst="teardrop">
          <a:avLst>
            <a:gd name="adj" fmla="val 115000"/>
          </a:avLst>
        </a:prstGeom>
        <a:solidFill>
          <a:schemeClr val="accent2">
            <a:hueOff val="-3670562"/>
            <a:satOff val="16196"/>
            <a:lumOff val="-2745"/>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9BD14-203C-43C3-8F13-5A345D14AB3F}">
      <dsp:nvSpPr>
        <dsp:cNvPr id="0" name=""/>
        <dsp:cNvSpPr/>
      </dsp:nvSpPr>
      <dsp:spPr>
        <a:xfrm>
          <a:off x="1915421"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680A4A40-DF40-4E26-A934-FA8E119DA435}">
      <dsp:nvSpPr>
        <dsp:cNvPr id="0" name=""/>
        <dsp:cNvSpPr/>
      </dsp:nvSpPr>
      <dsp:spPr>
        <a:xfrm>
          <a:off x="2239653" y="2011362"/>
          <a:ext cx="3027522"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έκδοση Λωξάντρας Μαρίας Ιορδανίδου. Η πρώτη έκδοση (4.000 αντ.) εξαντλείται σε μια εβδομάδα</a:t>
          </a:r>
        </a:p>
        <a:p>
          <a:pPr marL="114300" lvl="1" indent="-114300" algn="l" defTabSz="533400">
            <a:lnSpc>
              <a:spcPct val="90000"/>
            </a:lnSpc>
            <a:spcBef>
              <a:spcPct val="0"/>
            </a:spcBef>
            <a:spcAft>
              <a:spcPct val="15000"/>
            </a:spcAft>
            <a:buChar char="•"/>
          </a:pPr>
          <a:r>
            <a:rPr lang="en-US" sz="1200" kern="1200"/>
            <a:t>1976-2010 = 59 εκδόσεις, 225.000 αντ.</a:t>
          </a:r>
        </a:p>
      </dsp:txBody>
      <dsp:txXfrm>
        <a:off x="2239653" y="2011362"/>
        <a:ext cx="3027522" cy="1190726"/>
      </dsp:txXfrm>
    </dsp:sp>
    <dsp:sp modelId="{B43190AC-BD53-43A7-B613-F7CF25364825}">
      <dsp:nvSpPr>
        <dsp:cNvPr id="0" name=""/>
        <dsp:cNvSpPr/>
      </dsp:nvSpPr>
      <dsp:spPr>
        <a:xfrm>
          <a:off x="2239653" y="3202089"/>
          <a:ext cx="3027522"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1976</a:t>
          </a:r>
        </a:p>
      </dsp:txBody>
      <dsp:txXfrm>
        <a:off x="2239653" y="3202089"/>
        <a:ext cx="3027522" cy="418363"/>
      </dsp:txXfrm>
    </dsp:sp>
    <dsp:sp modelId="{528A9B3A-4C20-4A7B-BFCD-4EF6DC9F2543}">
      <dsp:nvSpPr>
        <dsp:cNvPr id="0" name=""/>
        <dsp:cNvSpPr/>
      </dsp:nvSpPr>
      <dsp:spPr>
        <a:xfrm>
          <a:off x="2030471" y="2011362"/>
          <a:ext cx="0" cy="1190726"/>
        </a:xfrm>
        <a:prstGeom prst="line">
          <a:avLst/>
        </a:prstGeom>
        <a:noFill/>
        <a:ln w="12700" cap="flat" cmpd="sng" algn="ctr">
          <a:solidFill>
            <a:schemeClr val="accent2">
              <a:hueOff val="-3670562"/>
              <a:satOff val="16196"/>
              <a:lumOff val="-2745"/>
              <a:alphaOff val="0"/>
            </a:schemeClr>
          </a:solidFill>
          <a:prstDash val="dash"/>
        </a:ln>
        <a:effectLst/>
      </dsp:spPr>
      <dsp:style>
        <a:lnRef idx="1">
          <a:scrgbClr r="0" g="0" b="0"/>
        </a:lnRef>
        <a:fillRef idx="0">
          <a:scrgbClr r="0" g="0" b="0"/>
        </a:fillRef>
        <a:effectRef idx="0">
          <a:scrgbClr r="0" g="0" b="0"/>
        </a:effectRef>
        <a:fontRef idx="minor"/>
      </dsp:style>
    </dsp:sp>
    <dsp:sp modelId="{C438D144-C74B-4D2A-A978-5FAD4BE8B7DC}">
      <dsp:nvSpPr>
        <dsp:cNvPr id="0" name=""/>
        <dsp:cNvSpPr/>
      </dsp:nvSpPr>
      <dsp:spPr>
        <a:xfrm>
          <a:off x="1991744" y="1973709"/>
          <a:ext cx="75305" cy="75305"/>
        </a:xfrm>
        <a:prstGeom prst="ellipse">
          <a:avLst/>
        </a:prstGeom>
        <a:solidFill>
          <a:schemeClr val="accent2">
            <a:hueOff val="-3670562"/>
            <a:satOff val="16196"/>
            <a:lumOff val="-274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7E5E7-10D8-40B6-875F-D2810D0A27B6}">
      <dsp:nvSpPr>
        <dsp:cNvPr id="0" name=""/>
        <dsp:cNvSpPr/>
      </dsp:nvSpPr>
      <dsp:spPr>
        <a:xfrm rot="8100000">
          <a:off x="3696946" y="463540"/>
          <a:ext cx="295827" cy="295827"/>
        </a:xfrm>
        <a:prstGeom prst="teardrop">
          <a:avLst>
            <a:gd name="adj" fmla="val 115000"/>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C6618-169C-4C48-AF1B-804E011C7A3A}">
      <dsp:nvSpPr>
        <dsp:cNvPr id="0" name=""/>
        <dsp:cNvSpPr/>
      </dsp:nvSpPr>
      <dsp:spPr>
        <a:xfrm>
          <a:off x="3729810"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A758ECF8-C3DB-49E2-BB58-2EBDC479CE28}">
      <dsp:nvSpPr>
        <dsp:cNvPr id="0" name=""/>
        <dsp:cNvSpPr/>
      </dsp:nvSpPr>
      <dsp:spPr>
        <a:xfrm>
          <a:off x="4054042" y="820635"/>
          <a:ext cx="3027522"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μεταφορά έδρας σε Σόλωνος 60</a:t>
          </a:r>
        </a:p>
      </dsp:txBody>
      <dsp:txXfrm>
        <a:off x="4054042" y="820635"/>
        <a:ext cx="3027522" cy="1190726"/>
      </dsp:txXfrm>
    </dsp:sp>
    <dsp:sp modelId="{5C13037E-8466-4710-86FE-88A508E24C5F}">
      <dsp:nvSpPr>
        <dsp:cNvPr id="0" name=""/>
        <dsp:cNvSpPr/>
      </dsp:nvSpPr>
      <dsp:spPr>
        <a:xfrm>
          <a:off x="4054042" y="402272"/>
          <a:ext cx="3027522"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1978</a:t>
          </a:r>
        </a:p>
      </dsp:txBody>
      <dsp:txXfrm>
        <a:off x="4054042" y="402272"/>
        <a:ext cx="3027522" cy="418363"/>
      </dsp:txXfrm>
    </dsp:sp>
    <dsp:sp modelId="{5658A6F3-7DAA-4881-9390-B11030BCBC2E}">
      <dsp:nvSpPr>
        <dsp:cNvPr id="0" name=""/>
        <dsp:cNvSpPr/>
      </dsp:nvSpPr>
      <dsp:spPr>
        <a:xfrm>
          <a:off x="3844860" y="820635"/>
          <a:ext cx="0" cy="1190726"/>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7CB2EF17-1783-411C-BB51-140951284140}">
      <dsp:nvSpPr>
        <dsp:cNvPr id="0" name=""/>
        <dsp:cNvSpPr/>
      </dsp:nvSpPr>
      <dsp:spPr>
        <a:xfrm>
          <a:off x="3806132" y="1973709"/>
          <a:ext cx="75305" cy="75305"/>
        </a:xfrm>
        <a:prstGeom prst="ellipse">
          <a:avLst/>
        </a:prstGeom>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392DD-1C3F-457D-B45F-2209E8EEE694}">
      <dsp:nvSpPr>
        <dsp:cNvPr id="0" name=""/>
        <dsp:cNvSpPr/>
      </dsp:nvSpPr>
      <dsp:spPr>
        <a:xfrm>
          <a:off x="0" y="2011362"/>
          <a:ext cx="729019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6996FED-98DB-428E-987E-1E5BB1871F5F}">
      <dsp:nvSpPr>
        <dsp:cNvPr id="0" name=""/>
        <dsp:cNvSpPr/>
      </dsp:nvSpPr>
      <dsp:spPr>
        <a:xfrm rot="8100000">
          <a:off x="65639" y="463540"/>
          <a:ext cx="295827" cy="295827"/>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2E0B8-31DA-43E0-8877-1D3E0F8063BD}">
      <dsp:nvSpPr>
        <dsp:cNvPr id="0" name=""/>
        <dsp:cNvSpPr/>
      </dsp:nvSpPr>
      <dsp:spPr>
        <a:xfrm>
          <a:off x="98503"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72E111BC-03E1-41EA-B6AC-232498AD6D4B}">
      <dsp:nvSpPr>
        <dsp:cNvPr id="0" name=""/>
        <dsp:cNvSpPr/>
      </dsp:nvSpPr>
      <dsp:spPr>
        <a:xfrm>
          <a:off x="422735" y="820635"/>
          <a:ext cx="242495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αποχώρηση Μ. Καραϊτίδη από διεύθυνση επιχείρησης. Διαίρεσή της στον βιβλιοπωλικό και τον εκδοτικό κλάδο που αναλαμβάνουν τα παιδιά της, Γιάννης και Εύα, αντίστοιχα</a:t>
          </a:r>
        </a:p>
      </dsp:txBody>
      <dsp:txXfrm>
        <a:off x="422735" y="820635"/>
        <a:ext cx="2424957" cy="1190726"/>
      </dsp:txXfrm>
    </dsp:sp>
    <dsp:sp modelId="{929D72A4-726E-4ADC-8B6C-A6E7C3FFF474}">
      <dsp:nvSpPr>
        <dsp:cNvPr id="0" name=""/>
        <dsp:cNvSpPr/>
      </dsp:nvSpPr>
      <dsp:spPr>
        <a:xfrm>
          <a:off x="422735" y="402272"/>
          <a:ext cx="242495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1998</a:t>
          </a:r>
        </a:p>
      </dsp:txBody>
      <dsp:txXfrm>
        <a:off x="422735" y="402272"/>
        <a:ext cx="2424957" cy="418363"/>
      </dsp:txXfrm>
    </dsp:sp>
    <dsp:sp modelId="{E4E2C21E-BD6D-4569-886C-1BF231F125D1}">
      <dsp:nvSpPr>
        <dsp:cNvPr id="0" name=""/>
        <dsp:cNvSpPr/>
      </dsp:nvSpPr>
      <dsp:spPr>
        <a:xfrm>
          <a:off x="213553" y="820635"/>
          <a:ext cx="0" cy="119072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C54339E-2517-4B99-84A2-31E4BE92C2CD}">
      <dsp:nvSpPr>
        <dsp:cNvPr id="0" name=""/>
        <dsp:cNvSpPr/>
      </dsp:nvSpPr>
      <dsp:spPr>
        <a:xfrm>
          <a:off x="174826" y="1973709"/>
          <a:ext cx="75305" cy="7530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50C4F-17A9-4B3C-9299-7149D387102C}">
      <dsp:nvSpPr>
        <dsp:cNvPr id="0" name=""/>
        <dsp:cNvSpPr/>
      </dsp:nvSpPr>
      <dsp:spPr>
        <a:xfrm rot="18900000">
          <a:off x="1518912" y="3263357"/>
          <a:ext cx="295827" cy="295827"/>
        </a:xfrm>
        <a:prstGeom prst="teardrop">
          <a:avLst>
            <a:gd name="adj" fmla="val 115000"/>
          </a:avLst>
        </a:prstGeom>
        <a:solidFill>
          <a:schemeClr val="accent2">
            <a:hueOff val="-2447042"/>
            <a:satOff val="10798"/>
            <a:lumOff val="-1830"/>
            <a:alphaOff val="0"/>
          </a:schemeClr>
        </a:solidFill>
        <a:ln w="15875" cap="flat" cmpd="sng" algn="ctr">
          <a:solidFill>
            <a:schemeClr val="accent2">
              <a:hueOff val="-2447042"/>
              <a:satOff val="10798"/>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B9B34-B78C-4BCC-AC33-8846CFA8AB0A}">
      <dsp:nvSpPr>
        <dsp:cNvPr id="0" name=""/>
        <dsp:cNvSpPr/>
      </dsp:nvSpPr>
      <dsp:spPr>
        <a:xfrm>
          <a:off x="1551776"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299F3711-437F-4FCA-8560-A5E2FCBDC0E2}">
      <dsp:nvSpPr>
        <dsp:cNvPr id="0" name=""/>
        <dsp:cNvSpPr/>
      </dsp:nvSpPr>
      <dsp:spPr>
        <a:xfrm>
          <a:off x="1876008" y="2011362"/>
          <a:ext cx="242495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ανάθεση Νέας Εστίας σε Σταύρο Ζουμπουλάκη και ριζική ανανέωσή της</a:t>
          </a:r>
        </a:p>
      </dsp:txBody>
      <dsp:txXfrm>
        <a:off x="1876008" y="2011362"/>
        <a:ext cx="2424957" cy="1190726"/>
      </dsp:txXfrm>
    </dsp:sp>
    <dsp:sp modelId="{9DF97EC5-0130-4EAA-A92C-FE3B8FC7F04D}">
      <dsp:nvSpPr>
        <dsp:cNvPr id="0" name=""/>
        <dsp:cNvSpPr/>
      </dsp:nvSpPr>
      <dsp:spPr>
        <a:xfrm>
          <a:off x="1876008" y="3202089"/>
          <a:ext cx="242495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1998</a:t>
          </a:r>
        </a:p>
      </dsp:txBody>
      <dsp:txXfrm>
        <a:off x="1876008" y="3202089"/>
        <a:ext cx="2424957" cy="418363"/>
      </dsp:txXfrm>
    </dsp:sp>
    <dsp:sp modelId="{1B63C271-82C7-4261-B7B2-27CF47A6B89C}">
      <dsp:nvSpPr>
        <dsp:cNvPr id="0" name=""/>
        <dsp:cNvSpPr/>
      </dsp:nvSpPr>
      <dsp:spPr>
        <a:xfrm>
          <a:off x="1666826" y="2011362"/>
          <a:ext cx="0" cy="1190726"/>
        </a:xfrm>
        <a:prstGeom prst="line">
          <a:avLst/>
        </a:prstGeom>
        <a:noFill/>
        <a:ln w="12700" cap="flat" cmpd="sng" algn="ctr">
          <a:solidFill>
            <a:schemeClr val="accent2">
              <a:hueOff val="-2447042"/>
              <a:satOff val="10798"/>
              <a:lumOff val="-1830"/>
              <a:alphaOff val="0"/>
            </a:schemeClr>
          </a:solidFill>
          <a:prstDash val="dash"/>
        </a:ln>
        <a:effectLst/>
      </dsp:spPr>
      <dsp:style>
        <a:lnRef idx="1">
          <a:scrgbClr r="0" g="0" b="0"/>
        </a:lnRef>
        <a:fillRef idx="0">
          <a:scrgbClr r="0" g="0" b="0"/>
        </a:fillRef>
        <a:effectRef idx="0">
          <a:scrgbClr r="0" g="0" b="0"/>
        </a:effectRef>
        <a:fontRef idx="minor"/>
      </dsp:style>
    </dsp:sp>
    <dsp:sp modelId="{D28E6318-76D5-477B-9B41-6D8672F1804D}">
      <dsp:nvSpPr>
        <dsp:cNvPr id="0" name=""/>
        <dsp:cNvSpPr/>
      </dsp:nvSpPr>
      <dsp:spPr>
        <a:xfrm>
          <a:off x="1628098" y="1973709"/>
          <a:ext cx="75305" cy="75305"/>
        </a:xfrm>
        <a:prstGeom prst="ellipse">
          <a:avLst/>
        </a:prstGeom>
        <a:solidFill>
          <a:schemeClr val="accent2">
            <a:hueOff val="-2447042"/>
            <a:satOff val="10798"/>
            <a:lumOff val="-183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3BB85-9CCB-4CFE-AE4A-C03F06F1D086}">
      <dsp:nvSpPr>
        <dsp:cNvPr id="0" name=""/>
        <dsp:cNvSpPr/>
      </dsp:nvSpPr>
      <dsp:spPr>
        <a:xfrm rot="8100000">
          <a:off x="2972185" y="463540"/>
          <a:ext cx="295827" cy="295827"/>
        </a:xfrm>
        <a:prstGeom prst="teardrop">
          <a:avLst>
            <a:gd name="adj" fmla="val 115000"/>
          </a:avLst>
        </a:prstGeom>
        <a:solidFill>
          <a:schemeClr val="accent2">
            <a:hueOff val="-4894083"/>
            <a:satOff val="21595"/>
            <a:lumOff val="-3660"/>
            <a:alphaOff val="0"/>
          </a:schemeClr>
        </a:solidFill>
        <a:ln w="15875" cap="flat" cmpd="sng" algn="ctr">
          <a:solidFill>
            <a:schemeClr val="accent2">
              <a:hueOff val="-4894083"/>
              <a:satOff val="2159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4FAF6-4430-4654-8177-8E9D2922E068}">
      <dsp:nvSpPr>
        <dsp:cNvPr id="0" name=""/>
        <dsp:cNvSpPr/>
      </dsp:nvSpPr>
      <dsp:spPr>
        <a:xfrm>
          <a:off x="3005049"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A7F2BDB-3F4B-4389-BA85-96A6E87B87A2}">
      <dsp:nvSpPr>
        <dsp:cNvPr id="0" name=""/>
        <dsp:cNvSpPr/>
      </dsp:nvSpPr>
      <dsp:spPr>
        <a:xfrm>
          <a:off x="3329280" y="820635"/>
          <a:ext cx="242495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κλείνει το βιβλιοπωλείο της Εστίας μετά από 128 χρόνια λειτουργίας. Οι εκδόσεις συνεχίζουν την πορεία τους</a:t>
          </a:r>
        </a:p>
      </dsp:txBody>
      <dsp:txXfrm>
        <a:off x="3329280" y="820635"/>
        <a:ext cx="2424957" cy="1190726"/>
      </dsp:txXfrm>
    </dsp:sp>
    <dsp:sp modelId="{115586B4-A04D-4434-999D-4B91C9DE4251}">
      <dsp:nvSpPr>
        <dsp:cNvPr id="0" name=""/>
        <dsp:cNvSpPr/>
      </dsp:nvSpPr>
      <dsp:spPr>
        <a:xfrm>
          <a:off x="3329280" y="402272"/>
          <a:ext cx="242495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2013</a:t>
          </a:r>
        </a:p>
      </dsp:txBody>
      <dsp:txXfrm>
        <a:off x="3329280" y="402272"/>
        <a:ext cx="2424957" cy="418363"/>
      </dsp:txXfrm>
    </dsp:sp>
    <dsp:sp modelId="{20615A6A-A363-494C-A733-45FC2FE0EF42}">
      <dsp:nvSpPr>
        <dsp:cNvPr id="0" name=""/>
        <dsp:cNvSpPr/>
      </dsp:nvSpPr>
      <dsp:spPr>
        <a:xfrm>
          <a:off x="3120098" y="820635"/>
          <a:ext cx="0" cy="1190726"/>
        </a:xfrm>
        <a:prstGeom prst="line">
          <a:avLst/>
        </a:prstGeom>
        <a:noFill/>
        <a:ln w="12700" cap="flat" cmpd="sng" algn="ctr">
          <a:solidFill>
            <a:schemeClr val="accent2">
              <a:hueOff val="-4894083"/>
              <a:satOff val="21595"/>
              <a:lumOff val="-3660"/>
              <a:alphaOff val="0"/>
            </a:schemeClr>
          </a:solidFill>
          <a:prstDash val="dash"/>
        </a:ln>
        <a:effectLst/>
      </dsp:spPr>
      <dsp:style>
        <a:lnRef idx="1">
          <a:scrgbClr r="0" g="0" b="0"/>
        </a:lnRef>
        <a:fillRef idx="0">
          <a:scrgbClr r="0" g="0" b="0"/>
        </a:fillRef>
        <a:effectRef idx="0">
          <a:scrgbClr r="0" g="0" b="0"/>
        </a:effectRef>
        <a:fontRef idx="minor"/>
      </dsp:style>
    </dsp:sp>
    <dsp:sp modelId="{04EA63D5-4C9A-409A-829B-35FFA7797B20}">
      <dsp:nvSpPr>
        <dsp:cNvPr id="0" name=""/>
        <dsp:cNvSpPr/>
      </dsp:nvSpPr>
      <dsp:spPr>
        <a:xfrm>
          <a:off x="3081371" y="1973709"/>
          <a:ext cx="75305" cy="75305"/>
        </a:xfrm>
        <a:prstGeom prst="ellipse">
          <a:avLst/>
        </a:prstGeom>
        <a:solidFill>
          <a:schemeClr val="accent2">
            <a:hueOff val="-4894083"/>
            <a:satOff val="21595"/>
            <a:lumOff val="-366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08182-FA3C-401E-BABF-4E3E5BF390DE}">
      <dsp:nvSpPr>
        <dsp:cNvPr id="0" name=""/>
        <dsp:cNvSpPr/>
      </dsp:nvSpPr>
      <dsp:spPr>
        <a:xfrm rot="18900000">
          <a:off x="4425457" y="3263357"/>
          <a:ext cx="295827" cy="295827"/>
        </a:xfrm>
        <a:prstGeom prst="teardrop">
          <a:avLst>
            <a:gd name="adj" fmla="val 115000"/>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1F82A-E599-4517-8901-84241EA19F4E}">
      <dsp:nvSpPr>
        <dsp:cNvPr id="0" name=""/>
        <dsp:cNvSpPr/>
      </dsp:nvSpPr>
      <dsp:spPr>
        <a:xfrm>
          <a:off x="4458321"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8E946E0-D5E9-43A0-B19D-393DF8CF8BA1}">
      <dsp:nvSpPr>
        <dsp:cNvPr id="0" name=""/>
        <dsp:cNvSpPr/>
      </dsp:nvSpPr>
      <dsp:spPr>
        <a:xfrm>
          <a:off x="4782553" y="2011362"/>
          <a:ext cx="242495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θάνατος Μαρίνας Καραϊτίδη</a:t>
          </a:r>
        </a:p>
      </dsp:txBody>
      <dsp:txXfrm>
        <a:off x="4782553" y="2011362"/>
        <a:ext cx="2424957" cy="1190726"/>
      </dsp:txXfrm>
    </dsp:sp>
    <dsp:sp modelId="{41ABBA74-78AD-466D-96A7-AFB013E26776}">
      <dsp:nvSpPr>
        <dsp:cNvPr id="0" name=""/>
        <dsp:cNvSpPr/>
      </dsp:nvSpPr>
      <dsp:spPr>
        <a:xfrm>
          <a:off x="4782553" y="3202089"/>
          <a:ext cx="242495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2014</a:t>
          </a:r>
        </a:p>
      </dsp:txBody>
      <dsp:txXfrm>
        <a:off x="4782553" y="3202089"/>
        <a:ext cx="2424957" cy="418363"/>
      </dsp:txXfrm>
    </dsp:sp>
    <dsp:sp modelId="{6702CD1E-F221-40DB-8626-758D52E2C003}">
      <dsp:nvSpPr>
        <dsp:cNvPr id="0" name=""/>
        <dsp:cNvSpPr/>
      </dsp:nvSpPr>
      <dsp:spPr>
        <a:xfrm>
          <a:off x="4573371" y="2011362"/>
          <a:ext cx="0" cy="1190726"/>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C6FE2378-A43D-4B9E-A5A8-F758AF80D58B}">
      <dsp:nvSpPr>
        <dsp:cNvPr id="0" name=""/>
        <dsp:cNvSpPr/>
      </dsp:nvSpPr>
      <dsp:spPr>
        <a:xfrm>
          <a:off x="4534644" y="1973709"/>
          <a:ext cx="75305" cy="75305"/>
        </a:xfrm>
        <a:prstGeom prst="ellipse">
          <a:avLst/>
        </a:prstGeom>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3B13-5204-4392-BCA8-7BBC2DA79106}">
      <dsp:nvSpPr>
        <dsp:cNvPr id="0" name=""/>
        <dsp:cNvSpPr/>
      </dsp:nvSpPr>
      <dsp:spPr>
        <a:xfrm>
          <a:off x="0" y="491"/>
          <a:ext cx="7290197" cy="1149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DCF50-213D-419B-ACEA-82A8442F02CD}">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C90B24-0364-4B05-8F0D-B27141C89310}">
      <dsp:nvSpPr>
        <dsp:cNvPr id="0" name=""/>
        <dsp:cNvSpPr/>
      </dsp:nvSpPr>
      <dsp:spPr>
        <a:xfrm>
          <a:off x="1327175" y="491"/>
          <a:ext cx="5963021"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l-GR" sz="2500" kern="1200">
              <a:hlinkClick xmlns:r="http://schemas.openxmlformats.org/officeDocument/2006/relationships" r:id="rId3"/>
            </a:rPr>
            <a:t>Παγκόσμια Ημέρα Βιβλίου 2017</a:t>
          </a:r>
          <a:endParaRPr lang="en-US" sz="2500" kern="1200"/>
        </a:p>
      </dsp:txBody>
      <dsp:txXfrm>
        <a:off x="1327175" y="491"/>
        <a:ext cx="5963021" cy="1149069"/>
      </dsp:txXfrm>
    </dsp:sp>
    <dsp:sp modelId="{3756DFFA-E255-4DA7-8FC6-A487C8EBCEF0}">
      <dsp:nvSpPr>
        <dsp:cNvPr id="0" name=""/>
        <dsp:cNvSpPr/>
      </dsp:nvSpPr>
      <dsp:spPr>
        <a:xfrm>
          <a:off x="0" y="1436827"/>
          <a:ext cx="7290197" cy="1149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6508E-5674-481C-8AB4-B92859DDD5EA}">
      <dsp:nvSpPr>
        <dsp:cNvPr id="0" name=""/>
        <dsp:cNvSpPr/>
      </dsp:nvSpPr>
      <dsp:spPr>
        <a:xfrm>
          <a:off x="347593" y="1695368"/>
          <a:ext cx="631988" cy="63198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029212-7CD5-4B27-90A0-3F02E9CD53F9}">
      <dsp:nvSpPr>
        <dsp:cNvPr id="0" name=""/>
        <dsp:cNvSpPr/>
      </dsp:nvSpPr>
      <dsp:spPr>
        <a:xfrm>
          <a:off x="1327175" y="1436827"/>
          <a:ext cx="5963021"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6"/>
            </a:rPr>
            <a:t>Ανδρέας Σιαδήμας, Κινητά Στοιχεία (2011)</a:t>
          </a:r>
          <a:r>
            <a:rPr lang="en-US" sz="2500" kern="1200"/>
            <a:t> </a:t>
          </a:r>
        </a:p>
      </dsp:txBody>
      <dsp:txXfrm>
        <a:off x="1327175" y="1436827"/>
        <a:ext cx="5963021" cy="1149069"/>
      </dsp:txXfrm>
    </dsp:sp>
    <dsp:sp modelId="{4A0012E5-D798-46BC-B657-E2674B7B93EC}">
      <dsp:nvSpPr>
        <dsp:cNvPr id="0" name=""/>
        <dsp:cNvSpPr/>
      </dsp:nvSpPr>
      <dsp:spPr>
        <a:xfrm>
          <a:off x="0" y="2873164"/>
          <a:ext cx="7290197" cy="1149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EB862-AB03-4A3C-819A-9D8D8DC2B1BB}">
      <dsp:nvSpPr>
        <dsp:cNvPr id="0" name=""/>
        <dsp:cNvSpPr/>
      </dsp:nvSpPr>
      <dsp:spPr>
        <a:xfrm>
          <a:off x="347593" y="3131705"/>
          <a:ext cx="631988" cy="631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FF0C21-0336-437C-807E-3D5D738F83AB}">
      <dsp:nvSpPr>
        <dsp:cNvPr id="0" name=""/>
        <dsp:cNvSpPr/>
      </dsp:nvSpPr>
      <dsp:spPr>
        <a:xfrm>
          <a:off x="1327175" y="2873164"/>
          <a:ext cx="5963021"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9"/>
            </a:rPr>
            <a:t>The Type That Shapes My City</a:t>
          </a:r>
          <a:endParaRPr lang="en-US" sz="2500" kern="1200"/>
        </a:p>
      </dsp:txBody>
      <dsp:txXfrm>
        <a:off x="1327175" y="2873164"/>
        <a:ext cx="5963021" cy="114906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60E93-CD02-4DD8-9F46-50B91295FF79}" type="datetimeFigureOut">
              <a:rPr lang="el-GR" smtClean="0"/>
              <a:pPr/>
              <a:t>25/11/2025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D78BA-114F-4045-92D4-8646BB31A2C1}" type="slidenum">
              <a:rPr lang="el-GR" smtClean="0"/>
              <a:pPr/>
              <a:t>‹#›</a:t>
            </a:fld>
            <a:endParaRPr lang="el-GR"/>
          </a:p>
        </p:txBody>
      </p:sp>
    </p:spTree>
    <p:extLst>
      <p:ext uri="{BB962C8B-B14F-4D97-AF65-F5344CB8AC3E}">
        <p14:creationId xmlns:p14="http://schemas.microsoft.com/office/powerpoint/2010/main" val="75092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D78BA-114F-4045-92D4-8646BB31A2C1}" type="slidenum">
              <a:rPr lang="el-GR" smtClean="0"/>
              <a:pPr/>
              <a:t>9</a:t>
            </a:fld>
            <a:endParaRPr lang="el-GR"/>
          </a:p>
        </p:txBody>
      </p:sp>
    </p:spTree>
    <p:extLst>
      <p:ext uri="{BB962C8B-B14F-4D97-AF65-F5344CB8AC3E}">
        <p14:creationId xmlns:p14="http://schemas.microsoft.com/office/powerpoint/2010/main" val="133648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11</a:t>
            </a:fld>
            <a:endParaRPr lang="el-GR"/>
          </a:p>
        </p:txBody>
      </p:sp>
    </p:spTree>
    <p:extLst>
      <p:ext uri="{BB962C8B-B14F-4D97-AF65-F5344CB8AC3E}">
        <p14:creationId xmlns:p14="http://schemas.microsoft.com/office/powerpoint/2010/main" val="4034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15</a:t>
            </a:fld>
            <a:endParaRPr lang="el-GR"/>
          </a:p>
        </p:txBody>
      </p:sp>
    </p:spTree>
    <p:extLst>
      <p:ext uri="{BB962C8B-B14F-4D97-AF65-F5344CB8AC3E}">
        <p14:creationId xmlns:p14="http://schemas.microsoft.com/office/powerpoint/2010/main" val="195426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86D78BA-114F-4045-92D4-8646BB31A2C1}" type="slidenum">
              <a:rPr lang="el-GR" smtClean="0"/>
              <a:pPr/>
              <a:t>16</a:t>
            </a:fld>
            <a:endParaRPr lang="el-GR"/>
          </a:p>
        </p:txBody>
      </p:sp>
    </p:spTree>
    <p:extLst>
      <p:ext uri="{BB962C8B-B14F-4D97-AF65-F5344CB8AC3E}">
        <p14:creationId xmlns:p14="http://schemas.microsoft.com/office/powerpoint/2010/main" val="106000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6D78BA-114F-4045-92D4-8646BB31A2C1}" type="slidenum">
              <a:rPr lang="el-GR" smtClean="0"/>
              <a:pPr/>
              <a:t>19</a:t>
            </a:fld>
            <a:endParaRPr lang="el-GR"/>
          </a:p>
        </p:txBody>
      </p:sp>
    </p:spTree>
    <p:extLst>
      <p:ext uri="{BB962C8B-B14F-4D97-AF65-F5344CB8AC3E}">
        <p14:creationId xmlns:p14="http://schemas.microsoft.com/office/powerpoint/2010/main" val="144603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86D78BA-114F-4045-92D4-8646BB31A2C1}" type="slidenum">
              <a:rPr lang="el-GR" smtClean="0"/>
              <a:pPr/>
              <a:t>30</a:t>
            </a:fld>
            <a:endParaRPr lang="el-GR"/>
          </a:p>
        </p:txBody>
      </p:sp>
    </p:spTree>
    <p:extLst>
      <p:ext uri="{BB962C8B-B14F-4D97-AF65-F5344CB8AC3E}">
        <p14:creationId xmlns:p14="http://schemas.microsoft.com/office/powerpoint/2010/main" val="380551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6D78BA-114F-4045-92D4-8646BB31A2C1}" type="slidenum">
              <a:rPr lang="el-GR" smtClean="0"/>
              <a:pPr/>
              <a:t>32</a:t>
            </a:fld>
            <a:endParaRPr lang="el-GR"/>
          </a:p>
        </p:txBody>
      </p:sp>
    </p:spTree>
    <p:extLst>
      <p:ext uri="{BB962C8B-B14F-4D97-AF65-F5344CB8AC3E}">
        <p14:creationId xmlns:p14="http://schemas.microsoft.com/office/powerpoint/2010/main" val="338225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86D78BA-114F-4045-92D4-8646BB31A2C1}" type="slidenum">
              <a:rPr lang="el-GR" smtClean="0"/>
              <a:pPr/>
              <a:t>44</a:t>
            </a:fld>
            <a:endParaRPr lang="el-GR"/>
          </a:p>
        </p:txBody>
      </p:sp>
    </p:spTree>
    <p:extLst>
      <p:ext uri="{BB962C8B-B14F-4D97-AF65-F5344CB8AC3E}">
        <p14:creationId xmlns:p14="http://schemas.microsoft.com/office/powerpoint/2010/main" val="220619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E664C-7117-4C57-AA78-6CF4BA9533A1}" type="datetimeFigureOut">
              <a:rPr lang="el-GR" smtClean="0"/>
              <a:pPr/>
              <a:t>25/11/2025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cxnSp>
        <p:nvCxnSpPr>
          <p:cNvPr id="11" name="Straight Connector 10"/>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50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31953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7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78584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sp>
        <p:nvSpPr>
          <p:cNvPr id="10" name="Rectangle 9"/>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6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111335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244893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305552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265119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257159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1E664C-7117-4C57-AA78-6CF4BA9533A1}" type="datetimeFigureOut">
              <a:rPr lang="el-GR" smtClean="0"/>
              <a:pPr/>
              <a:t>25/11/2025</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D594D4-0324-49F5-9145-411287B12D1A}" type="slidenum">
              <a:rPr lang="el-GR" smtClean="0"/>
              <a:pPr/>
              <a:t>‹#›</a:t>
            </a:fld>
            <a:endParaRPr lang="el-G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20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1E664C-7117-4C57-AA78-6CF4BA9533A1}" type="datetimeFigureOut">
              <a:rPr lang="el-GR" smtClean="0"/>
              <a:pPr/>
              <a:t>25/11/2025</a:t>
            </a:fld>
            <a:endParaRPr lang="el-G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l-G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FD594D4-0324-49F5-9145-411287B12D1A}" type="slidenum">
              <a:rPr lang="el-GR" smtClean="0"/>
              <a:pPr/>
              <a:t>‹#›</a:t>
            </a:fld>
            <a:endParaRPr lang="el-GR"/>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9294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ergamos.lib.uoa.gr/uoa/dl/object/297018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Το </a:t>
            </a:r>
            <a:r>
              <a:rPr lang="el-GR" dirty="0" err="1"/>
              <a:t>ελληνικο</a:t>
            </a:r>
            <a:r>
              <a:rPr lang="el-GR" dirty="0"/>
              <a:t> </a:t>
            </a:r>
            <a:r>
              <a:rPr lang="el-GR" dirty="0" err="1"/>
              <a:t>βιβλιο</a:t>
            </a:r>
            <a:endParaRPr lang="en-US" dirty="0"/>
          </a:p>
        </p:txBody>
      </p:sp>
      <p:sp>
        <p:nvSpPr>
          <p:cNvPr id="3" name="Subtitle 2"/>
          <p:cNvSpPr>
            <a:spLocks noGrp="1"/>
          </p:cNvSpPr>
          <p:nvPr>
            <p:ph type="subTitle" idx="1"/>
          </p:nvPr>
        </p:nvSpPr>
        <p:spPr>
          <a:xfrm>
            <a:off x="6300192" y="5013176"/>
            <a:ext cx="2686050" cy="1463040"/>
          </a:xfrm>
        </p:spPr>
        <p:txBody>
          <a:bodyPr/>
          <a:lstStyle/>
          <a:p>
            <a:r>
              <a:rPr lang="el-GR" dirty="0"/>
              <a:t>Το Βιβλιοπωλείον της Εστίας</a:t>
            </a:r>
          </a:p>
          <a:p>
            <a:r>
              <a:rPr lang="el-GR" dirty="0"/>
              <a:t>1885 - σήμερα</a:t>
            </a:r>
            <a:endParaRPr lang="en-US" dirty="0"/>
          </a:p>
        </p:txBody>
      </p:sp>
    </p:spTree>
    <p:extLst>
      <p:ext uri="{BB962C8B-B14F-4D97-AF65-F5344CB8AC3E}">
        <p14:creationId xmlns:p14="http://schemas.microsoft.com/office/powerpoint/2010/main" val="196778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l-GR" sz="3700" err="1"/>
              <a:t>Γεωργιος</a:t>
            </a:r>
            <a:r>
              <a:rPr lang="el-GR" sz="3700"/>
              <a:t> </a:t>
            </a:r>
            <a:r>
              <a:rPr lang="el-GR" sz="3700" err="1"/>
              <a:t>κασδονης</a:t>
            </a:r>
            <a:endParaRPr lang="en-US" sz="3700"/>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2"/>
            <a:ext cx="4693291" cy="5576995"/>
          </a:xfrm>
        </p:spPr>
        <p:txBody>
          <a:bodyPr anchor="ctr">
            <a:normAutofit/>
          </a:bodyPr>
          <a:lstStyle/>
          <a:p>
            <a:r>
              <a:rPr lang="el-GR" dirty="0"/>
              <a:t>Καταγωγή από τον Πύργο της Τήνου</a:t>
            </a:r>
          </a:p>
          <a:p>
            <a:r>
              <a:rPr lang="el-GR" dirty="0"/>
              <a:t>Δάσκαλος και δημοσιογράφος στο Βουκουρέστι</a:t>
            </a:r>
          </a:p>
          <a:p>
            <a:r>
              <a:rPr lang="el-GR" dirty="0"/>
              <a:t>1880, συνεργάτης εβδομαδιαίου λογοτεχνικού περιοδικού </a:t>
            </a:r>
            <a:r>
              <a:rPr lang="el-GR" i="1" dirty="0"/>
              <a:t>Εστία</a:t>
            </a:r>
            <a:r>
              <a:rPr lang="el-GR" dirty="0"/>
              <a:t> που είχε ιδρύσει ο Παύλος Διομήδης το 1876</a:t>
            </a:r>
          </a:p>
          <a:p>
            <a:r>
              <a:rPr lang="el-GR" dirty="0"/>
              <a:t>1881, αποκτά ιδιοκτησία </a:t>
            </a:r>
            <a:r>
              <a:rPr lang="el-GR" i="1" dirty="0"/>
              <a:t>Εστίας</a:t>
            </a:r>
          </a:p>
          <a:p>
            <a:r>
              <a:rPr lang="el-GR" dirty="0"/>
              <a:t>Διαμόρφωση κύκλου δημοτικιστών διανοουμένων γύρω από περιοδικό («Γενιά του 1880»)</a:t>
            </a:r>
          </a:p>
          <a:p>
            <a:pPr lvl="1"/>
            <a:r>
              <a:rPr lang="el-GR" dirty="0"/>
              <a:t>Νικόλαος Πολίτης, Γεώργιος Δροσίνης, Κωστής Παλαμάς, Γεώργιος Βιζυηνός, Γεώργιος </a:t>
            </a:r>
            <a:r>
              <a:rPr lang="el-GR" dirty="0" err="1"/>
              <a:t>Σουρής</a:t>
            </a:r>
            <a:r>
              <a:rPr lang="el-GR" dirty="0"/>
              <a:t>, Ιωάννης Πολέμης, Αριστοτέλης Κουρτίδης, Γρηγόριος Ξενόπουλος, Δημήτριος Κακλαμάνος, Αντώνιος </a:t>
            </a:r>
            <a:r>
              <a:rPr lang="el-GR" dirty="0" err="1"/>
              <a:t>Μηλιαράκης</a:t>
            </a:r>
            <a:r>
              <a:rPr lang="el-GR" dirty="0"/>
              <a:t>, Νικόλαος Λύτρας, Γεώργιος </a:t>
            </a:r>
            <a:r>
              <a:rPr lang="el-GR" dirty="0" err="1"/>
              <a:t>Ζέζος</a:t>
            </a:r>
            <a:r>
              <a:rPr lang="el-GR" dirty="0"/>
              <a:t>, κ.ά.</a:t>
            </a:r>
          </a:p>
          <a:p>
            <a:endParaRPr lang="en-US" dirty="0"/>
          </a:p>
        </p:txBody>
      </p:sp>
    </p:spTree>
    <p:extLst>
      <p:ext uri="{BB962C8B-B14F-4D97-AF65-F5344CB8AC3E}">
        <p14:creationId xmlns:p14="http://schemas.microsoft.com/office/powerpoint/2010/main" val="150425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9F71F-9C6E-4B6A-AA46-7F86850FC513}" type="slidenum">
              <a:rPr lang="el-GR" smtClean="0"/>
              <a:pPr>
                <a:defRPr/>
              </a:pPr>
              <a:t>11</a:t>
            </a:fld>
            <a:endParaRPr lang="el-GR"/>
          </a:p>
        </p:txBody>
      </p:sp>
      <p:pic>
        <p:nvPicPr>
          <p:cNvPr id="104450" name="Picture 2" descr="C:\Users\Anna K\Desktop\Pictures\Stoa-Greece\Psychar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838325" cy="2486025"/>
          </a:xfrm>
          <a:prstGeom prst="rect">
            <a:avLst/>
          </a:prstGeom>
          <a:noFill/>
        </p:spPr>
      </p:pic>
      <p:pic>
        <p:nvPicPr>
          <p:cNvPr id="104451" name="Picture 3" descr="C:\Users\Anna K\Desktop\Pictures\Stoa-Greece\Hestia circ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2105472"/>
            <a:ext cx="7086459" cy="4752528"/>
          </a:xfrm>
          <a:prstGeom prst="rect">
            <a:avLst/>
          </a:prstGeom>
          <a:noFill/>
        </p:spPr>
      </p:pic>
      <p:sp>
        <p:nvSpPr>
          <p:cNvPr id="7" name="TextBox 6"/>
          <p:cNvSpPr txBox="1"/>
          <p:nvPr/>
        </p:nvSpPr>
        <p:spPr>
          <a:xfrm>
            <a:off x="0" y="2564904"/>
            <a:ext cx="2123728" cy="707886"/>
          </a:xfrm>
          <a:prstGeom prst="rect">
            <a:avLst/>
          </a:prstGeom>
          <a:noFill/>
        </p:spPr>
        <p:txBody>
          <a:bodyPr wrap="square" rtlCol="0">
            <a:spAutoFit/>
          </a:bodyPr>
          <a:lstStyle/>
          <a:p>
            <a:pPr algn="ctr"/>
            <a:r>
              <a:rPr lang="el-GR" sz="2000" dirty="0"/>
              <a:t>Γιάννης Ψυχάρης </a:t>
            </a:r>
          </a:p>
          <a:p>
            <a:pPr algn="ctr"/>
            <a:r>
              <a:rPr lang="el-GR" sz="2000" dirty="0"/>
              <a:t>1854-1929</a:t>
            </a:r>
          </a:p>
        </p:txBody>
      </p:sp>
      <p:sp>
        <p:nvSpPr>
          <p:cNvPr id="10" name="Rectangle 9"/>
          <p:cNvSpPr/>
          <p:nvPr/>
        </p:nvSpPr>
        <p:spPr>
          <a:xfrm>
            <a:off x="2051720" y="188640"/>
            <a:ext cx="6624736" cy="1754326"/>
          </a:xfrm>
          <a:prstGeom prst="rect">
            <a:avLst/>
          </a:prstGeom>
        </p:spPr>
        <p:txBody>
          <a:bodyPr wrap="square">
            <a:spAutoFit/>
          </a:bodyPr>
          <a:lstStyle/>
          <a:p>
            <a:r>
              <a:rPr lang="el-GR" dirty="0"/>
              <a:t>Ο κύκλος του περιοδικού </a:t>
            </a:r>
            <a:r>
              <a:rPr lang="el-GR" i="1" dirty="0"/>
              <a:t>Εστία.</a:t>
            </a:r>
            <a:r>
              <a:rPr lang="el-GR" dirty="0"/>
              <a:t> Από αριστερά όρθιοι: Γιάννης Ψυχάρης, Δημήτριος </a:t>
            </a:r>
            <a:r>
              <a:rPr lang="el-GR" dirty="0" err="1"/>
              <a:t>Κακλαμάνος</a:t>
            </a:r>
            <a:r>
              <a:rPr lang="el-GR" dirty="0"/>
              <a:t>, Γ. </a:t>
            </a:r>
            <a:r>
              <a:rPr lang="el-GR" dirty="0" err="1"/>
              <a:t>Κασδόνης</a:t>
            </a:r>
            <a:r>
              <a:rPr lang="el-GR" dirty="0"/>
              <a:t>, Γιάννης Βλαχογιάννης, Κωστής Παλαμάς, Γεώργιος Δροσίνης και Γρηγόριος Ξενόπουλος. Καθιστοί από αριστερά: Θ. </a:t>
            </a:r>
            <a:r>
              <a:rPr lang="el-GR" dirty="0" err="1"/>
              <a:t>Βελιαννίτης</a:t>
            </a:r>
            <a:r>
              <a:rPr lang="el-GR" dirty="0"/>
              <a:t>, </a:t>
            </a:r>
            <a:r>
              <a:rPr lang="el-GR" dirty="0" err="1"/>
              <a:t>Περρής</a:t>
            </a:r>
            <a:r>
              <a:rPr lang="el-GR" dirty="0"/>
              <a:t>, N. Γ. Πολίτης, Στ. Στεφάνου, </a:t>
            </a:r>
            <a:r>
              <a:rPr lang="el-GR" dirty="0" err="1"/>
              <a:t>Μίκιος</a:t>
            </a:r>
            <a:r>
              <a:rPr lang="el-GR" dirty="0"/>
              <a:t> Λάμπρος, Γεώργιος </a:t>
            </a:r>
            <a:r>
              <a:rPr lang="el-GR" dirty="0" err="1"/>
              <a:t>Σουρής</a:t>
            </a:r>
            <a:r>
              <a:rPr lang="el-GR" dirty="0"/>
              <a:t>, </a:t>
            </a:r>
            <a:r>
              <a:rPr lang="el-GR" dirty="0" err="1"/>
              <a:t>Εμμ</a:t>
            </a:r>
            <a:r>
              <a:rPr lang="el-GR" dirty="0"/>
              <a:t>. Ροΐδης και </a:t>
            </a:r>
            <a:r>
              <a:rPr lang="el-GR" dirty="0" err="1"/>
              <a:t>Εμμ</a:t>
            </a:r>
            <a:r>
              <a:rPr lang="el-GR" dirty="0"/>
              <a:t>. </a:t>
            </a:r>
            <a:r>
              <a:rPr lang="el-GR" dirty="0" err="1"/>
              <a:t>Λυκούδης</a:t>
            </a:r>
            <a:r>
              <a:rPr lang="el-GR" dirty="0"/>
              <a:t>.</a:t>
            </a:r>
          </a:p>
        </p:txBody>
      </p:sp>
      <p:sp>
        <p:nvSpPr>
          <p:cNvPr id="2" name="TextBox 1"/>
          <p:cNvSpPr txBox="1"/>
          <p:nvPr/>
        </p:nvSpPr>
        <p:spPr>
          <a:xfrm>
            <a:off x="8100392" y="2276872"/>
            <a:ext cx="792088" cy="369332"/>
          </a:xfrm>
          <a:prstGeom prst="rect">
            <a:avLst/>
          </a:prstGeom>
          <a:noFill/>
        </p:spPr>
        <p:txBody>
          <a:bodyPr wrap="square" rtlCol="0">
            <a:spAutoFit/>
          </a:bodyPr>
          <a:lstStyle/>
          <a:p>
            <a:pPr algn="ctr"/>
            <a:r>
              <a:rPr lang="el-GR" b="1" dirty="0">
                <a:solidFill>
                  <a:schemeClr val="bg1"/>
                </a:solidFill>
              </a:rPr>
              <a:t>1893</a:t>
            </a:r>
            <a:endParaRPr lang="en-US" b="1" dirty="0">
              <a:solidFill>
                <a:schemeClr val="bg1"/>
              </a:solidFill>
            </a:endParaRPr>
          </a:p>
        </p:txBody>
      </p:sp>
      <p:sp>
        <p:nvSpPr>
          <p:cNvPr id="3" name="Arrow: Down 2">
            <a:extLst>
              <a:ext uri="{FF2B5EF4-FFF2-40B4-BE49-F238E27FC236}">
                <a16:creationId xmlns:a16="http://schemas.microsoft.com/office/drawing/2014/main" id="{C1DF40AB-89C3-46F4-BF37-55E312F42D50}"/>
              </a:ext>
            </a:extLst>
          </p:cNvPr>
          <p:cNvSpPr/>
          <p:nvPr/>
        </p:nvSpPr>
        <p:spPr>
          <a:xfrm>
            <a:off x="4716016" y="2866892"/>
            <a:ext cx="45719" cy="4571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Down 4">
            <a:extLst>
              <a:ext uri="{FF2B5EF4-FFF2-40B4-BE49-F238E27FC236}">
                <a16:creationId xmlns:a16="http://schemas.microsoft.com/office/drawing/2014/main" id="{B20F7859-9FA0-4B6E-929B-0F1A29362DC0}"/>
              </a:ext>
            </a:extLst>
          </p:cNvPr>
          <p:cNvSpPr/>
          <p:nvPr/>
        </p:nvSpPr>
        <p:spPr>
          <a:xfrm>
            <a:off x="4538749" y="3265742"/>
            <a:ext cx="189735" cy="32651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742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F432D6-15A4-4BE1-BA1F-C0359AC7A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a:normAutofit/>
          </a:bodyPr>
          <a:lstStyle/>
          <a:p>
            <a:r>
              <a:rPr lang="el-GR" cap="none">
                <a:solidFill>
                  <a:srgbClr val="FFFFFF"/>
                </a:solidFill>
              </a:rPr>
              <a:t>περ</a:t>
            </a:r>
            <a:r>
              <a:rPr lang="el-GR">
                <a:solidFill>
                  <a:srgbClr val="FFFFFF"/>
                </a:solidFill>
              </a:rPr>
              <a:t>. Εστια</a:t>
            </a:r>
            <a:endParaRPr lang="en-US">
              <a:solidFill>
                <a:srgbClr val="FFFFFF"/>
              </a:solidFill>
            </a:endParaRPr>
          </a:p>
        </p:txBody>
      </p:sp>
      <p:cxnSp>
        <p:nvCxnSpPr>
          <p:cNvPr id="14"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601995" y="2489202"/>
            <a:ext cx="5942448" cy="3554614"/>
          </a:xfrm>
        </p:spPr>
        <p:txBody>
          <a:bodyPr>
            <a:normAutofit/>
          </a:bodyPr>
          <a:lstStyle/>
          <a:p>
            <a:r>
              <a:rPr lang="el-GR" sz="1700">
                <a:solidFill>
                  <a:srgbClr val="FFFFFF"/>
                </a:solidFill>
              </a:rPr>
              <a:t>1882, ετήσιο λαχείο με αύξοντες αριθμούς συνδρομητών</a:t>
            </a:r>
          </a:p>
          <a:p>
            <a:r>
              <a:rPr lang="el-GR" sz="1700">
                <a:solidFill>
                  <a:srgbClr val="FFFFFF"/>
                </a:solidFill>
              </a:rPr>
              <a:t>1883, προκήρυξη διαγωνισμού διηγήματος</a:t>
            </a:r>
          </a:p>
          <a:p>
            <a:r>
              <a:rPr lang="el-GR" sz="1700">
                <a:solidFill>
                  <a:srgbClr val="FFFFFF"/>
                </a:solidFill>
              </a:rPr>
              <a:t>Δεκ. 1898, αποχώρηση Κασδόνη για λόγους υγείας. Αναλαμβάνουν Κ.Γ. Πολίτης και Γ. Δροσίνης</a:t>
            </a:r>
          </a:p>
          <a:p>
            <a:r>
              <a:rPr lang="el-GR" sz="1700">
                <a:solidFill>
                  <a:srgbClr val="FFFFFF"/>
                </a:solidFill>
              </a:rPr>
              <a:t>1889, </a:t>
            </a:r>
            <a:r>
              <a:rPr lang="el-GR" sz="1700" i="1">
                <a:solidFill>
                  <a:srgbClr val="FFFFFF"/>
                </a:solidFill>
              </a:rPr>
              <a:t>Βιβλιογραφικόν Δελτίον</a:t>
            </a:r>
          </a:p>
          <a:p>
            <a:r>
              <a:rPr lang="el-GR" sz="1700">
                <a:solidFill>
                  <a:srgbClr val="FFFFFF"/>
                </a:solidFill>
              </a:rPr>
              <a:t>1891, αποχώρηση Πολίτη (εκλογή του σε Πανεπιστήμιο)</a:t>
            </a:r>
          </a:p>
          <a:p>
            <a:r>
              <a:rPr lang="el-GR" sz="1700">
                <a:solidFill>
                  <a:srgbClr val="FFFFFF"/>
                </a:solidFill>
              </a:rPr>
              <a:t>1893, μετονομασία σε </a:t>
            </a:r>
            <a:r>
              <a:rPr lang="el-GR" sz="1700" i="1">
                <a:solidFill>
                  <a:srgbClr val="FFFFFF"/>
                </a:solidFill>
              </a:rPr>
              <a:t>Εικονογραφημένη Εστία</a:t>
            </a:r>
          </a:p>
          <a:p>
            <a:r>
              <a:rPr lang="el-GR" sz="1700">
                <a:solidFill>
                  <a:srgbClr val="FFFFFF"/>
                </a:solidFill>
              </a:rPr>
              <a:t>1894, Δροσίνης εκχωρεί περιοδικό σε Γρηγ. Ξενόπουλο</a:t>
            </a:r>
          </a:p>
          <a:p>
            <a:r>
              <a:rPr lang="el-GR" sz="1700">
                <a:solidFill>
                  <a:srgbClr val="FFFFFF"/>
                </a:solidFill>
              </a:rPr>
              <a:t>1895, διακοπή κυκλοφορίας</a:t>
            </a:r>
            <a:endParaRPr lang="en-US" sz="1700">
              <a:solidFill>
                <a:srgbClr val="FFFFFF"/>
              </a:solidFill>
            </a:endParaRPr>
          </a:p>
        </p:txBody>
      </p:sp>
    </p:spTree>
    <p:extLst>
      <p:ext uri="{BB962C8B-B14F-4D97-AF65-F5344CB8AC3E}">
        <p14:creationId xmlns:p14="http://schemas.microsoft.com/office/powerpoint/2010/main" val="205330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l-GR" sz="2400" err="1"/>
              <a:t>Βιβλιοπωλειον</a:t>
            </a:r>
            <a:r>
              <a:rPr lang="el-GR" sz="2400"/>
              <a:t> της </a:t>
            </a:r>
            <a:r>
              <a:rPr lang="el-GR" sz="2400" err="1"/>
              <a:t>εστιασ</a:t>
            </a:r>
            <a:endParaRPr lang="en-US" sz="2400"/>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3"/>
            <a:ext cx="4693291" cy="5249334"/>
          </a:xfrm>
        </p:spPr>
        <p:txBody>
          <a:bodyPr anchor="ctr">
            <a:normAutofit/>
          </a:bodyPr>
          <a:lstStyle/>
          <a:p>
            <a:r>
              <a:rPr lang="el-GR" err="1"/>
              <a:t>Ίδρ</a:t>
            </a:r>
            <a:r>
              <a:rPr lang="el-GR"/>
              <a:t>. 1885</a:t>
            </a:r>
          </a:p>
          <a:p>
            <a:r>
              <a:rPr lang="el-GR"/>
              <a:t>«Παράρτημα της Εστίας», «Βιβλιοθήκη της Εστίας»: ανατυπώσεις από περιοδικό</a:t>
            </a:r>
          </a:p>
          <a:p>
            <a:pPr lvl="1"/>
            <a:r>
              <a:rPr lang="el-GR"/>
              <a:t>Σχήμα 16</a:t>
            </a:r>
            <a:r>
              <a:rPr lang="el-GR" baseline="30000"/>
              <a:t>ο</a:t>
            </a:r>
            <a:r>
              <a:rPr lang="el-GR"/>
              <a:t>, αύξουσα αρίθμηση τίτλων, θέματα ιστορικά, εγκυκλοπαιδικά ή πρακτικών γνώσεων</a:t>
            </a:r>
          </a:p>
          <a:p>
            <a:r>
              <a:rPr lang="el-GR"/>
              <a:t>Πρώτη έκδοση του οίκου, τα </a:t>
            </a:r>
            <a:r>
              <a:rPr lang="el-GR" i="1"/>
              <a:t>Νεοελληνικά Αναγνώσματα προς </a:t>
            </a:r>
            <a:r>
              <a:rPr lang="el-GR" i="1" err="1"/>
              <a:t>χρήσιν</a:t>
            </a:r>
            <a:r>
              <a:rPr lang="el-GR" i="1"/>
              <a:t> των μαθητών των Ελληνικών Σχολείων</a:t>
            </a:r>
          </a:p>
          <a:p>
            <a:r>
              <a:rPr lang="el-GR"/>
              <a:t>Συνεργασία με Γεώργιο </a:t>
            </a:r>
            <a:r>
              <a:rPr lang="el-GR" err="1"/>
              <a:t>Σουρή</a:t>
            </a:r>
            <a:r>
              <a:rPr lang="el-GR"/>
              <a:t> για διαφημίσεις οίκου</a:t>
            </a:r>
          </a:p>
          <a:p>
            <a:r>
              <a:rPr lang="el-GR"/>
              <a:t>Αξιοποίηση σχέσεων με Υπουργείο Παιδείας (Ν. Πολίτης, Γ. Δροσίνης)</a:t>
            </a:r>
          </a:p>
        </p:txBody>
      </p:sp>
    </p:spTree>
    <p:extLst>
      <p:ext uri="{BB962C8B-B14F-4D97-AF65-F5344CB8AC3E}">
        <p14:creationId xmlns:p14="http://schemas.microsoft.com/office/powerpoint/2010/main" val="416371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Γεωργιος</a:t>
            </a:r>
            <a:r>
              <a:rPr lang="el-GR" dirty="0"/>
              <a:t> </a:t>
            </a:r>
            <a:r>
              <a:rPr lang="el-GR" dirty="0" err="1"/>
              <a:t>Σουρης</a:t>
            </a:r>
            <a:endParaRPr lang="en-US" dirty="0"/>
          </a:p>
        </p:txBody>
      </p:sp>
      <p:sp>
        <p:nvSpPr>
          <p:cNvPr id="3" name="Text Placeholder 2"/>
          <p:cNvSpPr>
            <a:spLocks noGrp="1"/>
          </p:cNvSpPr>
          <p:nvPr>
            <p:ph type="body" idx="1"/>
          </p:nvPr>
        </p:nvSpPr>
        <p:spPr>
          <a:xfrm>
            <a:off x="624080" y="1844824"/>
            <a:ext cx="3710176" cy="822960"/>
          </a:xfrm>
        </p:spPr>
        <p:txBody>
          <a:bodyPr/>
          <a:lstStyle/>
          <a:p>
            <a:r>
              <a:rPr lang="el-GR" i="1" dirty="0" err="1"/>
              <a:t>Ρωμηός</a:t>
            </a:r>
            <a:r>
              <a:rPr lang="el-GR" dirty="0"/>
              <a:t>, 31 Αυγ. 1885</a:t>
            </a:r>
            <a:endParaRPr lang="en-US" dirty="0"/>
          </a:p>
        </p:txBody>
      </p:sp>
      <p:sp>
        <p:nvSpPr>
          <p:cNvPr id="4" name="Content Placeholder 3"/>
          <p:cNvSpPr>
            <a:spLocks noGrp="1"/>
          </p:cNvSpPr>
          <p:nvPr>
            <p:ph sz="half" idx="2"/>
          </p:nvPr>
        </p:nvSpPr>
        <p:spPr>
          <a:xfrm>
            <a:off x="624080" y="2666727"/>
            <a:ext cx="3710176" cy="3773580"/>
          </a:xfrm>
        </p:spPr>
        <p:txBody>
          <a:bodyPr>
            <a:noAutofit/>
          </a:bodyPr>
          <a:lstStyle/>
          <a:p>
            <a:pPr>
              <a:spcBef>
                <a:spcPts val="600"/>
              </a:spcBef>
              <a:spcAft>
                <a:spcPts val="0"/>
              </a:spcAft>
            </a:pPr>
            <a:r>
              <a:rPr lang="el-GR" sz="1800" dirty="0" err="1"/>
              <a:t>Σύστασις</a:t>
            </a:r>
            <a:r>
              <a:rPr lang="el-GR" sz="1800" dirty="0"/>
              <a:t> </a:t>
            </a:r>
            <a:r>
              <a:rPr lang="el-GR" sz="1800" dirty="0" err="1"/>
              <a:t>δι’εν</a:t>
            </a:r>
            <a:r>
              <a:rPr lang="el-GR" sz="1800" dirty="0"/>
              <a:t> </a:t>
            </a:r>
            <a:r>
              <a:rPr lang="el-GR" sz="1800" dirty="0" err="1"/>
              <a:t>ωραίον</a:t>
            </a:r>
            <a:endParaRPr lang="en-US" sz="1800" dirty="0"/>
          </a:p>
          <a:p>
            <a:pPr>
              <a:spcBef>
                <a:spcPts val="600"/>
              </a:spcBef>
              <a:spcAft>
                <a:spcPts val="0"/>
              </a:spcAft>
            </a:pPr>
            <a:r>
              <a:rPr lang="el-GR" sz="1800" dirty="0" err="1"/>
              <a:t>βιβλιοπωλείον</a:t>
            </a:r>
            <a:r>
              <a:rPr lang="el-GR" sz="1800" dirty="0"/>
              <a:t> νέον.</a:t>
            </a:r>
            <a:endParaRPr lang="en-US" sz="1800" dirty="0"/>
          </a:p>
          <a:p>
            <a:pPr>
              <a:spcBef>
                <a:spcPts val="600"/>
              </a:spcBef>
              <a:spcAft>
                <a:spcPts val="0"/>
              </a:spcAft>
            </a:pPr>
            <a:r>
              <a:rPr lang="el-GR" sz="1800" dirty="0" err="1"/>
              <a:t>Όστις</a:t>
            </a:r>
            <a:r>
              <a:rPr lang="el-GR" sz="1800" dirty="0"/>
              <a:t> ανάγκην έχει </a:t>
            </a:r>
            <a:r>
              <a:rPr lang="el-GR" sz="1800" dirty="0" err="1"/>
              <a:t>παντοδαπών</a:t>
            </a:r>
            <a:r>
              <a:rPr lang="el-GR" sz="1800" dirty="0"/>
              <a:t> βιβλίων</a:t>
            </a:r>
            <a:endParaRPr lang="en-US" sz="1800" dirty="0"/>
          </a:p>
          <a:p>
            <a:pPr>
              <a:spcBef>
                <a:spcPts val="600"/>
              </a:spcBef>
              <a:spcAft>
                <a:spcPts val="0"/>
              </a:spcAft>
            </a:pPr>
            <a:r>
              <a:rPr lang="el-GR" sz="1800" dirty="0"/>
              <a:t>ας </a:t>
            </a:r>
            <a:r>
              <a:rPr lang="el-GR" sz="1800" dirty="0" err="1"/>
              <a:t>πάη</a:t>
            </a:r>
            <a:r>
              <a:rPr lang="el-GR" sz="1800" dirty="0"/>
              <a:t> στης Εστίας το </a:t>
            </a:r>
            <a:r>
              <a:rPr lang="el-GR" sz="1800" dirty="0" err="1"/>
              <a:t>βιβλιοπωλείον</a:t>
            </a:r>
            <a:r>
              <a:rPr lang="el-GR" sz="1800" dirty="0"/>
              <a:t>,</a:t>
            </a:r>
            <a:endParaRPr lang="en-US" sz="1800" dirty="0"/>
          </a:p>
          <a:p>
            <a:pPr>
              <a:spcBef>
                <a:spcPts val="600"/>
              </a:spcBef>
              <a:spcAft>
                <a:spcPts val="0"/>
              </a:spcAft>
            </a:pPr>
            <a:r>
              <a:rPr lang="el-GR" sz="1800" dirty="0"/>
              <a:t>εις την οδόν Σταδίου, στου Λάμπρου από κάτω,</a:t>
            </a:r>
            <a:endParaRPr lang="en-US" sz="1800" dirty="0"/>
          </a:p>
          <a:p>
            <a:pPr>
              <a:spcBef>
                <a:spcPts val="600"/>
              </a:spcBef>
              <a:spcAft>
                <a:spcPts val="0"/>
              </a:spcAft>
            </a:pPr>
            <a:r>
              <a:rPr lang="el-GR" sz="1800" dirty="0" err="1"/>
              <a:t>μ’ελληνικά</a:t>
            </a:r>
            <a:r>
              <a:rPr lang="el-GR" sz="1800" dirty="0"/>
              <a:t> και ξένα συγγράμματα γεμάτο.</a:t>
            </a:r>
            <a:endParaRPr lang="en-US" sz="1800" dirty="0"/>
          </a:p>
          <a:p>
            <a:pPr>
              <a:spcBef>
                <a:spcPts val="600"/>
              </a:spcBef>
              <a:spcAft>
                <a:spcPts val="0"/>
              </a:spcAft>
            </a:pPr>
            <a:r>
              <a:rPr lang="el-GR" sz="1800" dirty="0" err="1"/>
              <a:t>Μεγάλως</a:t>
            </a:r>
            <a:r>
              <a:rPr lang="el-GR" sz="1800" dirty="0"/>
              <a:t> συνιστάται εις όλους </a:t>
            </a:r>
            <a:r>
              <a:rPr lang="el-GR" sz="1800" dirty="0" err="1"/>
              <a:t>παρ’ημών</a:t>
            </a:r>
            <a:endParaRPr lang="en-US" sz="1800" dirty="0"/>
          </a:p>
          <a:p>
            <a:pPr>
              <a:spcBef>
                <a:spcPts val="600"/>
              </a:spcBef>
              <a:spcAft>
                <a:spcPts val="0"/>
              </a:spcAft>
            </a:pPr>
            <a:r>
              <a:rPr lang="el-GR" sz="1800" dirty="0"/>
              <a:t>διότι κι </a:t>
            </a:r>
            <a:r>
              <a:rPr lang="el-GR" sz="1800" dirty="0" err="1"/>
              <a:t>ευθήνιαν</a:t>
            </a:r>
            <a:r>
              <a:rPr lang="el-GR" sz="1800" dirty="0"/>
              <a:t> θα εύρετε τιμών.</a:t>
            </a:r>
            <a:endParaRPr lang="en-US" sz="1800" dirty="0"/>
          </a:p>
        </p:txBody>
      </p:sp>
      <p:sp>
        <p:nvSpPr>
          <p:cNvPr id="6" name="Content Placeholder 5"/>
          <p:cNvSpPr>
            <a:spLocks noGrp="1"/>
          </p:cNvSpPr>
          <p:nvPr>
            <p:ph sz="quarter" idx="4"/>
          </p:nvPr>
        </p:nvSpPr>
        <p:spPr>
          <a:xfrm>
            <a:off x="4478272" y="2666727"/>
            <a:ext cx="3752418" cy="3816424"/>
          </a:xfrm>
        </p:spPr>
        <p:txBody>
          <a:bodyPr>
            <a:noAutofit/>
          </a:bodyPr>
          <a:lstStyle/>
          <a:p>
            <a:pPr>
              <a:spcBef>
                <a:spcPts val="600"/>
              </a:spcBef>
              <a:spcAft>
                <a:spcPts val="0"/>
              </a:spcAft>
            </a:pPr>
            <a:r>
              <a:rPr lang="el-GR" sz="1800" dirty="0"/>
              <a:t>Εις της Εστίας της γνωστής το </a:t>
            </a:r>
            <a:r>
              <a:rPr lang="el-GR" sz="1800" dirty="0" err="1"/>
              <a:t>βιβλιοπωλείον</a:t>
            </a:r>
            <a:endParaRPr lang="en-US" sz="1800" dirty="0"/>
          </a:p>
          <a:p>
            <a:pPr>
              <a:spcBef>
                <a:spcPts val="600"/>
              </a:spcBef>
              <a:spcAft>
                <a:spcPts val="0"/>
              </a:spcAft>
            </a:pPr>
            <a:r>
              <a:rPr lang="el-GR" sz="1800" dirty="0"/>
              <a:t>εν μέσω των εδώ κι’ εκεί </a:t>
            </a:r>
            <a:r>
              <a:rPr lang="el-GR" sz="1800" dirty="0" err="1"/>
              <a:t>παντοδαπών</a:t>
            </a:r>
            <a:r>
              <a:rPr lang="el-GR" sz="1800" dirty="0"/>
              <a:t> βιβλίων</a:t>
            </a:r>
            <a:endParaRPr lang="en-US" sz="1800" dirty="0"/>
          </a:p>
          <a:p>
            <a:pPr>
              <a:spcBef>
                <a:spcPts val="600"/>
              </a:spcBef>
              <a:spcAft>
                <a:spcPts val="0"/>
              </a:spcAft>
            </a:pPr>
            <a:r>
              <a:rPr lang="el-GR" sz="1800" dirty="0"/>
              <a:t>και παιδικά </a:t>
            </a:r>
            <a:r>
              <a:rPr lang="el-GR" sz="1800" dirty="0" err="1"/>
              <a:t>δραμάτια</a:t>
            </a:r>
            <a:r>
              <a:rPr lang="el-GR" sz="1800" dirty="0"/>
              <a:t> θα </a:t>
            </a:r>
            <a:r>
              <a:rPr lang="el-GR" sz="1800" dirty="0" err="1"/>
              <a:t>βρης</a:t>
            </a:r>
            <a:r>
              <a:rPr lang="el-GR" sz="1800" dirty="0"/>
              <a:t> και κωμωδίας</a:t>
            </a:r>
            <a:endParaRPr lang="en-US" sz="1800" dirty="0"/>
          </a:p>
          <a:p>
            <a:pPr>
              <a:spcBef>
                <a:spcPts val="600"/>
              </a:spcBef>
              <a:spcAft>
                <a:spcPts val="0"/>
              </a:spcAft>
            </a:pPr>
            <a:r>
              <a:rPr lang="el-GR" sz="1800" dirty="0"/>
              <a:t>κατά </a:t>
            </a:r>
            <a:r>
              <a:rPr lang="el-GR" sz="1800" dirty="0" err="1"/>
              <a:t>λαμπράν</a:t>
            </a:r>
            <a:r>
              <a:rPr lang="el-GR" sz="1800" dirty="0"/>
              <a:t> </a:t>
            </a:r>
            <a:r>
              <a:rPr lang="el-GR" sz="1800" dirty="0" err="1"/>
              <a:t>μετάφρασιν</a:t>
            </a:r>
            <a:r>
              <a:rPr lang="el-GR" sz="1800" dirty="0"/>
              <a:t> του γλαφυρού Κουρτίδη,</a:t>
            </a:r>
            <a:endParaRPr lang="en-US" sz="1800" dirty="0"/>
          </a:p>
          <a:p>
            <a:pPr>
              <a:spcBef>
                <a:spcPts val="600"/>
              </a:spcBef>
              <a:spcAft>
                <a:spcPts val="0"/>
              </a:spcAft>
            </a:pPr>
            <a:r>
              <a:rPr lang="el-GR" sz="1800" dirty="0"/>
              <a:t>το </a:t>
            </a:r>
            <a:r>
              <a:rPr lang="el-GR" sz="1800" dirty="0" err="1"/>
              <a:t>συνιστώμεν</a:t>
            </a:r>
            <a:r>
              <a:rPr lang="el-GR" sz="1800" dirty="0"/>
              <a:t> δε κι’ αυτό εξ όλης μας καρδίας</a:t>
            </a:r>
            <a:endParaRPr lang="en-US" sz="1800" dirty="0"/>
          </a:p>
          <a:p>
            <a:pPr>
              <a:spcBef>
                <a:spcPts val="600"/>
              </a:spcBef>
              <a:spcAft>
                <a:spcPts val="0"/>
              </a:spcAft>
            </a:pPr>
            <a:r>
              <a:rPr lang="el-GR" sz="1800" dirty="0"/>
              <a:t>ως </a:t>
            </a:r>
            <a:r>
              <a:rPr lang="el-GR" sz="1800" dirty="0" err="1"/>
              <a:t>χρήσιμον</a:t>
            </a:r>
            <a:r>
              <a:rPr lang="el-GR" sz="1800" dirty="0"/>
              <a:t> κι’ </a:t>
            </a:r>
            <a:r>
              <a:rPr lang="el-GR" sz="1800" dirty="0" err="1"/>
              <a:t>ευχάριστον</a:t>
            </a:r>
            <a:r>
              <a:rPr lang="el-GR" sz="1800" dirty="0"/>
              <a:t> για τα μικρά παιχνίδι</a:t>
            </a:r>
            <a:endParaRPr lang="en-US" sz="1800" dirty="0"/>
          </a:p>
        </p:txBody>
      </p:sp>
      <p:sp>
        <p:nvSpPr>
          <p:cNvPr id="5" name="Text Placeholder 4"/>
          <p:cNvSpPr>
            <a:spLocks noGrp="1"/>
          </p:cNvSpPr>
          <p:nvPr>
            <p:ph type="body" sz="quarter" idx="3"/>
          </p:nvPr>
        </p:nvSpPr>
        <p:spPr>
          <a:xfrm>
            <a:off x="4478272" y="1743001"/>
            <a:ext cx="3118064" cy="1109935"/>
          </a:xfrm>
        </p:spPr>
        <p:txBody>
          <a:bodyPr/>
          <a:lstStyle/>
          <a:p>
            <a:r>
              <a:rPr lang="el-GR" i="1" dirty="0" err="1"/>
              <a:t>Ρωμηός</a:t>
            </a:r>
            <a:r>
              <a:rPr lang="el-GR" dirty="0"/>
              <a:t>, 30 Μαΐου 1887</a:t>
            </a:r>
            <a:endParaRPr lang="en-US" dirty="0"/>
          </a:p>
        </p:txBody>
      </p:sp>
    </p:spTree>
    <p:extLst>
      <p:ext uri="{BB962C8B-B14F-4D97-AF65-F5344CB8AC3E}">
        <p14:creationId xmlns:p14="http://schemas.microsoft.com/office/powerpoint/2010/main" val="94399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5216"/>
            <a:ext cx="8064896" cy="1499616"/>
          </a:xfrm>
        </p:spPr>
        <p:txBody>
          <a:bodyPr>
            <a:normAutofit fontScale="90000"/>
          </a:bodyPr>
          <a:lstStyle/>
          <a:p>
            <a:r>
              <a:rPr lang="el-GR" dirty="0" err="1"/>
              <a:t>Πληθυσμος</a:t>
            </a:r>
            <a:r>
              <a:rPr lang="el-GR" dirty="0"/>
              <a:t> </a:t>
            </a:r>
            <a:r>
              <a:rPr lang="el-GR" dirty="0" err="1"/>
              <a:t>κυριοτερων</a:t>
            </a:r>
            <a:r>
              <a:rPr lang="el-GR" dirty="0"/>
              <a:t> </a:t>
            </a:r>
            <a:r>
              <a:rPr lang="el-GR" dirty="0" err="1"/>
              <a:t>πολεων</a:t>
            </a:r>
            <a:br>
              <a:rPr lang="el-GR" dirty="0"/>
            </a:br>
            <a:r>
              <a:rPr lang="el-GR" dirty="0"/>
              <a:t>1870 – 1907 </a:t>
            </a:r>
          </a:p>
        </p:txBody>
      </p:sp>
      <p:graphicFrame>
        <p:nvGraphicFramePr>
          <p:cNvPr id="6" name="Content Placeholder 5"/>
          <p:cNvGraphicFramePr>
            <a:graphicFrameLocks noGrp="1"/>
          </p:cNvGraphicFramePr>
          <p:nvPr>
            <p:ph idx="1"/>
          </p:nvPr>
        </p:nvGraphicFramePr>
        <p:xfrm>
          <a:off x="467544" y="2212072"/>
          <a:ext cx="8229600" cy="237744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l-GR" sz="2000" dirty="0"/>
                    </a:p>
                  </a:txBody>
                  <a:tcPr/>
                </a:tc>
                <a:tc>
                  <a:txBody>
                    <a:bodyPr/>
                    <a:lstStyle/>
                    <a:p>
                      <a:pPr algn="ctr"/>
                      <a:r>
                        <a:rPr lang="el-GR" sz="2000" dirty="0"/>
                        <a:t>1870</a:t>
                      </a:r>
                    </a:p>
                  </a:txBody>
                  <a:tcPr/>
                </a:tc>
                <a:tc>
                  <a:txBody>
                    <a:bodyPr/>
                    <a:lstStyle/>
                    <a:p>
                      <a:pPr algn="ctr"/>
                      <a:r>
                        <a:rPr lang="el-GR" sz="2000" dirty="0"/>
                        <a:t>1879</a:t>
                      </a:r>
                    </a:p>
                  </a:txBody>
                  <a:tcPr/>
                </a:tc>
                <a:tc>
                  <a:txBody>
                    <a:bodyPr/>
                    <a:lstStyle/>
                    <a:p>
                      <a:pPr algn="ctr"/>
                      <a:r>
                        <a:rPr lang="el-GR" sz="2000" dirty="0"/>
                        <a:t>1889</a:t>
                      </a:r>
                    </a:p>
                  </a:txBody>
                  <a:tcPr/>
                </a:tc>
                <a:tc>
                  <a:txBody>
                    <a:bodyPr/>
                    <a:lstStyle/>
                    <a:p>
                      <a:pPr algn="ctr"/>
                      <a:r>
                        <a:rPr lang="el-GR" sz="2000" dirty="0"/>
                        <a:t>1896</a:t>
                      </a:r>
                    </a:p>
                  </a:txBody>
                  <a:tcPr/>
                </a:tc>
                <a:tc>
                  <a:txBody>
                    <a:bodyPr/>
                    <a:lstStyle/>
                    <a:p>
                      <a:pPr algn="ctr"/>
                      <a:r>
                        <a:rPr lang="el-GR" sz="2000" dirty="0"/>
                        <a:t>1907</a:t>
                      </a:r>
                    </a:p>
                  </a:txBody>
                  <a:tcPr/>
                </a:tc>
                <a:extLst>
                  <a:ext uri="{0D108BD9-81ED-4DB2-BD59-A6C34878D82A}">
                    <a16:rowId xmlns:a16="http://schemas.microsoft.com/office/drawing/2014/main" val="10000"/>
                  </a:ext>
                </a:extLst>
              </a:tr>
              <a:tr h="370840">
                <a:tc>
                  <a:txBody>
                    <a:bodyPr/>
                    <a:lstStyle/>
                    <a:p>
                      <a:r>
                        <a:rPr lang="el-GR" sz="2000" dirty="0"/>
                        <a:t>Αθήνα</a:t>
                      </a:r>
                    </a:p>
                  </a:txBody>
                  <a:tcPr/>
                </a:tc>
                <a:tc>
                  <a:txBody>
                    <a:bodyPr/>
                    <a:lstStyle/>
                    <a:p>
                      <a:pPr algn="ctr"/>
                      <a:r>
                        <a:rPr lang="el-GR" sz="2000" dirty="0"/>
                        <a:t>44.510</a:t>
                      </a:r>
                    </a:p>
                  </a:txBody>
                  <a:tcPr/>
                </a:tc>
                <a:tc>
                  <a:txBody>
                    <a:bodyPr/>
                    <a:lstStyle/>
                    <a:p>
                      <a:pPr algn="ctr"/>
                      <a:r>
                        <a:rPr lang="el-GR" sz="2000" dirty="0"/>
                        <a:t>65.499</a:t>
                      </a:r>
                    </a:p>
                  </a:txBody>
                  <a:tcPr/>
                </a:tc>
                <a:tc>
                  <a:txBody>
                    <a:bodyPr/>
                    <a:lstStyle/>
                    <a:p>
                      <a:pPr algn="ctr"/>
                      <a:r>
                        <a:rPr lang="el-GR" sz="2000" dirty="0"/>
                        <a:t>110.262</a:t>
                      </a:r>
                    </a:p>
                  </a:txBody>
                  <a:tcPr/>
                </a:tc>
                <a:tc>
                  <a:txBody>
                    <a:bodyPr/>
                    <a:lstStyle/>
                    <a:p>
                      <a:pPr algn="ctr"/>
                      <a:r>
                        <a:rPr lang="el-GR" sz="2000" dirty="0"/>
                        <a:t>123.001</a:t>
                      </a:r>
                    </a:p>
                  </a:txBody>
                  <a:tcPr/>
                </a:tc>
                <a:tc>
                  <a:txBody>
                    <a:bodyPr/>
                    <a:lstStyle/>
                    <a:p>
                      <a:pPr algn="ctr"/>
                      <a:r>
                        <a:rPr lang="el-GR" sz="2000" dirty="0"/>
                        <a:t>167.479</a:t>
                      </a:r>
                    </a:p>
                  </a:txBody>
                  <a:tcPr/>
                </a:tc>
                <a:extLst>
                  <a:ext uri="{0D108BD9-81ED-4DB2-BD59-A6C34878D82A}">
                    <a16:rowId xmlns:a16="http://schemas.microsoft.com/office/drawing/2014/main" val="10001"/>
                  </a:ext>
                </a:extLst>
              </a:tr>
              <a:tr h="370840">
                <a:tc>
                  <a:txBody>
                    <a:bodyPr/>
                    <a:lstStyle/>
                    <a:p>
                      <a:r>
                        <a:rPr lang="el-GR" sz="2000" dirty="0"/>
                        <a:t>Πειραιάς</a:t>
                      </a:r>
                    </a:p>
                  </a:txBody>
                  <a:tcPr/>
                </a:tc>
                <a:tc>
                  <a:txBody>
                    <a:bodyPr/>
                    <a:lstStyle/>
                    <a:p>
                      <a:pPr algn="ctr"/>
                      <a:r>
                        <a:rPr lang="el-GR" sz="2000" dirty="0"/>
                        <a:t>10.963</a:t>
                      </a:r>
                    </a:p>
                  </a:txBody>
                  <a:tcPr/>
                </a:tc>
                <a:tc>
                  <a:txBody>
                    <a:bodyPr/>
                    <a:lstStyle/>
                    <a:p>
                      <a:pPr algn="ctr"/>
                      <a:r>
                        <a:rPr lang="el-GR" sz="2000" dirty="0"/>
                        <a:t>21.618</a:t>
                      </a:r>
                    </a:p>
                  </a:txBody>
                  <a:tcPr/>
                </a:tc>
                <a:tc>
                  <a:txBody>
                    <a:bodyPr/>
                    <a:lstStyle/>
                    <a:p>
                      <a:pPr algn="ctr"/>
                      <a:r>
                        <a:rPr lang="el-GR" sz="2000" dirty="0"/>
                        <a:t>34.327</a:t>
                      </a:r>
                    </a:p>
                  </a:txBody>
                  <a:tcPr/>
                </a:tc>
                <a:tc>
                  <a:txBody>
                    <a:bodyPr/>
                    <a:lstStyle/>
                    <a:p>
                      <a:pPr algn="ctr"/>
                      <a:r>
                        <a:rPr lang="el-GR" sz="2000" dirty="0"/>
                        <a:t>50.200</a:t>
                      </a:r>
                    </a:p>
                  </a:txBody>
                  <a:tcPr/>
                </a:tc>
                <a:tc>
                  <a:txBody>
                    <a:bodyPr/>
                    <a:lstStyle/>
                    <a:p>
                      <a:pPr algn="ctr"/>
                      <a:r>
                        <a:rPr lang="el-GR" sz="2000" dirty="0"/>
                        <a:t>72.579</a:t>
                      </a:r>
                    </a:p>
                  </a:txBody>
                  <a:tcPr/>
                </a:tc>
                <a:extLst>
                  <a:ext uri="{0D108BD9-81ED-4DB2-BD59-A6C34878D82A}">
                    <a16:rowId xmlns:a16="http://schemas.microsoft.com/office/drawing/2014/main" val="10002"/>
                  </a:ext>
                </a:extLst>
              </a:tr>
              <a:tr h="370840">
                <a:tc>
                  <a:txBody>
                    <a:bodyPr/>
                    <a:lstStyle/>
                    <a:p>
                      <a:r>
                        <a:rPr lang="el-GR" sz="2000" dirty="0"/>
                        <a:t>Πάτρα</a:t>
                      </a:r>
                    </a:p>
                  </a:txBody>
                  <a:tcPr/>
                </a:tc>
                <a:tc>
                  <a:txBody>
                    <a:bodyPr/>
                    <a:lstStyle/>
                    <a:p>
                      <a:pPr algn="ctr"/>
                      <a:r>
                        <a:rPr lang="el-GR" sz="2000" dirty="0"/>
                        <a:t>16.642</a:t>
                      </a:r>
                    </a:p>
                  </a:txBody>
                  <a:tcPr/>
                </a:tc>
                <a:tc>
                  <a:txBody>
                    <a:bodyPr/>
                    <a:lstStyle/>
                    <a:p>
                      <a:pPr algn="ctr"/>
                      <a:r>
                        <a:rPr lang="el-GR" sz="2000" dirty="0"/>
                        <a:t>25.494</a:t>
                      </a:r>
                    </a:p>
                  </a:txBody>
                  <a:tcPr/>
                </a:tc>
                <a:tc>
                  <a:txBody>
                    <a:bodyPr/>
                    <a:lstStyle/>
                    <a:p>
                      <a:pPr algn="ctr"/>
                      <a:r>
                        <a:rPr lang="el-GR" sz="2000" dirty="0"/>
                        <a:t>33.529</a:t>
                      </a:r>
                    </a:p>
                  </a:txBody>
                  <a:tcPr/>
                </a:tc>
                <a:tc>
                  <a:txBody>
                    <a:bodyPr/>
                    <a:lstStyle/>
                    <a:p>
                      <a:pPr algn="ctr"/>
                      <a:r>
                        <a:rPr lang="el-GR" sz="2000" dirty="0"/>
                        <a:t>37.985</a:t>
                      </a:r>
                    </a:p>
                  </a:txBody>
                  <a:tcPr/>
                </a:tc>
                <a:tc>
                  <a:txBody>
                    <a:bodyPr/>
                    <a:lstStyle/>
                    <a:p>
                      <a:pPr algn="ctr"/>
                      <a:r>
                        <a:rPr lang="el-GR" sz="2000" dirty="0"/>
                        <a:t>37.724</a:t>
                      </a:r>
                    </a:p>
                  </a:txBody>
                  <a:tcPr/>
                </a:tc>
                <a:extLst>
                  <a:ext uri="{0D108BD9-81ED-4DB2-BD59-A6C34878D82A}">
                    <a16:rowId xmlns:a16="http://schemas.microsoft.com/office/drawing/2014/main" val="10003"/>
                  </a:ext>
                </a:extLst>
              </a:tr>
              <a:tr h="370840">
                <a:tc>
                  <a:txBody>
                    <a:bodyPr/>
                    <a:lstStyle/>
                    <a:p>
                      <a:r>
                        <a:rPr lang="el-GR" sz="2000" dirty="0"/>
                        <a:t>Τρίπολη</a:t>
                      </a:r>
                    </a:p>
                  </a:txBody>
                  <a:tcPr/>
                </a:tc>
                <a:tc>
                  <a:txBody>
                    <a:bodyPr/>
                    <a:lstStyle/>
                    <a:p>
                      <a:pPr algn="ctr"/>
                      <a:r>
                        <a:rPr lang="el-GR" sz="2000" dirty="0"/>
                        <a:t>7.020</a:t>
                      </a:r>
                    </a:p>
                  </a:txBody>
                  <a:tcPr/>
                </a:tc>
                <a:tc>
                  <a:txBody>
                    <a:bodyPr/>
                    <a:lstStyle/>
                    <a:p>
                      <a:pPr algn="ctr"/>
                      <a:r>
                        <a:rPr lang="el-GR" sz="2000" dirty="0"/>
                        <a:t>10.057</a:t>
                      </a:r>
                    </a:p>
                  </a:txBody>
                  <a:tcPr/>
                </a:tc>
                <a:tc>
                  <a:txBody>
                    <a:bodyPr/>
                    <a:lstStyle/>
                    <a:p>
                      <a:pPr algn="ctr"/>
                      <a:r>
                        <a:rPr lang="el-GR" sz="2000" dirty="0"/>
                        <a:t>10.698</a:t>
                      </a:r>
                    </a:p>
                  </a:txBody>
                  <a:tcPr/>
                </a:tc>
                <a:tc>
                  <a:txBody>
                    <a:bodyPr/>
                    <a:lstStyle/>
                    <a:p>
                      <a:pPr algn="ctr"/>
                      <a:r>
                        <a:rPr lang="el-GR" sz="2000" dirty="0"/>
                        <a:t>10.465</a:t>
                      </a:r>
                    </a:p>
                  </a:txBody>
                  <a:tcPr/>
                </a:tc>
                <a:tc>
                  <a:txBody>
                    <a:bodyPr/>
                    <a:lstStyle/>
                    <a:p>
                      <a:pPr algn="ctr"/>
                      <a:r>
                        <a:rPr lang="el-GR" sz="2000" dirty="0"/>
                        <a:t>10.789</a:t>
                      </a:r>
                    </a:p>
                  </a:txBody>
                  <a:tcPr/>
                </a:tc>
                <a:extLst>
                  <a:ext uri="{0D108BD9-81ED-4DB2-BD59-A6C34878D82A}">
                    <a16:rowId xmlns:a16="http://schemas.microsoft.com/office/drawing/2014/main" val="10004"/>
                  </a:ext>
                </a:extLst>
              </a:tr>
              <a:tr h="370840">
                <a:tc>
                  <a:txBody>
                    <a:bodyPr/>
                    <a:lstStyle/>
                    <a:p>
                      <a:r>
                        <a:rPr lang="el-GR" sz="2000" dirty="0"/>
                        <a:t>Λαμία</a:t>
                      </a:r>
                    </a:p>
                  </a:txBody>
                  <a:tcPr/>
                </a:tc>
                <a:tc>
                  <a:txBody>
                    <a:bodyPr/>
                    <a:lstStyle/>
                    <a:p>
                      <a:pPr algn="ctr"/>
                      <a:r>
                        <a:rPr lang="el-GR" sz="2000" dirty="0"/>
                        <a:t>4.873</a:t>
                      </a:r>
                    </a:p>
                  </a:txBody>
                  <a:tcPr/>
                </a:tc>
                <a:tc>
                  <a:txBody>
                    <a:bodyPr/>
                    <a:lstStyle/>
                    <a:p>
                      <a:pPr algn="ctr"/>
                      <a:r>
                        <a:rPr lang="el-GR" sz="2000" dirty="0"/>
                        <a:t>5.506</a:t>
                      </a:r>
                    </a:p>
                  </a:txBody>
                  <a:tcPr/>
                </a:tc>
                <a:tc>
                  <a:txBody>
                    <a:bodyPr/>
                    <a:lstStyle/>
                    <a:p>
                      <a:pPr algn="ctr"/>
                      <a:r>
                        <a:rPr lang="el-GR" sz="2000" dirty="0"/>
                        <a:t>6.888</a:t>
                      </a:r>
                    </a:p>
                  </a:txBody>
                  <a:tcPr/>
                </a:tc>
                <a:tc>
                  <a:txBody>
                    <a:bodyPr/>
                    <a:lstStyle/>
                    <a:p>
                      <a:pPr algn="ctr"/>
                      <a:r>
                        <a:rPr lang="el-GR" sz="2000" dirty="0"/>
                        <a:t>7.414</a:t>
                      </a:r>
                    </a:p>
                  </a:txBody>
                  <a:tcPr/>
                </a:tc>
                <a:tc>
                  <a:txBody>
                    <a:bodyPr/>
                    <a:lstStyle/>
                    <a:p>
                      <a:pPr algn="ctr"/>
                      <a:r>
                        <a:rPr lang="el-GR" sz="2000" dirty="0"/>
                        <a:t>9.685</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pPr>
              <a:defRPr/>
            </a:pPr>
            <a:fld id="{E484E0C2-C952-4FA8-8DDC-CE2C9E94D72E}" type="slidenum">
              <a:rPr lang="el-GR" smtClean="0"/>
              <a:pPr>
                <a:defRPr/>
              </a:pPr>
              <a:t>15</a:t>
            </a:fld>
            <a:endParaRPr lang="el-GR"/>
          </a:p>
        </p:txBody>
      </p:sp>
      <p:sp>
        <p:nvSpPr>
          <p:cNvPr id="7" name="TextBox 6"/>
          <p:cNvSpPr txBox="1"/>
          <p:nvPr/>
        </p:nvSpPr>
        <p:spPr>
          <a:xfrm>
            <a:off x="611560" y="5733257"/>
            <a:ext cx="7920880" cy="615553"/>
          </a:xfrm>
          <a:prstGeom prst="rect">
            <a:avLst/>
          </a:prstGeom>
          <a:noFill/>
        </p:spPr>
        <p:txBody>
          <a:bodyPr wrap="square" rtlCol="0">
            <a:spAutoFit/>
          </a:bodyPr>
          <a:lstStyle/>
          <a:p>
            <a:pPr algn="ctr"/>
            <a:r>
              <a:rPr lang="el-GR" sz="1600" dirty="0"/>
              <a:t>Πηγή: Γ. Β. Δερτιλής, </a:t>
            </a:r>
            <a:r>
              <a:rPr lang="el-GR" sz="1600" i="1" dirty="0"/>
              <a:t>Ιστορία του ελληνικού κράτους, 1830-1920</a:t>
            </a:r>
            <a:r>
              <a:rPr lang="el-GR" sz="1600" dirty="0"/>
              <a:t>, τ.  Α΄, Εστία, </a:t>
            </a:r>
            <a:r>
              <a:rPr lang="el-GR" sz="1600" baseline="30000" dirty="0"/>
              <a:t>3</a:t>
            </a:r>
            <a:r>
              <a:rPr lang="el-GR" sz="1600" dirty="0"/>
              <a:t>2005, σ. 244</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647056"/>
          <a:ext cx="6096000" cy="228600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l-GR" sz="2400" b="1"/>
                        <a:t>Έτη</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Άνδρες</a:t>
                      </a:r>
                    </a:p>
                  </a:txBody>
                  <a:tcPr/>
                </a:tc>
                <a:tc>
                  <a:txBody>
                    <a:bodyPr/>
                    <a:lstStyle/>
                    <a:p>
                      <a:pPr algn="ctr"/>
                      <a:r>
                        <a:rPr lang="el-GR" sz="2400" dirty="0"/>
                        <a:t>Γυναίκες</a:t>
                      </a:r>
                    </a:p>
                  </a:txBody>
                  <a:tcPr/>
                </a:tc>
                <a:extLst>
                  <a:ext uri="{0D108BD9-81ED-4DB2-BD59-A6C34878D82A}">
                    <a16:rowId xmlns:a16="http://schemas.microsoft.com/office/drawing/2014/main" val="10000"/>
                  </a:ext>
                </a:extLst>
              </a:tr>
              <a:tr h="370840">
                <a:tc>
                  <a:txBody>
                    <a:bodyPr/>
                    <a:lstStyle/>
                    <a:p>
                      <a:pPr algn="ctr"/>
                      <a:r>
                        <a:rPr lang="el-GR" sz="2400" b="1" dirty="0"/>
                        <a:t>1879</a:t>
                      </a:r>
                    </a:p>
                  </a:txBody>
                  <a:tcPr/>
                </a:tc>
                <a:tc>
                  <a:txBody>
                    <a:bodyPr/>
                    <a:lstStyle/>
                    <a:p>
                      <a:pPr algn="ctr"/>
                      <a:r>
                        <a:rPr lang="el-GR" sz="2400" dirty="0"/>
                        <a:t>69,20 %</a:t>
                      </a:r>
                    </a:p>
                  </a:txBody>
                  <a:tcPr/>
                </a:tc>
                <a:tc>
                  <a:txBody>
                    <a:bodyPr/>
                    <a:lstStyle/>
                    <a:p>
                      <a:pPr algn="ctr"/>
                      <a:r>
                        <a:rPr lang="el-GR" sz="2400" dirty="0"/>
                        <a:t>92,96 %</a:t>
                      </a:r>
                    </a:p>
                  </a:txBody>
                  <a:tcPr/>
                </a:tc>
                <a:extLst>
                  <a:ext uri="{0D108BD9-81ED-4DB2-BD59-A6C34878D82A}">
                    <a16:rowId xmlns:a16="http://schemas.microsoft.com/office/drawing/2014/main" val="10001"/>
                  </a:ext>
                </a:extLst>
              </a:tr>
              <a:tr h="370840">
                <a:tc>
                  <a:txBody>
                    <a:bodyPr/>
                    <a:lstStyle/>
                    <a:p>
                      <a:pPr algn="ctr"/>
                      <a:r>
                        <a:rPr lang="el-GR" sz="2400" b="1" dirty="0"/>
                        <a:t>1907</a:t>
                      </a:r>
                    </a:p>
                  </a:txBody>
                  <a:tcPr/>
                </a:tc>
                <a:tc>
                  <a:txBody>
                    <a:bodyPr/>
                    <a:lstStyle/>
                    <a:p>
                      <a:pPr algn="ctr"/>
                      <a:r>
                        <a:rPr lang="el-GR" sz="2400" dirty="0"/>
                        <a:t>50,20 %</a:t>
                      </a:r>
                    </a:p>
                  </a:txBody>
                  <a:tcPr/>
                </a:tc>
                <a:tc>
                  <a:txBody>
                    <a:bodyPr/>
                    <a:lstStyle/>
                    <a:p>
                      <a:pPr algn="ctr"/>
                      <a:r>
                        <a:rPr lang="el-GR" sz="2400" dirty="0"/>
                        <a:t>82,55 %</a:t>
                      </a:r>
                    </a:p>
                  </a:txBody>
                  <a:tcPr/>
                </a:tc>
                <a:extLst>
                  <a:ext uri="{0D108BD9-81ED-4DB2-BD59-A6C34878D82A}">
                    <a16:rowId xmlns:a16="http://schemas.microsoft.com/office/drawing/2014/main" val="10002"/>
                  </a:ext>
                </a:extLst>
              </a:tr>
              <a:tr h="370840">
                <a:tc>
                  <a:txBody>
                    <a:bodyPr/>
                    <a:lstStyle/>
                    <a:p>
                      <a:pPr algn="ctr"/>
                      <a:r>
                        <a:rPr lang="el-GR" sz="2400" b="1" dirty="0"/>
                        <a:t>1920</a:t>
                      </a:r>
                    </a:p>
                  </a:txBody>
                  <a:tcPr/>
                </a:tc>
                <a:tc>
                  <a:txBody>
                    <a:bodyPr/>
                    <a:lstStyle/>
                    <a:p>
                      <a:pPr algn="ctr"/>
                      <a:r>
                        <a:rPr lang="el-GR" sz="2400"/>
                        <a:t>43,81 %</a:t>
                      </a:r>
                    </a:p>
                  </a:txBody>
                  <a:tcPr/>
                </a:tc>
                <a:tc>
                  <a:txBody>
                    <a:bodyPr/>
                    <a:lstStyle/>
                    <a:p>
                      <a:pPr algn="ctr"/>
                      <a:r>
                        <a:rPr lang="el-GR" sz="2400" dirty="0"/>
                        <a:t>72,62 %</a:t>
                      </a:r>
                    </a:p>
                  </a:txBody>
                  <a:tcPr/>
                </a:tc>
                <a:extLst>
                  <a:ext uri="{0D108BD9-81ED-4DB2-BD59-A6C34878D82A}">
                    <a16:rowId xmlns:a16="http://schemas.microsoft.com/office/drawing/2014/main" val="10003"/>
                  </a:ext>
                </a:extLst>
              </a:tr>
              <a:tr h="370840">
                <a:tc>
                  <a:txBody>
                    <a:bodyPr/>
                    <a:lstStyle/>
                    <a:p>
                      <a:pPr algn="ctr"/>
                      <a:r>
                        <a:rPr lang="el-GR" sz="2400" b="1" dirty="0"/>
                        <a:t>1928</a:t>
                      </a:r>
                    </a:p>
                  </a:txBody>
                  <a:tcPr/>
                </a:tc>
                <a:tc>
                  <a:txBody>
                    <a:bodyPr/>
                    <a:lstStyle/>
                    <a:p>
                      <a:pPr algn="ctr"/>
                      <a:r>
                        <a:rPr lang="el-GR" sz="2400" dirty="0"/>
                        <a:t>36,23 %</a:t>
                      </a:r>
                    </a:p>
                  </a:txBody>
                  <a:tcPr/>
                </a:tc>
                <a:tc>
                  <a:txBody>
                    <a:bodyPr/>
                    <a:lstStyle/>
                    <a:p>
                      <a:pPr algn="ctr"/>
                      <a:r>
                        <a:rPr lang="el-GR" sz="2400" dirty="0"/>
                        <a:t>64,04 %</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2699792" y="4479503"/>
            <a:ext cx="3888432" cy="461665"/>
          </a:xfrm>
          <a:prstGeom prst="rect">
            <a:avLst/>
          </a:prstGeom>
          <a:noFill/>
        </p:spPr>
        <p:txBody>
          <a:bodyPr wrap="square" rtlCol="0">
            <a:spAutoFit/>
          </a:bodyPr>
          <a:lstStyle/>
          <a:p>
            <a:pPr algn="ctr"/>
            <a:r>
              <a:rPr lang="el-GR" sz="2400" dirty="0"/>
              <a:t>Ποσοστά  αναλφαβητισμού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F432D6-15A4-4BE1-BA1F-C0359AC7A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a:normAutofit/>
          </a:bodyPr>
          <a:lstStyle/>
          <a:p>
            <a:r>
              <a:rPr lang="el-GR">
                <a:solidFill>
                  <a:srgbClr val="FFFFFF"/>
                </a:solidFill>
              </a:rPr>
              <a:t>Οι πρωτεσ εκδοσεισ της εστιασ</a:t>
            </a:r>
            <a:endParaRPr lang="en-US">
              <a:solidFill>
                <a:srgbClr val="FFFFFF"/>
              </a:solidFill>
            </a:endParaRPr>
          </a:p>
        </p:txBody>
      </p:sp>
      <p:cxnSp>
        <p:nvCxnSpPr>
          <p:cNvPr id="14"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601995" y="2489202"/>
            <a:ext cx="5942448" cy="3554614"/>
          </a:xfrm>
        </p:spPr>
        <p:txBody>
          <a:bodyPr>
            <a:normAutofit/>
          </a:bodyPr>
          <a:lstStyle/>
          <a:p>
            <a:r>
              <a:rPr lang="el-GR" sz="1700">
                <a:solidFill>
                  <a:srgbClr val="FFFFFF"/>
                </a:solidFill>
              </a:rPr>
              <a:t>Εκδοτική στρατηγική ανάλογη με </a:t>
            </a:r>
            <a:r>
              <a:rPr lang="en-US" sz="1700">
                <a:solidFill>
                  <a:srgbClr val="FFFFFF"/>
                </a:solidFill>
                <a:latin typeface="Calibri" panose="020F0502020204030204" pitchFamily="34" charset="0"/>
              </a:rPr>
              <a:t>Louis Hachette </a:t>
            </a:r>
            <a:r>
              <a:rPr lang="el-GR" sz="1700">
                <a:solidFill>
                  <a:srgbClr val="FFFFFF"/>
                </a:solidFill>
                <a:latin typeface="Calibri" panose="020F0502020204030204" pitchFamily="34" charset="0"/>
              </a:rPr>
              <a:t>και </a:t>
            </a:r>
            <a:r>
              <a:rPr lang="en-US" sz="1700">
                <a:solidFill>
                  <a:srgbClr val="FFFFFF"/>
                </a:solidFill>
                <a:latin typeface="Calibri" panose="020F0502020204030204" pitchFamily="34" charset="0"/>
              </a:rPr>
              <a:t>Pierre Larousse</a:t>
            </a:r>
            <a:endParaRPr lang="el-GR" sz="1700">
              <a:solidFill>
                <a:srgbClr val="FFFFFF"/>
              </a:solidFill>
              <a:latin typeface="Calibri" panose="020F0502020204030204" pitchFamily="34" charset="0"/>
            </a:endParaRPr>
          </a:p>
          <a:p>
            <a:r>
              <a:rPr lang="el-GR" sz="1700">
                <a:solidFill>
                  <a:srgbClr val="FFFFFF"/>
                </a:solidFill>
              </a:rPr>
              <a:t>Γ. Φέξης: «Διδακτικόν βιβλίον θα ειπή ψωμί, κέρδος δηλαδή ασφαλές διά τον βιβλιοπώλην» (1900)</a:t>
            </a:r>
            <a:endParaRPr lang="el-GR" sz="1700">
              <a:solidFill>
                <a:srgbClr val="FFFFFF"/>
              </a:solidFill>
              <a:latin typeface="Calibri" panose="020F0502020204030204" pitchFamily="34" charset="0"/>
            </a:endParaRPr>
          </a:p>
          <a:p>
            <a:r>
              <a:rPr lang="el-GR" sz="1700">
                <a:solidFill>
                  <a:srgbClr val="FFFFFF"/>
                </a:solidFill>
              </a:rPr>
              <a:t>1885-1900: επί 276 τίτλων, 146 σχολικά εγχειρίδια</a:t>
            </a:r>
          </a:p>
          <a:p>
            <a:r>
              <a:rPr lang="el-GR" sz="1700">
                <a:solidFill>
                  <a:srgbClr val="FFFFFF"/>
                </a:solidFill>
              </a:rPr>
              <a:t>Κωστής Παλαμάς, Γεώργιος Δροσίνης, Γρηγόριος Ξενόπουλος, Δημήτριος Βικέλας, Αργύρης Εφταλιώτης, Αριστοτέλης Βαλαωρίτης, Αριστομένης Προβελέγγιος, Γιάννης Ψυχάρης, κ.ά.</a:t>
            </a:r>
          </a:p>
          <a:p>
            <a:r>
              <a:rPr lang="el-GR" sz="1700">
                <a:solidFill>
                  <a:srgbClr val="FFFFFF"/>
                </a:solidFill>
              </a:rPr>
              <a:t>Ξένη λογοτεχνία: Β. Ουγκώ (</a:t>
            </a:r>
            <a:r>
              <a:rPr lang="el-GR" sz="1700" i="1">
                <a:solidFill>
                  <a:srgbClr val="FFFFFF"/>
                </a:solidFill>
              </a:rPr>
              <a:t>Παναγία των Παρισίων</a:t>
            </a:r>
            <a:r>
              <a:rPr lang="el-GR" sz="1700">
                <a:solidFill>
                  <a:srgbClr val="FFFFFF"/>
                </a:solidFill>
              </a:rPr>
              <a:t>), Σαίξπηρ σε μτφρ. Δημ. Βικέλα, Προσπέρ Μεριμέ, Ιούλιος Βερν, κ.ά.</a:t>
            </a:r>
          </a:p>
          <a:p>
            <a:r>
              <a:rPr lang="el-GR" sz="1700">
                <a:solidFill>
                  <a:srgbClr val="FFFFFF"/>
                </a:solidFill>
              </a:rPr>
              <a:t>Ταχεία ανταπόκριση οίκου σε νέες κυκλοφορίες εξωτερικού</a:t>
            </a:r>
            <a:endParaRPr lang="en-US" sz="1700">
              <a:solidFill>
                <a:srgbClr val="FFFFFF"/>
              </a:solidFill>
            </a:endParaRPr>
          </a:p>
        </p:txBody>
      </p:sp>
    </p:spTree>
    <p:extLst>
      <p:ext uri="{BB962C8B-B14F-4D97-AF65-F5344CB8AC3E}">
        <p14:creationId xmlns:p14="http://schemas.microsoft.com/office/powerpoint/2010/main" val="317882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F432D6-15A4-4BE1-BA1F-C0359AC7A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a:normAutofit/>
          </a:bodyPr>
          <a:lstStyle/>
          <a:p>
            <a:r>
              <a:rPr lang="el-GR">
                <a:solidFill>
                  <a:srgbClr val="FFFFFF"/>
                </a:solidFill>
              </a:rPr>
              <a:t>Το καθεστως του σχολικου βιβλιου</a:t>
            </a:r>
            <a:endParaRPr lang="en-US">
              <a:solidFill>
                <a:srgbClr val="FFFFFF"/>
              </a:solidFill>
            </a:endParaRPr>
          </a:p>
        </p:txBody>
      </p:sp>
      <p:cxnSp>
        <p:nvCxnSpPr>
          <p:cNvPr id="21" name="Straight Connector 20">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601995" y="2489202"/>
            <a:ext cx="5942448" cy="3554614"/>
          </a:xfrm>
        </p:spPr>
        <p:txBody>
          <a:bodyPr>
            <a:normAutofit/>
          </a:bodyPr>
          <a:lstStyle/>
          <a:p>
            <a:r>
              <a:rPr lang="el-GR" sz="1700">
                <a:solidFill>
                  <a:srgbClr val="FFFFFF"/>
                </a:solidFill>
              </a:rPr>
              <a:t>προ 1882, ελεύθερος ανταγωνισμός</a:t>
            </a:r>
          </a:p>
          <a:p>
            <a:r>
              <a:rPr lang="el-GR" sz="1700">
                <a:solidFill>
                  <a:srgbClr val="FFFFFF"/>
                </a:solidFill>
              </a:rPr>
              <a:t>1882-1895, ρυθμιστικός κρατικός παρεμβατισμός = διαγωνισμός ανά τετραετία &amp; έγκριση ενός εγχειριδίου ανά μάθημα (κυβ. Χαρίλαου Τρικούπη)</a:t>
            </a:r>
          </a:p>
          <a:p>
            <a:r>
              <a:rPr lang="el-GR" sz="1700">
                <a:solidFill>
                  <a:srgbClr val="FFFFFF"/>
                </a:solidFill>
              </a:rPr>
              <a:t>1895-1907, επαναφορά καθεστώτος ελεύθερου ανταγωνισμού</a:t>
            </a:r>
          </a:p>
          <a:p>
            <a:pPr lvl="1"/>
            <a:r>
              <a:rPr lang="el-GR" sz="1700">
                <a:solidFill>
                  <a:srgbClr val="FFFFFF"/>
                </a:solidFill>
              </a:rPr>
              <a:t>1905 = 540 εγκεκριμένα βιβλία για τα Δημοτικά Σχολεία και 300 για τα Ελληνικά</a:t>
            </a:r>
          </a:p>
          <a:p>
            <a:pPr lvl="1"/>
            <a:r>
              <a:rPr lang="el-GR" sz="1700">
                <a:solidFill>
                  <a:srgbClr val="FFFFFF"/>
                </a:solidFill>
              </a:rPr>
              <a:t>Ελλάδα: 33 εκδότες σχολικών βιβλίων / Γαλλία: 7 εκδότες </a:t>
            </a:r>
          </a:p>
          <a:p>
            <a:r>
              <a:rPr lang="el-GR" sz="1700">
                <a:solidFill>
                  <a:srgbClr val="FFFFFF"/>
                </a:solidFill>
              </a:rPr>
              <a:t>1907, επαναφορά υποχρεωτικού, ενιαίου ανά την επικράτεια εγχειριδίου εγκρινόμενου ανά τετραετία</a:t>
            </a:r>
          </a:p>
          <a:p>
            <a:endParaRPr lang="en-US" sz="1700">
              <a:solidFill>
                <a:srgbClr val="FFFFFF"/>
              </a:solidFill>
            </a:endParaRPr>
          </a:p>
        </p:txBody>
      </p:sp>
    </p:spTree>
    <p:extLst>
      <p:ext uri="{BB962C8B-B14F-4D97-AF65-F5344CB8AC3E}">
        <p14:creationId xmlns:p14="http://schemas.microsoft.com/office/powerpoint/2010/main" val="1342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4" name="Rectangle 23">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Ιωαννης δ. κολλαρος</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ΕΔΡΑΙΩΣΗ</a:t>
            </a:r>
          </a:p>
        </p:txBody>
      </p:sp>
      <p:cxnSp>
        <p:nvCxnSpPr>
          <p:cNvPr id="28" name="Straight Connector 27">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FA8F0F-9FA1-48CE-8EFC-8A833BFB2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4101411" y="10"/>
            <a:ext cx="5040133" cy="6857990"/>
          </a:xfrm>
          <a:prstGeom prst="rect">
            <a:avLst/>
          </a:prstGeom>
        </p:spPr>
      </p:pic>
    </p:spTree>
    <p:extLst>
      <p:ext uri="{BB962C8B-B14F-4D97-AF65-F5344CB8AC3E}">
        <p14:creationId xmlns:p14="http://schemas.microsoft.com/office/powerpoint/2010/main" val="390847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Νεοελληνικοσ</a:t>
            </a:r>
            <a:r>
              <a:rPr lang="el-GR" dirty="0"/>
              <a:t> </a:t>
            </a:r>
            <a:r>
              <a:rPr lang="el-GR" dirty="0" err="1"/>
              <a:t>διαφωτισμοσ</a:t>
            </a:r>
            <a:endParaRPr lang="en-US" dirty="0"/>
          </a:p>
        </p:txBody>
      </p:sp>
      <p:sp>
        <p:nvSpPr>
          <p:cNvPr id="3" name="Content Placeholder 2"/>
          <p:cNvSpPr>
            <a:spLocks noGrp="1"/>
          </p:cNvSpPr>
          <p:nvPr>
            <p:ph idx="1"/>
          </p:nvPr>
        </p:nvSpPr>
        <p:spPr>
          <a:xfrm>
            <a:off x="768096" y="2204864"/>
            <a:ext cx="7620328" cy="4464496"/>
          </a:xfrm>
        </p:spPr>
        <p:txBody>
          <a:bodyPr>
            <a:normAutofit lnSpcReduction="10000"/>
          </a:bodyPr>
          <a:lstStyle/>
          <a:p>
            <a:r>
              <a:rPr lang="el-GR" sz="2200" dirty="0"/>
              <a:t>16</a:t>
            </a:r>
            <a:r>
              <a:rPr lang="el-GR" sz="2200" baseline="30000" dirty="0"/>
              <a:t>ος</a:t>
            </a:r>
            <a:r>
              <a:rPr lang="el-GR" sz="2200" dirty="0"/>
              <a:t>-18</a:t>
            </a:r>
            <a:r>
              <a:rPr lang="el-GR" sz="2200" baseline="30000" dirty="0"/>
              <a:t>ος</a:t>
            </a:r>
            <a:r>
              <a:rPr lang="el-GR" sz="2200" dirty="0"/>
              <a:t> αι., κέντρο ελληνικής τυπογραφίας, η Βενετία</a:t>
            </a:r>
          </a:p>
          <a:p>
            <a:r>
              <a:rPr lang="el-GR" sz="2200" dirty="0"/>
              <a:t>1627, το πρώτο Πατριαρχικό τυπογραφείο στην Κωνσταντινούπολη από Κύριλλο </a:t>
            </a:r>
            <a:r>
              <a:rPr lang="el-GR" sz="2200" dirty="0" err="1"/>
              <a:t>Λούκαρι</a:t>
            </a:r>
            <a:endParaRPr lang="el-GR" sz="2200" dirty="0"/>
          </a:p>
          <a:p>
            <a:r>
              <a:rPr lang="el-GR" sz="2200" dirty="0"/>
              <a:t>Τέλη 17</a:t>
            </a:r>
            <a:r>
              <a:rPr lang="el-GR" sz="2200" baseline="30000" dirty="0"/>
              <a:t>ου</a:t>
            </a:r>
            <a:r>
              <a:rPr lang="el-GR" sz="2200" dirty="0"/>
              <a:t> αι., ίδρυση ελληνικών τυπογραφείων σε Παραδουνάβιες Ηγεμονίες μέσα σε Μητροπόλεις ή Μονές</a:t>
            </a:r>
          </a:p>
          <a:p>
            <a:r>
              <a:rPr lang="el-GR" sz="2200" dirty="0"/>
              <a:t>18</a:t>
            </a:r>
            <a:r>
              <a:rPr lang="el-GR" sz="2200" baseline="30000" dirty="0"/>
              <a:t>ος</a:t>
            </a:r>
            <a:r>
              <a:rPr lang="el-GR" sz="2200" dirty="0"/>
              <a:t> αι., απόπειρες για εγκατάσταση και λειτουργία αυτόνομων ελληνικών τυπογραφείων</a:t>
            </a:r>
          </a:p>
          <a:p>
            <a:pPr lvl="1"/>
            <a:r>
              <a:rPr lang="el-GR" sz="1800" dirty="0" err="1"/>
              <a:t>Μοσχόπολη</a:t>
            </a:r>
            <a:r>
              <a:rPr lang="el-GR" sz="1800" dirty="0"/>
              <a:t> (1731), Άγιον Όρος (1759), 1764 (Σμύρνη), 1799 (Κέρκυρα), </a:t>
            </a:r>
            <a:r>
              <a:rPr lang="el-GR" sz="1800" dirty="0" err="1"/>
              <a:t>Κυδωνίες</a:t>
            </a:r>
            <a:r>
              <a:rPr lang="el-GR" sz="1800" dirty="0"/>
              <a:t> (1819)</a:t>
            </a:r>
          </a:p>
          <a:p>
            <a:r>
              <a:rPr lang="el-GR" sz="2200" dirty="0"/>
              <a:t>Παραγωγή ελληνικών βιβλίων σε Βενετία, Βιέννη, Λειψία, Βλαχία/Μολδαβία, Μόσχα, Αγία Πετρούπολη</a:t>
            </a:r>
          </a:p>
          <a:p>
            <a:r>
              <a:rPr lang="el-GR" sz="2200" dirty="0"/>
              <a:t>Απουσία τυπογραφείων στον ελλαδικό χώρο</a:t>
            </a:r>
          </a:p>
        </p:txBody>
      </p:sp>
    </p:spTree>
    <p:extLst>
      <p:ext uri="{BB962C8B-B14F-4D97-AF65-F5344CB8AC3E}">
        <p14:creationId xmlns:p14="http://schemas.microsoft.com/office/powerpoint/2010/main" val="47311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476809" cy="5249334"/>
          </a:xfrm>
        </p:spPr>
        <p:txBody>
          <a:bodyPr>
            <a:normAutofit/>
          </a:bodyPr>
          <a:lstStyle/>
          <a:p>
            <a:pPr algn="r"/>
            <a:r>
              <a:rPr lang="el-GR" sz="2400">
                <a:solidFill>
                  <a:srgbClr val="FFFFFF"/>
                </a:solidFill>
              </a:rPr>
              <a:t>«Βιβλιοθηκες» Γ. Φεξη</a:t>
            </a:r>
            <a:endParaRPr lang="en-US" sz="2400">
              <a:solidFill>
                <a:srgbClr val="FFFFFF"/>
              </a:solidFill>
            </a:endParaRPr>
          </a:p>
        </p:txBody>
      </p:sp>
      <p:sp>
        <p:nvSpPr>
          <p:cNvPr id="3" name="Content Placeholder 2"/>
          <p:cNvSpPr>
            <a:spLocks noGrp="1"/>
          </p:cNvSpPr>
          <p:nvPr>
            <p:ph idx="1"/>
          </p:nvPr>
        </p:nvSpPr>
        <p:spPr>
          <a:xfrm>
            <a:off x="3832411" y="804333"/>
            <a:ext cx="4610377" cy="5249334"/>
          </a:xfrm>
        </p:spPr>
        <p:txBody>
          <a:bodyPr anchor="ctr">
            <a:normAutofit/>
          </a:bodyPr>
          <a:lstStyle/>
          <a:p>
            <a:r>
              <a:rPr lang="el-GR" sz="1400" i="1"/>
              <a:t>Βιβλιοθήκη Αρχαίων Συγγραφέων</a:t>
            </a:r>
            <a:r>
              <a:rPr lang="el-GR" sz="1400"/>
              <a:t>: 120 τόμοι μεταφράσεων των έργων της αρχαίας ελληνικής γραμματείας από αναγνωρισμένους λογοτέχνες (Ζαχαρίας Παπαντωνίου, Κώστας Βάρναλης, Νίκος Καζαντζάκης,  κ.ά.)</a:t>
            </a:r>
          </a:p>
          <a:p>
            <a:r>
              <a:rPr lang="el-GR" sz="1400" i="1"/>
              <a:t>Θεατρική Βιβλιοθήκη</a:t>
            </a:r>
            <a:r>
              <a:rPr lang="el-GR" sz="1400"/>
              <a:t>: δημοφιλή έργα που είχαν ανέβει σε θέατρα της Αθήνας</a:t>
            </a:r>
          </a:p>
          <a:p>
            <a:r>
              <a:rPr lang="el-GR" sz="1400" i="1"/>
              <a:t>Μελοδραματική Βιβλιοθήκη</a:t>
            </a:r>
            <a:r>
              <a:rPr lang="el-GR" sz="1400"/>
              <a:t>: μεταφράσεις ή περιλήψεις ιταλικών μελοδραμάτων για την καλύτερη παρακολούθηση των αντίστοιχων παραστάσεων</a:t>
            </a:r>
          </a:p>
          <a:p>
            <a:r>
              <a:rPr lang="el-GR" sz="1400" i="1"/>
              <a:t>Ψυχαγωγική Βιβλιοθήκη</a:t>
            </a:r>
            <a:r>
              <a:rPr lang="el-GR" sz="1400"/>
              <a:t>: παιχνίδια συναναστροφής Πατριωτική Βιβλιοθήκη: μονογραφίες για την Επανάσταση του 1821</a:t>
            </a:r>
          </a:p>
          <a:p>
            <a:r>
              <a:rPr lang="el-GR" sz="1400" i="1"/>
              <a:t>Πολεμική Βιβλιοθήκη</a:t>
            </a:r>
            <a:r>
              <a:rPr lang="el-GR" sz="1400"/>
              <a:t> ή </a:t>
            </a:r>
            <a:r>
              <a:rPr lang="el-GR" sz="1400" i="1"/>
              <a:t>Βιβλιοθήκη των Βαλκανικών πολέμων 1912-1913</a:t>
            </a:r>
            <a:endParaRPr lang="en-US" sz="1400" i="1"/>
          </a:p>
          <a:p>
            <a:r>
              <a:rPr lang="el-GR" sz="1400"/>
              <a:t>Ακόμη </a:t>
            </a:r>
            <a:r>
              <a:rPr lang="el-GR" sz="1400" i="1"/>
              <a:t>Λογοτεχνική Βιβλιοθήκη, Εικονογραφημένη Βιβλιοθήκη Ταξιδίων, Βιβλιοθήκη Πρακτικών Γνώσεων, Ιατρική Βιβλιοθήκη, Λαϊκή Ιατρική Βιβλιοθήκη, Φιλοσοφική και Κοινωνιολογική Βιβλιοθήκη</a:t>
            </a:r>
          </a:p>
        </p:txBody>
      </p:sp>
    </p:spTree>
    <p:extLst>
      <p:ext uri="{BB962C8B-B14F-4D97-AF65-F5344CB8AC3E}">
        <p14:creationId xmlns:p14="http://schemas.microsoft.com/office/powerpoint/2010/main" val="357376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l-GR" dirty="0" err="1"/>
              <a:t>Εκδοτικη</a:t>
            </a:r>
            <a:r>
              <a:rPr lang="el-GR" dirty="0"/>
              <a:t> </a:t>
            </a:r>
            <a:r>
              <a:rPr lang="el-GR" dirty="0" err="1"/>
              <a:t>πολιτικη</a:t>
            </a:r>
            <a:r>
              <a:rPr lang="el-GR" dirty="0"/>
              <a:t> </a:t>
            </a:r>
            <a:r>
              <a:rPr lang="el-GR" dirty="0" err="1"/>
              <a:t>ιω</a:t>
            </a:r>
            <a:r>
              <a:rPr lang="el-GR" dirty="0"/>
              <a:t>. </a:t>
            </a:r>
            <a:r>
              <a:rPr lang="el-GR" dirty="0" err="1"/>
              <a:t>κολλαρου</a:t>
            </a:r>
            <a:endParaRPr lang="en-US" dirty="0"/>
          </a:p>
        </p:txBody>
      </p:sp>
      <p:sp>
        <p:nvSpPr>
          <p:cNvPr id="3" name="Content Placeholder 2"/>
          <p:cNvSpPr>
            <a:spLocks noGrp="1"/>
          </p:cNvSpPr>
          <p:nvPr>
            <p:ph idx="1"/>
          </p:nvPr>
        </p:nvSpPr>
        <p:spPr>
          <a:xfrm>
            <a:off x="768096" y="2286000"/>
            <a:ext cx="6013703" cy="4023360"/>
          </a:xfrm>
        </p:spPr>
        <p:txBody>
          <a:bodyPr>
            <a:normAutofit/>
          </a:bodyPr>
          <a:lstStyle/>
          <a:p>
            <a:r>
              <a:rPr lang="el-GR"/>
              <a:t>Διατηρεί κυρίαρχο προσανατολισμό σε σχολικό βιβλίο (49% παραγωγής)</a:t>
            </a:r>
          </a:p>
          <a:p>
            <a:r>
              <a:rPr lang="el-GR"/>
              <a:t>Συνεχίζει λογοτεχνικές συνεργασίες ιδρυτή (Δροσίνης, Βικέλας, Ξενόπουλος, Παλαμάς, Ψυχάρης)</a:t>
            </a:r>
          </a:p>
          <a:p>
            <a:r>
              <a:rPr lang="el-GR"/>
              <a:t>Δραστήρια προώθηση πωλήσεων </a:t>
            </a:r>
          </a:p>
          <a:p>
            <a:r>
              <a:rPr lang="el-GR"/>
              <a:t>Ταχεία ανταπόκριση σε εκπαιδευτική μεταρρύθμιση Βενιζέλου (1917): </a:t>
            </a:r>
            <a:r>
              <a:rPr lang="el-GR" i="1"/>
              <a:t>Αλφαβητάρι με τον ήλιο </a:t>
            </a:r>
            <a:r>
              <a:rPr lang="el-GR"/>
              <a:t>&amp; </a:t>
            </a:r>
            <a:r>
              <a:rPr lang="el-GR" i="1"/>
              <a:t>Οδύσσεια</a:t>
            </a:r>
            <a:r>
              <a:rPr lang="el-GR"/>
              <a:t> σε μετάφραση Κουρτίδη-Κονιδάρη</a:t>
            </a:r>
          </a:p>
          <a:p>
            <a:r>
              <a:rPr lang="el-GR"/>
              <a:t>Σταθερά υψηλές πωλήσεις σε </a:t>
            </a:r>
            <a:r>
              <a:rPr lang="el-GR" err="1"/>
              <a:t>παροικιακό</a:t>
            </a:r>
            <a:r>
              <a:rPr lang="el-GR"/>
              <a:t> Ελληνισμό Μ. Ασίας και Αιγύπτου</a:t>
            </a:r>
          </a:p>
          <a:p>
            <a:r>
              <a:rPr lang="el-GR"/>
              <a:t>1927, έκδοση </a:t>
            </a:r>
            <a:r>
              <a:rPr lang="el-GR" i="1"/>
              <a:t>Νέας Εστίας</a:t>
            </a:r>
          </a:p>
          <a:p>
            <a:endParaRPr lang="el-GR" dirty="0"/>
          </a:p>
          <a:p>
            <a:endParaRPr lang="el-GR"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93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1920-1940</a:t>
            </a:r>
            <a:endParaRPr lang="en-US" cap="none" dirty="0"/>
          </a:p>
        </p:txBody>
      </p:sp>
      <p:sp>
        <p:nvSpPr>
          <p:cNvPr id="3" name="Content Placeholder 2"/>
          <p:cNvSpPr>
            <a:spLocks noGrp="1"/>
          </p:cNvSpPr>
          <p:nvPr>
            <p:ph idx="1"/>
          </p:nvPr>
        </p:nvSpPr>
        <p:spPr>
          <a:xfrm>
            <a:off x="768096" y="2060848"/>
            <a:ext cx="7290055" cy="4248512"/>
          </a:xfrm>
        </p:spPr>
        <p:txBody>
          <a:bodyPr>
            <a:normAutofit/>
          </a:bodyPr>
          <a:lstStyle/>
          <a:p>
            <a:r>
              <a:rPr lang="el-GR" sz="2800" dirty="0"/>
              <a:t>Λογοτεχνικοί διαγωνισμοί Νέας Εστίας</a:t>
            </a:r>
          </a:p>
          <a:p>
            <a:pPr lvl="1"/>
            <a:r>
              <a:rPr lang="el-GR" sz="2000" dirty="0"/>
              <a:t>1927, διήγημα</a:t>
            </a:r>
          </a:p>
          <a:p>
            <a:pPr lvl="1"/>
            <a:r>
              <a:rPr lang="el-GR" sz="2000" dirty="0"/>
              <a:t>1928, θεατρικό έργο «δια το …</a:t>
            </a:r>
            <a:r>
              <a:rPr lang="el-GR" sz="2000" dirty="0" err="1"/>
              <a:t>θέατρον</a:t>
            </a:r>
            <a:r>
              <a:rPr lang="el-GR" sz="2000" dirty="0"/>
              <a:t>»</a:t>
            </a:r>
          </a:p>
          <a:p>
            <a:pPr lvl="1"/>
            <a:r>
              <a:rPr lang="el-GR" sz="2000" dirty="0"/>
              <a:t>1929, έργα για Ελληνική Επανάσταση</a:t>
            </a:r>
          </a:p>
          <a:p>
            <a:r>
              <a:rPr lang="el-GR" sz="2800" dirty="0"/>
              <a:t>Συγγραφείς του οίκου: </a:t>
            </a:r>
          </a:p>
          <a:p>
            <a:pPr lvl="1"/>
            <a:r>
              <a:rPr lang="el-GR" sz="2000" dirty="0"/>
              <a:t>Γρηγόριος Ξενόπουλος, Κωστής Παλαμάς, Θράσος </a:t>
            </a:r>
            <a:r>
              <a:rPr lang="el-GR" sz="2000" dirty="0" err="1"/>
              <a:t>Καστανάκης</a:t>
            </a:r>
            <a:r>
              <a:rPr lang="el-GR" sz="2000" dirty="0"/>
              <a:t>, Παύλος Νιρβάνας, Μ. </a:t>
            </a:r>
            <a:r>
              <a:rPr lang="el-GR" sz="2000" dirty="0" err="1"/>
              <a:t>Καραγάτσης</a:t>
            </a:r>
            <a:r>
              <a:rPr lang="el-GR" sz="2000" dirty="0"/>
              <a:t>, Μυρτιώτισσα, Θανάσης </a:t>
            </a:r>
            <a:r>
              <a:rPr lang="el-GR" sz="2000" dirty="0" err="1"/>
              <a:t>Πετσαλης</a:t>
            </a:r>
            <a:r>
              <a:rPr lang="el-GR" sz="2000" dirty="0"/>
              <a:t>-Διομήδης</a:t>
            </a:r>
          </a:p>
        </p:txBody>
      </p:sp>
    </p:spTree>
    <p:extLst>
      <p:ext uri="{BB962C8B-B14F-4D97-AF65-F5344CB8AC3E}">
        <p14:creationId xmlns:p14="http://schemas.microsoft.com/office/powerpoint/2010/main" val="135660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l-GR" dirty="0"/>
              <a:t>«</a:t>
            </a:r>
            <a:r>
              <a:rPr lang="el-GR" dirty="0" err="1"/>
              <a:t>βιομηχανικεσ</a:t>
            </a:r>
            <a:r>
              <a:rPr lang="el-GR" dirty="0"/>
              <a:t>» </a:t>
            </a:r>
            <a:r>
              <a:rPr lang="el-GR" dirty="0" err="1"/>
              <a:t>εκδοσεισ</a:t>
            </a:r>
            <a:r>
              <a:rPr lang="en-US" dirty="0"/>
              <a:t> </a:t>
            </a:r>
            <a:r>
              <a:rPr lang="en-US" dirty="0">
                <a:latin typeface="Calibri" panose="020F0502020204030204" pitchFamily="34" charset="0"/>
              </a:rPr>
              <a:t>1920</a:t>
            </a:r>
            <a:r>
              <a:rPr lang="el-GR" dirty="0">
                <a:latin typeface="Calibri" panose="020F0502020204030204" pitchFamily="34" charset="0"/>
              </a:rPr>
              <a:t>-1940</a:t>
            </a:r>
            <a:endParaRPr lang="en-US" cap="none" dirty="0">
              <a:latin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B359012E-9F60-25F1-7EED-225365F064C9}"/>
              </a:ext>
            </a:extLst>
          </p:cNvPr>
          <p:cNvGraphicFramePr>
            <a:graphicFrameLocks noGrp="1"/>
          </p:cNvGraphicFramePr>
          <p:nvPr>
            <p:ph idx="1"/>
            <p:extLst>
              <p:ext uri="{D42A27DB-BD31-4B8C-83A1-F6EECF244321}">
                <p14:modId xmlns:p14="http://schemas.microsoft.com/office/powerpoint/2010/main" val="322073570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41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7F432D6-15A4-4BE1-BA1F-C0359AC7A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a:normAutofit/>
          </a:bodyPr>
          <a:lstStyle/>
          <a:p>
            <a:r>
              <a:rPr lang="el-GR">
                <a:solidFill>
                  <a:srgbClr val="FFFFFF"/>
                </a:solidFill>
              </a:rPr>
              <a:t>Σχολικα</a:t>
            </a:r>
            <a:r>
              <a:rPr lang="el-GR" dirty="0">
                <a:solidFill>
                  <a:srgbClr val="FFFFFF"/>
                </a:solidFill>
              </a:rPr>
              <a:t> </a:t>
            </a:r>
            <a:r>
              <a:rPr lang="el-GR">
                <a:solidFill>
                  <a:srgbClr val="FFFFFF"/>
                </a:solidFill>
              </a:rPr>
              <a:t>εγχειριδια</a:t>
            </a:r>
            <a:br>
              <a:rPr lang="el-GR" dirty="0">
                <a:solidFill>
                  <a:srgbClr val="FFFFFF"/>
                </a:solidFill>
              </a:rPr>
            </a:br>
            <a:r>
              <a:rPr lang="el-GR" dirty="0">
                <a:solidFill>
                  <a:srgbClr val="FFFFFF"/>
                </a:solidFill>
              </a:rPr>
              <a:t>1920-1940</a:t>
            </a:r>
            <a:endParaRPr lang="en-US" dirty="0">
              <a:solidFill>
                <a:srgbClr val="FFFFFF"/>
              </a:solidFill>
            </a:endParaRPr>
          </a:p>
        </p:txBody>
      </p:sp>
      <p:cxnSp>
        <p:nvCxnSpPr>
          <p:cNvPr id="26" name="Straight Connector 25">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601995" y="2489202"/>
            <a:ext cx="5942448" cy="3554614"/>
          </a:xfrm>
        </p:spPr>
        <p:txBody>
          <a:bodyPr>
            <a:normAutofit/>
          </a:bodyPr>
          <a:lstStyle/>
          <a:p>
            <a:r>
              <a:rPr lang="el-GR" sz="1900">
                <a:solidFill>
                  <a:srgbClr val="FFFFFF"/>
                </a:solidFill>
              </a:rPr>
              <a:t>Μεταπολεμικό κλίμα ανακατατάξεων</a:t>
            </a:r>
          </a:p>
          <a:p>
            <a:r>
              <a:rPr lang="el-GR" sz="1900">
                <a:solidFill>
                  <a:srgbClr val="FFFFFF"/>
                </a:solidFill>
              </a:rPr>
              <a:t>Εγκαταλείπεται σταδιακά η θρησκευτική και ηθική διδασκαλία,  στροφή προς την επιστημονική γνώση και την κριτική σκέψη</a:t>
            </a:r>
          </a:p>
          <a:p>
            <a:r>
              <a:rPr lang="el-GR" sz="1900">
                <a:solidFill>
                  <a:srgbClr val="FFFFFF"/>
                </a:solidFill>
              </a:rPr>
              <a:t>Η «χρυσή εποχή του σχολικού βιβλίου»</a:t>
            </a:r>
          </a:p>
          <a:p>
            <a:r>
              <a:rPr lang="el-GR" sz="1900">
                <a:solidFill>
                  <a:srgbClr val="FFFFFF"/>
                </a:solidFill>
              </a:rPr>
              <a:t>Γνωστοί και καταξιωμένοι λογοτέχνες συνδέουν το όνομά τους με τη συγγραφή αναγνωστικών: Ζαχαρίας Παπαντωνίου, Γρηγόριος Ξενόπουλος, Ανδρέας Καρκαβίτσας, Παύλος Νιρβάνας, Γεώργιος Κονιδάρης, Δημήτριος Κοντογιάννης, Αριστοτέλης Κουρτίδης, Δημήτριος Ζήσης, Γαλάτεια Καζαντζάκη, κ.ά.</a:t>
            </a:r>
          </a:p>
          <a:p>
            <a:endParaRPr lang="en-US" sz="1900">
              <a:solidFill>
                <a:srgbClr val="FFFFFF"/>
              </a:solidFill>
            </a:endParaRPr>
          </a:p>
        </p:txBody>
      </p:sp>
    </p:spTree>
    <p:extLst>
      <p:ext uri="{BB962C8B-B14F-4D97-AF65-F5344CB8AC3E}">
        <p14:creationId xmlns:p14="http://schemas.microsoft.com/office/powerpoint/2010/main" val="275189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l-GR">
                <a:hlinkClick r:id="rId2">
                  <a:extLst>
                    <a:ext uri="{A12FA001-AC4F-418D-AE19-62706E023703}">
                      <ahyp:hlinkClr xmlns:ahyp="http://schemas.microsoft.com/office/drawing/2018/hyperlinkcolor" val="tx"/>
                    </a:ext>
                  </a:extLst>
                </a:hlinkClick>
              </a:rPr>
              <a:t>Η «</a:t>
            </a:r>
            <a:r>
              <a:rPr lang="el-GR" err="1">
                <a:hlinkClick r:id="rId2">
                  <a:extLst>
                    <a:ext uri="{A12FA001-AC4F-418D-AE19-62706E023703}">
                      <ahyp:hlinkClr xmlns:ahyp="http://schemas.microsoft.com/office/drawing/2018/hyperlinkcolor" val="tx"/>
                    </a:ext>
                  </a:extLst>
                </a:hlinkClick>
              </a:rPr>
              <a:t>κριση</a:t>
            </a:r>
            <a:r>
              <a:rPr lang="el-GR">
                <a:hlinkClick r:id="rId2">
                  <a:extLst>
                    <a:ext uri="{A12FA001-AC4F-418D-AE19-62706E023703}">
                      <ahyp:hlinkClr xmlns:ahyp="http://schemas.microsoft.com/office/drawing/2018/hyperlinkcolor" val="tx"/>
                    </a:ext>
                  </a:extLst>
                </a:hlinkClick>
              </a:rPr>
              <a:t> του </a:t>
            </a:r>
            <a:r>
              <a:rPr lang="el-GR" err="1">
                <a:hlinkClick r:id="rId2">
                  <a:extLst>
                    <a:ext uri="{A12FA001-AC4F-418D-AE19-62706E023703}">
                      <ahyp:hlinkClr xmlns:ahyp="http://schemas.microsoft.com/office/drawing/2018/hyperlinkcolor" val="tx"/>
                    </a:ext>
                  </a:extLst>
                </a:hlinkClick>
              </a:rPr>
              <a:t>βιβλιου</a:t>
            </a:r>
            <a:r>
              <a:rPr lang="el-GR">
                <a:hlinkClick r:id="rId2">
                  <a:extLst>
                    <a:ext uri="{A12FA001-AC4F-418D-AE19-62706E023703}">
                      <ahyp:hlinkClr xmlns:ahyp="http://schemas.microsoft.com/office/drawing/2018/hyperlinkcolor" val="tx"/>
                    </a:ext>
                  </a:extLst>
                </a:hlinkClick>
              </a:rPr>
              <a:t>»</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3"/>
            <a:ext cx="4693291" cy="5249334"/>
          </a:xfrm>
        </p:spPr>
        <p:txBody>
          <a:bodyPr anchor="ctr">
            <a:normAutofit/>
          </a:bodyPr>
          <a:lstStyle/>
          <a:p>
            <a:r>
              <a:rPr lang="el-GR" dirty="0"/>
              <a:t>Αντίκτυπος από Μεγάλη Διεθνή Ύφεση (1930)</a:t>
            </a:r>
          </a:p>
          <a:p>
            <a:r>
              <a:rPr lang="el-GR" dirty="0"/>
              <a:t>Ραγδαία πτώση πωλήσεων</a:t>
            </a:r>
            <a:r>
              <a:rPr lang="en-US" dirty="0"/>
              <a:t>, </a:t>
            </a:r>
            <a:r>
              <a:rPr lang="el-GR" dirty="0"/>
              <a:t>συγγραφείς πληρώνουν για τα βιβλία τους</a:t>
            </a:r>
          </a:p>
          <a:p>
            <a:r>
              <a:rPr lang="el-GR" dirty="0"/>
              <a:t>Προσφορές &amp; εκπτώσεις, κατηγορίες για αθέμιτο ανταγωνισμό εφημερίδων</a:t>
            </a:r>
          </a:p>
          <a:p>
            <a:r>
              <a:rPr lang="el-GR" dirty="0"/>
              <a:t>1931, θέσπιση Κρατικών Βραβείων Λογοτεχνίας (απονέμονται για πρώτη φορά το 1939, επί Κωστή </a:t>
            </a:r>
            <a:r>
              <a:rPr lang="el-GR" dirty="0" err="1"/>
              <a:t>Μπαστιά</a:t>
            </a:r>
            <a:r>
              <a:rPr lang="el-GR" dirty="0"/>
              <a:t>)</a:t>
            </a:r>
          </a:p>
          <a:p>
            <a:r>
              <a:rPr lang="el-GR" dirty="0"/>
              <a:t>1932, η πρώτη «Εβδομάς του Ελληνικού Βιβλίου»</a:t>
            </a:r>
            <a:endParaRPr lang="en-US" dirty="0"/>
          </a:p>
        </p:txBody>
      </p:sp>
    </p:spTree>
    <p:extLst>
      <p:ext uri="{BB962C8B-B14F-4D97-AF65-F5344CB8AC3E}">
        <p14:creationId xmlns:p14="http://schemas.microsoft.com/office/powerpoint/2010/main" val="234484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4333"/>
            <a:ext cx="3718717" cy="5249334"/>
          </a:xfrm>
        </p:spPr>
        <p:txBody>
          <a:bodyPr>
            <a:normAutofit/>
          </a:bodyPr>
          <a:lstStyle/>
          <a:p>
            <a:pPr algn="r"/>
            <a:r>
              <a:rPr lang="el-GR"/>
              <a:t>Η «κριση του βιβλιου»</a:t>
            </a:r>
            <a:endParaRPr lang="en-US"/>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804333"/>
            <a:ext cx="3848100" cy="5249334"/>
          </a:xfrm>
        </p:spPr>
        <p:txBody>
          <a:bodyPr anchor="ctr">
            <a:normAutofit/>
          </a:bodyPr>
          <a:lstStyle/>
          <a:p>
            <a:endParaRPr lang="el-GR" i="1">
              <a:solidFill>
                <a:srgbClr val="FFFFFF"/>
              </a:solidFill>
            </a:endParaRPr>
          </a:p>
          <a:p>
            <a:r>
              <a:rPr lang="el-GR" i="1">
                <a:solidFill>
                  <a:srgbClr val="FFFFFF"/>
                </a:solidFill>
              </a:rPr>
              <a:t>Μερικοί, ασύστολα, τάβγαλαν σε καροτσάκια και σε πανέρια και τα πρόσφεραν για 5 ή 10 δραχμές. Άλλοι με περισσότερη αξιοπρέπεια ρεκλαμάρισαν εκπτώσεις 50% . […] Το ελληνικό βιβλίο κατάντησε να πουλιέται όσο ένας καφές στου Ζαχαράτου, όσο μισή οκά ρετσίνα, όσο μισό πακέτο τσιγάρα!</a:t>
            </a:r>
          </a:p>
          <a:p>
            <a:endParaRPr lang="en-US">
              <a:solidFill>
                <a:srgbClr val="FFFFFF"/>
              </a:solidFill>
            </a:endParaRPr>
          </a:p>
          <a:p>
            <a:r>
              <a:rPr lang="el-GR">
                <a:solidFill>
                  <a:srgbClr val="FFFFFF"/>
                </a:solidFill>
              </a:rPr>
              <a:t>Μαρτυρία Ξενοφώντος Λευκοπαρίδη (1933)</a:t>
            </a:r>
            <a:endParaRPr lang="en-US">
              <a:solidFill>
                <a:srgbClr val="FFFFFF"/>
              </a:solidFill>
            </a:endParaRPr>
          </a:p>
        </p:txBody>
      </p:sp>
    </p:spTree>
    <p:extLst>
      <p:ext uri="{BB962C8B-B14F-4D97-AF65-F5344CB8AC3E}">
        <p14:creationId xmlns:p14="http://schemas.microsoft.com/office/powerpoint/2010/main" val="64163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4333"/>
            <a:ext cx="3718717" cy="5249334"/>
          </a:xfrm>
        </p:spPr>
        <p:txBody>
          <a:bodyPr>
            <a:normAutofit/>
          </a:bodyPr>
          <a:lstStyle/>
          <a:p>
            <a:pPr algn="r"/>
            <a:r>
              <a:rPr lang="el-GR"/>
              <a:t>Η «κριση του βιβλιου»</a:t>
            </a:r>
            <a:endParaRPr lang="en-US"/>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804333"/>
            <a:ext cx="3848100" cy="5249334"/>
          </a:xfrm>
        </p:spPr>
        <p:txBody>
          <a:bodyPr anchor="ctr">
            <a:normAutofit/>
          </a:bodyPr>
          <a:lstStyle/>
          <a:p>
            <a:endParaRPr lang="el-GR" i="1">
              <a:solidFill>
                <a:srgbClr val="FFFFFF"/>
              </a:solidFill>
            </a:endParaRPr>
          </a:p>
          <a:p>
            <a:r>
              <a:rPr lang="el-GR" i="1">
                <a:solidFill>
                  <a:srgbClr val="FFFFFF"/>
                </a:solidFill>
              </a:rPr>
              <a:t>Ο μέσος όρος της κυκλοφορίας των βιβλίων μας μεταξύ των 6.500.000 συμπατριωτών μας είναι και θα είναι 500 αντίτυπα. Γι’ αυτό, κάθε φορά που βλέπετε να περνάει μια κηδεία, να κάνετε το σταυρό σας μήπως ο πεθαμένος που μεταφέρεται είναι από τους πεντακόσιους αυτούς...</a:t>
            </a:r>
          </a:p>
          <a:p>
            <a:endParaRPr lang="el-GR">
              <a:solidFill>
                <a:srgbClr val="FFFFFF"/>
              </a:solidFill>
            </a:endParaRPr>
          </a:p>
          <a:p>
            <a:r>
              <a:rPr lang="el-GR">
                <a:solidFill>
                  <a:srgbClr val="FFFFFF"/>
                </a:solidFill>
              </a:rPr>
              <a:t>Κ. Ουράνης, «Η Εβδομάδα του βιβλίου», </a:t>
            </a:r>
            <a:r>
              <a:rPr lang="el-GR" i="1">
                <a:solidFill>
                  <a:srgbClr val="FFFFFF"/>
                </a:solidFill>
              </a:rPr>
              <a:t>Νέα Εστία</a:t>
            </a:r>
            <a:r>
              <a:rPr lang="el-GR">
                <a:solidFill>
                  <a:srgbClr val="FFFFFF"/>
                </a:solidFill>
              </a:rPr>
              <a:t>, 1 Ιαν. 1934</a:t>
            </a:r>
            <a:endParaRPr lang="en-US">
              <a:solidFill>
                <a:srgbClr val="FFFFFF"/>
              </a:solidFill>
            </a:endParaRPr>
          </a:p>
        </p:txBody>
      </p:sp>
    </p:spTree>
    <p:extLst>
      <p:ext uri="{BB962C8B-B14F-4D97-AF65-F5344CB8AC3E}">
        <p14:creationId xmlns:p14="http://schemas.microsoft.com/office/powerpoint/2010/main" val="400520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4333"/>
            <a:ext cx="3718717" cy="5249334"/>
          </a:xfrm>
        </p:spPr>
        <p:txBody>
          <a:bodyPr>
            <a:normAutofit/>
          </a:bodyPr>
          <a:lstStyle/>
          <a:p>
            <a:pPr algn="r"/>
            <a:r>
              <a:rPr lang="el-GR"/>
              <a:t>Η «κριση του βιβλιου»</a:t>
            </a:r>
            <a:endParaRPr lang="en-US"/>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804333"/>
            <a:ext cx="3848100" cy="5249334"/>
          </a:xfrm>
        </p:spPr>
        <p:txBody>
          <a:bodyPr anchor="ctr">
            <a:normAutofit/>
          </a:bodyPr>
          <a:lstStyle/>
          <a:p>
            <a:pPr marL="0" indent="0">
              <a:buNone/>
            </a:pPr>
            <a:endParaRPr lang="el-GR" sz="1900" i="1">
              <a:solidFill>
                <a:srgbClr val="FFFFFF"/>
              </a:solidFill>
            </a:endParaRPr>
          </a:p>
          <a:p>
            <a:pPr marL="0" indent="0">
              <a:buNone/>
            </a:pPr>
            <a:r>
              <a:rPr lang="el-GR" sz="1900" i="1">
                <a:solidFill>
                  <a:srgbClr val="FFFFFF"/>
                </a:solidFill>
              </a:rPr>
              <a:t>Οι διευθυντές των εφημερίδων θεωρούν ότι για το κοινό τους η έκδοση ενός αξιόλογου ελληνικού βιβλίου δεν αποτελεί “είδηση”, [και] ενώ χαιρετούν το ‘γεγονός’ ότι ο κ. Τσελεμεντές δίνει μαθήματα μαγειρικής, δεν χαιρετούν και το γεγονός ότι ο κ. Καζαντζάκης μετέφρασε τον Δάντη. Το ελληνικό κοινό ενδιαφέρεται για το βιβλίο όσο και για το έτος 40 μ.Χ., – δηλαδή καθόλου.</a:t>
            </a:r>
          </a:p>
          <a:p>
            <a:endParaRPr lang="en-US" sz="1900">
              <a:solidFill>
                <a:srgbClr val="FFFFFF"/>
              </a:solidFill>
            </a:endParaRPr>
          </a:p>
          <a:p>
            <a:r>
              <a:rPr lang="el-GR" sz="1900">
                <a:solidFill>
                  <a:srgbClr val="FFFFFF"/>
                </a:solidFill>
              </a:rPr>
              <a:t>Κ. Ουράνης, «Αθηναϊκές εφημερίδες και ελληνικά βιβλία», </a:t>
            </a:r>
            <a:r>
              <a:rPr lang="el-GR" sz="1900" i="1">
                <a:solidFill>
                  <a:srgbClr val="FFFFFF"/>
                </a:solidFill>
              </a:rPr>
              <a:t>Νέα Εστία</a:t>
            </a:r>
            <a:r>
              <a:rPr lang="el-GR" sz="1900">
                <a:solidFill>
                  <a:srgbClr val="FFFFFF"/>
                </a:solidFill>
              </a:rPr>
              <a:t>, 15 Νοεμβρίου 1934</a:t>
            </a:r>
            <a:endParaRPr lang="en-US" sz="1900">
              <a:solidFill>
                <a:srgbClr val="FFFFFF"/>
              </a:solidFill>
            </a:endParaRPr>
          </a:p>
        </p:txBody>
      </p:sp>
    </p:spTree>
    <p:extLst>
      <p:ext uri="{BB962C8B-B14F-4D97-AF65-F5344CB8AC3E}">
        <p14:creationId xmlns:p14="http://schemas.microsoft.com/office/powerpoint/2010/main" val="265803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AB5694-85E8-4E8A-B983-20F179E3F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7404" y="643467"/>
            <a:ext cx="2604756" cy="5571066"/>
          </a:xfrm>
        </p:spPr>
        <p:txBody>
          <a:bodyPr>
            <a:normAutofit/>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cxnSp>
        <p:nvCxnSpPr>
          <p:cNvPr id="11" name="Straight Connector 10">
            <a:extLst>
              <a:ext uri="{FF2B5EF4-FFF2-40B4-BE49-F238E27FC236}">
                <a16:creationId xmlns:a16="http://schemas.microsoft.com/office/drawing/2014/main" id="{44C04868-2D54-41C4-AC40-1F5F584BF4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F6B4FD4-2453-DE6A-A337-1BFE568D855F}"/>
              </a:ext>
            </a:extLst>
          </p:cNvPr>
          <p:cNvGraphicFramePr>
            <a:graphicFrameLocks noGrp="1"/>
          </p:cNvGraphicFramePr>
          <p:nvPr>
            <p:ph idx="1"/>
            <p:extLst>
              <p:ext uri="{D42A27DB-BD31-4B8C-83A1-F6EECF244321}">
                <p14:modId xmlns:p14="http://schemas.microsoft.com/office/powerpoint/2010/main" val="928676145"/>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75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Προεπαναστατικοσ</a:t>
            </a:r>
            <a:r>
              <a:rPr lang="el-GR" dirty="0"/>
              <a:t> </a:t>
            </a:r>
            <a:r>
              <a:rPr lang="el-GR" dirty="0" err="1"/>
              <a:t>Τυπος</a:t>
            </a:r>
            <a:endParaRPr lang="en-US" dirty="0"/>
          </a:p>
        </p:txBody>
      </p:sp>
      <p:sp>
        <p:nvSpPr>
          <p:cNvPr id="3" name="Content Placeholder 2"/>
          <p:cNvSpPr>
            <a:spLocks noGrp="1"/>
          </p:cNvSpPr>
          <p:nvPr>
            <p:ph idx="1"/>
          </p:nvPr>
        </p:nvSpPr>
        <p:spPr/>
        <p:txBody>
          <a:bodyPr>
            <a:normAutofit/>
          </a:bodyPr>
          <a:lstStyle/>
          <a:p>
            <a:r>
              <a:rPr lang="el-GR" sz="2800" dirty="0"/>
              <a:t>1784-1798, πρωτοβουλία τυπογράφων</a:t>
            </a:r>
          </a:p>
          <a:p>
            <a:pPr lvl="1"/>
            <a:r>
              <a:rPr lang="el-GR" sz="2000" dirty="0"/>
              <a:t>1790, </a:t>
            </a:r>
            <a:r>
              <a:rPr lang="el-GR" sz="2000" i="1" dirty="0" err="1"/>
              <a:t>Εφημερίς</a:t>
            </a:r>
            <a:r>
              <a:rPr lang="el-GR" sz="2000" dirty="0"/>
              <a:t>, </a:t>
            </a:r>
            <a:r>
              <a:rPr lang="el-GR" sz="2000" dirty="0" err="1"/>
              <a:t>Αφοι</a:t>
            </a:r>
            <a:r>
              <a:rPr lang="el-GR" sz="2000" dirty="0"/>
              <a:t> </a:t>
            </a:r>
            <a:r>
              <a:rPr lang="el-GR" sz="2000" dirty="0" err="1"/>
              <a:t>Μαρκίδες</a:t>
            </a:r>
            <a:r>
              <a:rPr lang="el-GR" sz="2000" dirty="0"/>
              <a:t>-Πούλιοι (Βιέννη)</a:t>
            </a:r>
          </a:p>
          <a:p>
            <a:r>
              <a:rPr lang="el-GR" sz="2800" dirty="0"/>
              <a:t>1811-1821, πρωτοβουλία λογίων</a:t>
            </a:r>
          </a:p>
          <a:p>
            <a:pPr lvl="1"/>
            <a:r>
              <a:rPr lang="el-GR" sz="2400" dirty="0"/>
              <a:t>Φιλολογικά περιοδικά</a:t>
            </a:r>
          </a:p>
          <a:p>
            <a:pPr lvl="2"/>
            <a:r>
              <a:rPr lang="el-GR" sz="1700" dirty="0"/>
              <a:t>1811,</a:t>
            </a:r>
            <a:r>
              <a:rPr lang="el-GR" sz="1700" i="1" dirty="0"/>
              <a:t> Λόγιος Ερμής</a:t>
            </a:r>
          </a:p>
          <a:p>
            <a:pPr lvl="2"/>
            <a:r>
              <a:rPr lang="el-GR" sz="1700" dirty="0"/>
              <a:t>1817,</a:t>
            </a:r>
            <a:r>
              <a:rPr lang="el-GR" sz="1700" i="1" dirty="0"/>
              <a:t> Φιλολογικός Τηλέγραφος</a:t>
            </a:r>
            <a:endParaRPr lang="el-GR" sz="1700" dirty="0"/>
          </a:p>
          <a:p>
            <a:pPr lvl="2"/>
            <a:r>
              <a:rPr lang="el-GR" sz="1700" dirty="0"/>
              <a:t>1819, </a:t>
            </a:r>
            <a:r>
              <a:rPr lang="el-GR" sz="1700" i="1" dirty="0"/>
              <a:t>Καλλιόπη</a:t>
            </a:r>
            <a:r>
              <a:rPr lang="el-GR" sz="1700" dirty="0"/>
              <a:t>, </a:t>
            </a:r>
            <a:r>
              <a:rPr lang="el-GR" sz="1700" i="1" dirty="0"/>
              <a:t>Μέλισσα</a:t>
            </a:r>
            <a:r>
              <a:rPr lang="el-GR" sz="1700" dirty="0"/>
              <a:t>, </a:t>
            </a:r>
            <a:r>
              <a:rPr lang="el-GR" sz="1700" i="1" dirty="0"/>
              <a:t>Αθηνά</a:t>
            </a:r>
            <a:r>
              <a:rPr lang="el-GR" sz="1700" dirty="0"/>
              <a:t>, </a:t>
            </a:r>
            <a:r>
              <a:rPr lang="el-GR" sz="1700" i="1" dirty="0" err="1"/>
              <a:t>Μουσείον</a:t>
            </a:r>
            <a:endParaRPr lang="el-GR" sz="1700" i="1" dirty="0"/>
          </a:p>
          <a:p>
            <a:pPr lvl="1"/>
            <a:r>
              <a:rPr lang="el-GR" sz="2400" dirty="0"/>
              <a:t>Εφημερίδες</a:t>
            </a:r>
          </a:p>
          <a:p>
            <a:pPr lvl="2"/>
            <a:r>
              <a:rPr lang="el-GR" sz="1700" dirty="0"/>
              <a:t>1811, </a:t>
            </a:r>
            <a:r>
              <a:rPr lang="el-GR" sz="1700" i="1" dirty="0"/>
              <a:t>Ειδήσεις δια τα ανατολικά μέρη</a:t>
            </a:r>
          </a:p>
          <a:p>
            <a:pPr lvl="2"/>
            <a:r>
              <a:rPr lang="el-GR" sz="1700" dirty="0"/>
              <a:t>1812, </a:t>
            </a:r>
            <a:r>
              <a:rPr lang="el-GR" sz="1700" i="1" dirty="0"/>
              <a:t>Ελληνικός Τηλέγραφος </a:t>
            </a:r>
            <a:r>
              <a:rPr lang="el-GR" sz="1700" dirty="0"/>
              <a:t>(έως 1836)</a:t>
            </a:r>
          </a:p>
          <a:p>
            <a:endParaRPr lang="en-US" dirty="0"/>
          </a:p>
        </p:txBody>
      </p:sp>
    </p:spTree>
    <p:extLst>
      <p:ext uri="{BB962C8B-B14F-4D97-AF65-F5344CB8AC3E}">
        <p14:creationId xmlns:p14="http://schemas.microsoft.com/office/powerpoint/2010/main" val="102698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lum contrast="20000"/>
            <a:extLst>
              <a:ext uri="{28A0092B-C50C-407E-A947-70E740481C1C}">
                <a14:useLocalDpi xmlns:a14="http://schemas.microsoft.com/office/drawing/2010/main" val="0"/>
              </a:ext>
            </a:extLst>
          </a:blip>
          <a:srcRect/>
          <a:stretch>
            <a:fillRect/>
          </a:stretch>
        </p:blipFill>
        <p:spPr bwMode="auto">
          <a:xfrm>
            <a:off x="107504" y="188639"/>
            <a:ext cx="8892480" cy="6517079"/>
          </a:xfrm>
          <a:prstGeom prst="rect">
            <a:avLst/>
          </a:prstGeom>
          <a:noFill/>
          <a:ln w="9525">
            <a:noFill/>
            <a:miter lim="800000"/>
            <a:headEnd/>
            <a:tailEnd/>
          </a:ln>
          <a:effectLst/>
        </p:spPr>
      </p:pic>
    </p:spTree>
    <p:extLst>
      <p:ext uri="{BB962C8B-B14F-4D97-AF65-F5344CB8AC3E}">
        <p14:creationId xmlns:p14="http://schemas.microsoft.com/office/powerpoint/2010/main" val="3035463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a:t>
            </a:r>
            <a:r>
              <a:rPr lang="el-GR" dirty="0" err="1"/>
              <a:t>βιβλιο</a:t>
            </a:r>
            <a:r>
              <a:rPr lang="el-GR" dirty="0"/>
              <a:t> στην </a:t>
            </a:r>
            <a:r>
              <a:rPr lang="el-GR" dirty="0" err="1"/>
              <a:t>κατοχη</a:t>
            </a:r>
            <a:endParaRPr lang="en-US" dirty="0"/>
          </a:p>
        </p:txBody>
      </p:sp>
      <p:sp>
        <p:nvSpPr>
          <p:cNvPr id="3" name="Content Placeholder 2"/>
          <p:cNvSpPr>
            <a:spLocks noGrp="1"/>
          </p:cNvSpPr>
          <p:nvPr>
            <p:ph idx="1"/>
          </p:nvPr>
        </p:nvSpPr>
        <p:spPr/>
        <p:txBody>
          <a:bodyPr>
            <a:normAutofit/>
          </a:bodyPr>
          <a:lstStyle/>
          <a:p>
            <a:r>
              <a:rPr lang="el-GR" sz="2400" dirty="0"/>
              <a:t>Μεγάλη ζήτηση βιβλίου</a:t>
            </a:r>
          </a:p>
          <a:p>
            <a:r>
              <a:rPr lang="el-GR" sz="2400" dirty="0"/>
              <a:t>Λογοκρισία γερμανικών Αρχών</a:t>
            </a:r>
          </a:p>
          <a:p>
            <a:r>
              <a:rPr lang="el-GR" sz="2400" dirty="0"/>
              <a:t>Έλλειψη χαρτιού</a:t>
            </a:r>
          </a:p>
          <a:p>
            <a:r>
              <a:rPr lang="el-GR" sz="2400" dirty="0"/>
              <a:t>Δημιουργία νέων εκδοτικών οίκων: </a:t>
            </a:r>
          </a:p>
          <a:p>
            <a:pPr lvl="1"/>
            <a:r>
              <a:rPr lang="el-GR" sz="2000" dirty="0"/>
              <a:t>1942: Εκδόσεις Νότη </a:t>
            </a:r>
            <a:r>
              <a:rPr lang="el-GR" sz="2000" dirty="0" err="1"/>
              <a:t>Καραβία</a:t>
            </a:r>
            <a:endParaRPr lang="el-GR" sz="2000" dirty="0"/>
          </a:p>
          <a:p>
            <a:pPr lvl="1"/>
            <a:r>
              <a:rPr lang="el-GR" sz="2000" dirty="0"/>
              <a:t>1943: Κορυδαλλός, Γλάρος και Ίκαρος</a:t>
            </a:r>
          </a:p>
          <a:p>
            <a:pPr lvl="1"/>
            <a:r>
              <a:rPr lang="el-GR" sz="2000" dirty="0"/>
              <a:t>1944: Κ. </a:t>
            </a:r>
            <a:r>
              <a:rPr lang="el-GR" sz="2000" dirty="0" err="1"/>
              <a:t>Αναγνωστίδης</a:t>
            </a:r>
            <a:r>
              <a:rPr lang="el-GR" sz="2000" dirty="0"/>
              <a:t>, Φίλοι του Βιβλίου και «Άλφα»-</a:t>
            </a:r>
            <a:r>
              <a:rPr lang="el-GR" sz="2000" dirty="0" err="1"/>
              <a:t>Σκαζίκης</a:t>
            </a:r>
            <a:endParaRPr lang="el-GR" sz="2000" dirty="0"/>
          </a:p>
          <a:p>
            <a:r>
              <a:rPr lang="el-GR" sz="2400" dirty="0"/>
              <a:t>Εστία εκδίδει μόνον 12 τίτλους</a:t>
            </a:r>
          </a:p>
        </p:txBody>
      </p:sp>
    </p:spTree>
    <p:extLst>
      <p:ext uri="{BB962C8B-B14F-4D97-AF65-F5344CB8AC3E}">
        <p14:creationId xmlns:p14="http://schemas.microsoft.com/office/powerpoint/2010/main" val="326202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4" name="Rectangle 53">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2700">
                <a:solidFill>
                  <a:srgbClr val="FFFFFF"/>
                </a:solidFill>
              </a:rPr>
              <a:t>Κωνσταντινοσ σαραντοπουλος</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ΑΝΑΠΤΥΞΗ</a:t>
            </a:r>
          </a:p>
        </p:txBody>
      </p:sp>
      <p:cxnSp>
        <p:nvCxnSpPr>
          <p:cNvPr id="58" name="Straight Connector 57">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1411" y="10"/>
            <a:ext cx="5040133" cy="6857990"/>
          </a:xfrm>
          <a:prstGeom prst="rect">
            <a:avLst/>
          </a:prstGeom>
        </p:spPr>
      </p:pic>
    </p:spTree>
    <p:extLst>
      <p:ext uri="{BB962C8B-B14F-4D97-AF65-F5344CB8AC3E}">
        <p14:creationId xmlns:p14="http://schemas.microsoft.com/office/powerpoint/2010/main" val="296113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graphicFrame>
        <p:nvGraphicFramePr>
          <p:cNvPr id="5" name="Content Placeholder 2">
            <a:extLst>
              <a:ext uri="{FF2B5EF4-FFF2-40B4-BE49-F238E27FC236}">
                <a16:creationId xmlns:a16="http://schemas.microsoft.com/office/drawing/2014/main" id="{CC90E495-9714-1EE2-0B1A-93D032BF49FD}"/>
              </a:ext>
            </a:extLst>
          </p:cNvPr>
          <p:cNvGraphicFramePr>
            <a:graphicFrameLocks noGrp="1"/>
          </p:cNvGraphicFramePr>
          <p:nvPr>
            <p:ph idx="1"/>
            <p:extLst>
              <p:ext uri="{D42A27DB-BD31-4B8C-83A1-F6EECF244321}">
                <p14:modId xmlns:p14="http://schemas.microsoft.com/office/powerpoint/2010/main" val="208821628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638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D9A1FA-7882-4E21-8992-3118E9A56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A32D969-ED10-4CDB-B2FD-986533B3F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8" cy="6858000"/>
          </a:xfrm>
          <a:prstGeom prst="rect">
            <a:avLst/>
          </a:prstGeom>
          <a:solidFill>
            <a:srgbClr val="636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459317"/>
            <a:ext cx="3291840" cy="1749552"/>
          </a:xfrm>
        </p:spPr>
        <p:txBody>
          <a:bodyPr>
            <a:normAutofit/>
          </a:bodyPr>
          <a:lstStyle/>
          <a:p>
            <a:r>
              <a:rPr lang="el-GR" sz="3200"/>
              <a:t>Μεταπολεμικοι εκδ. οικοι</a:t>
            </a:r>
            <a:endParaRPr lang="en-US" sz="3200"/>
          </a:p>
        </p:txBody>
      </p:sp>
      <p:cxnSp>
        <p:nvCxnSpPr>
          <p:cNvPr id="16" name="Straight Connector 15">
            <a:extLst>
              <a:ext uri="{FF2B5EF4-FFF2-40B4-BE49-F238E27FC236}">
                <a16:creationId xmlns:a16="http://schemas.microsoft.com/office/drawing/2014/main" id="{9507E976-1D3B-4938-B59D-5FF8CE60ED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AD915B"/>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8096" y="1969052"/>
            <a:ext cx="3291840" cy="4772316"/>
          </a:xfrm>
        </p:spPr>
        <p:txBody>
          <a:bodyPr>
            <a:noAutofit/>
          </a:bodyPr>
          <a:lstStyle/>
          <a:p>
            <a:r>
              <a:rPr lang="el-GR" sz="1200" dirty="0"/>
              <a:t>1950, Ηριδανός / Εκδόσεις Χάρη </a:t>
            </a:r>
            <a:r>
              <a:rPr lang="el-GR" sz="1200" dirty="0" err="1"/>
              <a:t>Πάτση</a:t>
            </a:r>
            <a:r>
              <a:rPr lang="el-GR" sz="1200" dirty="0"/>
              <a:t> / Ωκεανίδα</a:t>
            </a:r>
          </a:p>
          <a:p>
            <a:r>
              <a:rPr lang="el-GR" sz="1200" dirty="0"/>
              <a:t>1951, Γρηγόρης </a:t>
            </a:r>
          </a:p>
          <a:p>
            <a:r>
              <a:rPr lang="el-GR" sz="1200" dirty="0"/>
              <a:t>1952, Μίνωας </a:t>
            </a:r>
          </a:p>
          <a:p>
            <a:r>
              <a:rPr lang="el-GR" sz="1200" dirty="0"/>
              <a:t>1954, Δίφρος / Κέδρος / Μέλισσα </a:t>
            </a:r>
          </a:p>
          <a:p>
            <a:r>
              <a:rPr lang="el-GR" sz="1200" dirty="0"/>
              <a:t>1955, </a:t>
            </a:r>
            <a:r>
              <a:rPr lang="el-GR" sz="1200" dirty="0" err="1"/>
              <a:t>Γιοβάνης</a:t>
            </a:r>
            <a:endParaRPr lang="el-GR" sz="1200" dirty="0"/>
          </a:p>
          <a:p>
            <a:r>
              <a:rPr lang="el-GR" sz="1200" dirty="0"/>
              <a:t>1956, Δωρικός</a:t>
            </a:r>
          </a:p>
          <a:p>
            <a:r>
              <a:rPr lang="el-GR" sz="1200" dirty="0"/>
              <a:t>1957, Ελληνικά Γράμματα</a:t>
            </a:r>
          </a:p>
          <a:p>
            <a:r>
              <a:rPr lang="el-GR" sz="1200" dirty="0"/>
              <a:t>1960, Παπαδήμας </a:t>
            </a:r>
          </a:p>
          <a:p>
            <a:r>
              <a:rPr lang="el-GR" sz="1200" dirty="0"/>
              <a:t>1961, </a:t>
            </a:r>
            <a:r>
              <a:rPr lang="el-GR" sz="1200" dirty="0" err="1"/>
              <a:t>Φυτράκης</a:t>
            </a:r>
            <a:r>
              <a:rPr lang="el-GR" sz="1200" dirty="0"/>
              <a:t> / Γαλαξίας</a:t>
            </a:r>
          </a:p>
          <a:p>
            <a:r>
              <a:rPr lang="el-GR" sz="1200" dirty="0"/>
              <a:t>1962, Εκδόσεις </a:t>
            </a:r>
            <a:r>
              <a:rPr lang="el-GR" sz="1200" dirty="0" err="1"/>
              <a:t>Στρατίκη</a:t>
            </a:r>
            <a:r>
              <a:rPr lang="el-GR" sz="1200" dirty="0"/>
              <a:t> </a:t>
            </a:r>
          </a:p>
          <a:p>
            <a:r>
              <a:rPr lang="el-GR" sz="1200" dirty="0"/>
              <a:t>1963, Οι Εκδόσεις των Φίλων / Θεμέλιο</a:t>
            </a:r>
          </a:p>
          <a:p>
            <a:r>
              <a:rPr lang="el-GR" sz="1200" dirty="0"/>
              <a:t>1964, </a:t>
            </a:r>
            <a:r>
              <a:rPr lang="en-US" sz="1200" dirty="0">
                <a:latin typeface="Calibri" panose="020F0502020204030204" pitchFamily="34" charset="0"/>
              </a:rPr>
              <a:t>Gutenberg</a:t>
            </a:r>
            <a:endParaRPr lang="el-GR" sz="1200" dirty="0">
              <a:latin typeface="Calibri" panose="020F0502020204030204" pitchFamily="34" charset="0"/>
            </a:endParaRPr>
          </a:p>
          <a:p>
            <a:r>
              <a:rPr lang="el-GR" sz="1200" dirty="0">
                <a:latin typeface="Calibri" panose="020F0502020204030204" pitchFamily="34" charset="0"/>
              </a:rPr>
              <a:t>1966, </a:t>
            </a:r>
            <a:r>
              <a:rPr lang="el-GR" sz="1200" dirty="0"/>
              <a:t>Δωδώνη</a:t>
            </a:r>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157" y="960120"/>
            <a:ext cx="3075680" cy="4940852"/>
          </a:xfrm>
          <a:prstGeom prst="rect">
            <a:avLst/>
          </a:prstGeom>
        </p:spPr>
      </p:pic>
    </p:spTree>
    <p:extLst>
      <p:ext uri="{BB962C8B-B14F-4D97-AF65-F5344CB8AC3E}">
        <p14:creationId xmlns:p14="http://schemas.microsoft.com/office/powerpoint/2010/main" val="1068445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756837-05BF-4387-B0CB-CFF921BCD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FEC9DA-F598-4E27-80EE-1EF9DDE39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0451" y="643467"/>
            <a:ext cx="2561709" cy="5571066"/>
          </a:xfrm>
        </p:spPr>
        <p:txBody>
          <a:bodyPr>
            <a:normAutofit/>
          </a:bodyPr>
          <a:lstStyle/>
          <a:p>
            <a:r>
              <a:rPr lang="el-GR" sz="2400">
                <a:solidFill>
                  <a:srgbClr val="FFFFFF"/>
                </a:solidFill>
              </a:rPr>
              <a:t>«νεοελληνικη λογοτεχνια»</a:t>
            </a:r>
            <a:endParaRPr lang="en-US" sz="2400">
              <a:solidFill>
                <a:srgbClr val="FFFFF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3817664"/>
              </p:ext>
            </p:extLst>
          </p:nvPr>
        </p:nvGraphicFramePr>
        <p:xfrm>
          <a:off x="734028" y="976313"/>
          <a:ext cx="4189793" cy="4897439"/>
        </p:xfrm>
        <a:graphic>
          <a:graphicData uri="http://schemas.openxmlformats.org/drawingml/2006/table">
            <a:tbl>
              <a:tblPr firstRow="1" firstCol="1" lastRow="1" lastCol="1" bandRow="1" bandCol="1">
                <a:tableStyleId>{073A0DAA-6AF3-43AB-8588-CEC1D06C72B9}</a:tableStyleId>
              </a:tblPr>
              <a:tblGrid>
                <a:gridCol w="3071304">
                  <a:extLst>
                    <a:ext uri="{9D8B030D-6E8A-4147-A177-3AD203B41FA5}">
                      <a16:colId xmlns:a16="http://schemas.microsoft.com/office/drawing/2014/main" val="20000"/>
                    </a:ext>
                  </a:extLst>
                </a:gridCol>
                <a:gridCol w="1118489">
                  <a:extLst>
                    <a:ext uri="{9D8B030D-6E8A-4147-A177-3AD203B41FA5}">
                      <a16:colId xmlns:a16="http://schemas.microsoft.com/office/drawing/2014/main" val="20001"/>
                    </a:ext>
                  </a:extLst>
                </a:gridCol>
              </a:tblGrid>
              <a:tr h="359967">
                <a:tc>
                  <a:txBody>
                    <a:bodyPr/>
                    <a:lstStyle/>
                    <a:p>
                      <a:pPr marL="0" marR="0" algn="ctr">
                        <a:lnSpc>
                          <a:spcPct val="150000"/>
                        </a:lnSpc>
                        <a:spcBef>
                          <a:spcPts val="0"/>
                        </a:spcBef>
                        <a:spcAft>
                          <a:spcPts val="0"/>
                        </a:spcAft>
                      </a:pPr>
                      <a:r>
                        <a:rPr lang="el-GR" sz="1600">
                          <a:effectLst/>
                        </a:rPr>
                        <a:t>ΣΥΓΓΡΑΦΕΑΣ</a:t>
                      </a:r>
                      <a:endParaRPr lang="en-US" sz="1600">
                        <a:effectLst/>
                        <a:latin typeface="Calibri" panose="020F0502020204030204" pitchFamily="34" charset="0"/>
                        <a:ea typeface="Times New Roman" panose="02020603050405020304" pitchFamily="18" charset="0"/>
                      </a:endParaRPr>
                    </a:p>
                  </a:txBody>
                  <a:tcPr marL="49814" marR="49814" marT="0" marB="0" anchor="ctr"/>
                </a:tc>
                <a:tc>
                  <a:txBody>
                    <a:bodyPr/>
                    <a:lstStyle/>
                    <a:p>
                      <a:pPr marL="0" marR="0" algn="ctr">
                        <a:lnSpc>
                          <a:spcPct val="150000"/>
                        </a:lnSpc>
                        <a:spcBef>
                          <a:spcPts val="0"/>
                        </a:spcBef>
                        <a:spcAft>
                          <a:spcPts val="0"/>
                        </a:spcAft>
                      </a:pPr>
                      <a:r>
                        <a:rPr lang="el-GR" sz="1600">
                          <a:effectLst/>
                        </a:rPr>
                        <a:t>ΤΙΤΛΟΙ</a:t>
                      </a:r>
                      <a:endParaRPr lang="en-US" sz="1600">
                        <a:effectLst/>
                        <a:latin typeface="Calibri" panose="020F0502020204030204" pitchFamily="34" charset="0"/>
                        <a:ea typeface="Times New Roman" panose="02020603050405020304" pitchFamily="18" charset="0"/>
                      </a:endParaRPr>
                    </a:p>
                  </a:txBody>
                  <a:tcPr marL="49814" marR="49814" marT="0" marB="0" anchor="ctr"/>
                </a:tc>
                <a:extLst>
                  <a:ext uri="{0D108BD9-81ED-4DB2-BD59-A6C34878D82A}">
                    <a16:rowId xmlns:a16="http://schemas.microsoft.com/office/drawing/2014/main" val="10000"/>
                  </a:ext>
                </a:extLst>
              </a:tr>
              <a:tr h="283592">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1200" b="0">
                          <a:effectLst/>
                        </a:rPr>
                        <a:t>Τάσος Αθανασιάδης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24</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1"/>
                  </a:ext>
                </a:extLst>
              </a:tr>
              <a:tr h="283592">
                <a:tc>
                  <a:txBody>
                    <a:bodyPr/>
                    <a:lstStyle/>
                    <a:p>
                      <a:pPr marL="0" marR="0" algn="just">
                        <a:lnSpc>
                          <a:spcPct val="150000"/>
                        </a:lnSpc>
                        <a:spcBef>
                          <a:spcPts val="0"/>
                        </a:spcBef>
                        <a:spcAft>
                          <a:spcPts val="0"/>
                        </a:spcAft>
                      </a:pPr>
                      <a:r>
                        <a:rPr lang="el-GR" sz="1200" b="0">
                          <a:effectLst/>
                        </a:rPr>
                        <a:t>Μ. Καραγάτσης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24</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2"/>
                  </a:ext>
                </a:extLst>
              </a:tr>
              <a:tr h="283592">
                <a:tc>
                  <a:txBody>
                    <a:bodyPr/>
                    <a:lstStyle/>
                    <a:p>
                      <a:pPr marL="0" marR="0" algn="just">
                        <a:lnSpc>
                          <a:spcPct val="150000"/>
                        </a:lnSpc>
                        <a:spcBef>
                          <a:spcPts val="0"/>
                        </a:spcBef>
                        <a:spcAft>
                          <a:spcPts val="0"/>
                        </a:spcAft>
                      </a:pPr>
                      <a:r>
                        <a:rPr lang="el-GR" sz="1200" b="0">
                          <a:effectLst/>
                        </a:rPr>
                        <a:t>Ηλίας Βενέζης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18</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3"/>
                  </a:ext>
                </a:extLst>
              </a:tr>
              <a:tr h="283592">
                <a:tc>
                  <a:txBody>
                    <a:bodyPr/>
                    <a:lstStyle/>
                    <a:p>
                      <a:pPr marL="0" marR="0" algn="just">
                        <a:lnSpc>
                          <a:spcPct val="150000"/>
                        </a:lnSpc>
                        <a:spcBef>
                          <a:spcPts val="0"/>
                        </a:spcBef>
                        <a:spcAft>
                          <a:spcPts val="0"/>
                        </a:spcAft>
                      </a:pPr>
                      <a:r>
                        <a:rPr lang="el-GR" sz="1200" b="0">
                          <a:effectLst/>
                        </a:rPr>
                        <a:t>Θανάσης Πετσάλης-Διομήδης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16</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4"/>
                  </a:ext>
                </a:extLst>
              </a:tr>
              <a:tr h="283592">
                <a:tc>
                  <a:txBody>
                    <a:bodyPr/>
                    <a:lstStyle/>
                    <a:p>
                      <a:pPr marL="0" marR="0" algn="just">
                        <a:lnSpc>
                          <a:spcPct val="150000"/>
                        </a:lnSpc>
                        <a:spcBef>
                          <a:spcPts val="0"/>
                        </a:spcBef>
                        <a:spcAft>
                          <a:spcPts val="0"/>
                        </a:spcAft>
                      </a:pPr>
                      <a:r>
                        <a:rPr lang="el-GR" sz="1200" b="0">
                          <a:effectLst/>
                        </a:rPr>
                        <a:t>Κώστας Δ. Κυριαζής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12</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5"/>
                  </a:ext>
                </a:extLst>
              </a:tr>
              <a:tr h="283592">
                <a:tc>
                  <a:txBody>
                    <a:bodyPr/>
                    <a:lstStyle/>
                    <a:p>
                      <a:pPr marL="0" marR="0" algn="just">
                        <a:lnSpc>
                          <a:spcPct val="150000"/>
                        </a:lnSpc>
                        <a:spcBef>
                          <a:spcPts val="0"/>
                        </a:spcBef>
                        <a:spcAft>
                          <a:spcPts val="0"/>
                        </a:spcAft>
                      </a:pPr>
                      <a:r>
                        <a:rPr lang="el-GR" sz="1200" b="0">
                          <a:effectLst/>
                        </a:rPr>
                        <a:t>Άγγελος Τερζάκης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11</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6"/>
                  </a:ext>
                </a:extLst>
              </a:tr>
              <a:tr h="283592">
                <a:tc>
                  <a:txBody>
                    <a:bodyPr/>
                    <a:lstStyle/>
                    <a:p>
                      <a:pPr marL="0" marR="0" algn="just">
                        <a:lnSpc>
                          <a:spcPct val="150000"/>
                        </a:lnSpc>
                        <a:spcBef>
                          <a:spcPts val="0"/>
                        </a:spcBef>
                        <a:spcAft>
                          <a:spcPts val="0"/>
                        </a:spcAft>
                      </a:pPr>
                      <a:r>
                        <a:rPr lang="el-GR" sz="1200" b="0">
                          <a:effectLst/>
                        </a:rPr>
                        <a:t>Γιώργος Θεοτοκάς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10</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7"/>
                  </a:ext>
                </a:extLst>
              </a:tr>
              <a:tr h="283592">
                <a:tc>
                  <a:txBody>
                    <a:bodyPr/>
                    <a:lstStyle/>
                    <a:p>
                      <a:pPr marL="0" marR="0" algn="just">
                        <a:lnSpc>
                          <a:spcPct val="150000"/>
                        </a:lnSpc>
                        <a:spcBef>
                          <a:spcPts val="0"/>
                        </a:spcBef>
                        <a:spcAft>
                          <a:spcPts val="0"/>
                        </a:spcAft>
                      </a:pPr>
                      <a:r>
                        <a:rPr lang="el-GR" sz="1200" b="0">
                          <a:effectLst/>
                        </a:rPr>
                        <a:t>Παντελής Πρεβελάκης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10</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8"/>
                  </a:ext>
                </a:extLst>
              </a:tr>
              <a:tr h="283592">
                <a:tc>
                  <a:txBody>
                    <a:bodyPr/>
                    <a:lstStyle/>
                    <a:p>
                      <a:pPr marL="0" marR="0" algn="just">
                        <a:lnSpc>
                          <a:spcPct val="150000"/>
                        </a:lnSpc>
                        <a:spcBef>
                          <a:spcPts val="0"/>
                        </a:spcBef>
                        <a:spcAft>
                          <a:spcPts val="0"/>
                        </a:spcAft>
                      </a:pPr>
                      <a:r>
                        <a:rPr lang="el-GR" sz="1200" b="0">
                          <a:effectLst/>
                        </a:rPr>
                        <a:t>Διονύσης Ρώμας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10</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09"/>
                  </a:ext>
                </a:extLst>
              </a:tr>
              <a:tr h="283592">
                <a:tc>
                  <a:txBody>
                    <a:bodyPr/>
                    <a:lstStyle/>
                    <a:p>
                      <a:pPr marL="0" marR="0" algn="just">
                        <a:lnSpc>
                          <a:spcPct val="150000"/>
                        </a:lnSpc>
                        <a:spcBef>
                          <a:spcPts val="0"/>
                        </a:spcBef>
                        <a:spcAft>
                          <a:spcPts val="0"/>
                        </a:spcAft>
                      </a:pPr>
                      <a:r>
                        <a:rPr lang="el-GR" sz="1200" b="0">
                          <a:effectLst/>
                        </a:rPr>
                        <a:t>Άγγελος Βλάχος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9</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0"/>
                  </a:ext>
                </a:extLst>
              </a:tr>
              <a:tr h="283592">
                <a:tc>
                  <a:txBody>
                    <a:bodyPr/>
                    <a:lstStyle/>
                    <a:p>
                      <a:pPr marL="0" marR="0" algn="just">
                        <a:lnSpc>
                          <a:spcPct val="150000"/>
                        </a:lnSpc>
                        <a:spcBef>
                          <a:spcPts val="0"/>
                        </a:spcBef>
                        <a:spcAft>
                          <a:spcPts val="0"/>
                        </a:spcAft>
                      </a:pPr>
                      <a:r>
                        <a:rPr lang="el-GR" sz="1200" b="0">
                          <a:effectLst/>
                        </a:rPr>
                        <a:t>Ανδρέας Καρκαβίτσας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9</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1"/>
                  </a:ext>
                </a:extLst>
              </a:tr>
              <a:tr h="283592">
                <a:tc>
                  <a:txBody>
                    <a:bodyPr/>
                    <a:lstStyle/>
                    <a:p>
                      <a:pPr marL="0" marR="0" algn="just">
                        <a:lnSpc>
                          <a:spcPct val="150000"/>
                        </a:lnSpc>
                        <a:spcBef>
                          <a:spcPts val="0"/>
                        </a:spcBef>
                        <a:spcAft>
                          <a:spcPts val="0"/>
                        </a:spcAft>
                      </a:pPr>
                      <a:r>
                        <a:rPr lang="el-GR" sz="1200" b="0">
                          <a:effectLst/>
                        </a:rPr>
                        <a:t>Αλέξανδρος Παπαδιαμάντης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9</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2"/>
                  </a:ext>
                </a:extLst>
              </a:tr>
              <a:tr h="283592">
                <a:tc>
                  <a:txBody>
                    <a:bodyPr/>
                    <a:lstStyle/>
                    <a:p>
                      <a:pPr marL="0" marR="0" algn="just">
                        <a:lnSpc>
                          <a:spcPct val="150000"/>
                        </a:lnSpc>
                        <a:spcBef>
                          <a:spcPts val="0"/>
                        </a:spcBef>
                        <a:spcAft>
                          <a:spcPts val="0"/>
                        </a:spcAft>
                      </a:pPr>
                      <a:r>
                        <a:rPr lang="el-GR" sz="1200" b="0">
                          <a:effectLst/>
                        </a:rPr>
                        <a:t>Γαλάτεια Σαράντη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9</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3"/>
                  </a:ext>
                </a:extLst>
              </a:tr>
              <a:tr h="283592">
                <a:tc>
                  <a:txBody>
                    <a:bodyPr/>
                    <a:lstStyle/>
                    <a:p>
                      <a:pPr marL="0" marR="0" algn="just">
                        <a:lnSpc>
                          <a:spcPct val="150000"/>
                        </a:lnSpc>
                        <a:spcBef>
                          <a:spcPts val="0"/>
                        </a:spcBef>
                        <a:spcAft>
                          <a:spcPts val="0"/>
                        </a:spcAft>
                      </a:pPr>
                      <a:r>
                        <a:rPr lang="el-GR" sz="1200" b="0">
                          <a:effectLst/>
                        </a:rPr>
                        <a:t>Πέτρος Χάρης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9</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4"/>
                  </a:ext>
                </a:extLst>
              </a:tr>
              <a:tr h="283592">
                <a:tc>
                  <a:txBody>
                    <a:bodyPr/>
                    <a:lstStyle/>
                    <a:p>
                      <a:pPr marL="0" marR="0" algn="just">
                        <a:lnSpc>
                          <a:spcPct val="150000"/>
                        </a:lnSpc>
                        <a:spcBef>
                          <a:spcPts val="0"/>
                        </a:spcBef>
                        <a:spcAft>
                          <a:spcPts val="0"/>
                        </a:spcAft>
                      </a:pPr>
                      <a:r>
                        <a:rPr lang="el-GR" sz="1200" b="0">
                          <a:effectLst/>
                        </a:rPr>
                        <a:t>Μιχάλης Περάνθης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8</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5"/>
                  </a:ext>
                </a:extLst>
              </a:tr>
              <a:tr h="283592">
                <a:tc>
                  <a:txBody>
                    <a:bodyPr/>
                    <a:lstStyle/>
                    <a:p>
                      <a:pPr marL="0" marR="0" algn="just">
                        <a:lnSpc>
                          <a:spcPct val="150000"/>
                        </a:lnSpc>
                        <a:spcBef>
                          <a:spcPts val="0"/>
                        </a:spcBef>
                        <a:spcAft>
                          <a:spcPts val="0"/>
                        </a:spcAft>
                      </a:pPr>
                      <a:r>
                        <a:rPr lang="el-GR" sz="1200" b="0">
                          <a:effectLst/>
                        </a:rPr>
                        <a:t>Στράτης Μυριβήλης </a:t>
                      </a:r>
                      <a:endParaRPr lang="en-US" sz="1200" b="0">
                        <a:effectLst/>
                        <a:latin typeface="Times New Roman" panose="02020603050405020304" pitchFamily="18" charset="0"/>
                        <a:ea typeface="Times New Roman" panose="02020603050405020304" pitchFamily="18" charset="0"/>
                      </a:endParaRPr>
                    </a:p>
                  </a:txBody>
                  <a:tcPr marL="49814" marR="49814" marT="0" marB="0"/>
                </a:tc>
                <a:tc>
                  <a:txBody>
                    <a:bodyPr/>
                    <a:lstStyle/>
                    <a:p>
                      <a:pPr marL="0" marR="0" algn="ctr">
                        <a:lnSpc>
                          <a:spcPct val="150000"/>
                        </a:lnSpc>
                        <a:spcBef>
                          <a:spcPts val="0"/>
                        </a:spcBef>
                        <a:spcAft>
                          <a:spcPts val="0"/>
                        </a:spcAft>
                      </a:pPr>
                      <a:r>
                        <a:rPr lang="el-GR" sz="1200" b="0">
                          <a:effectLst/>
                        </a:rPr>
                        <a:t>7</a:t>
                      </a:r>
                      <a:endParaRPr lang="en-US" sz="1200" b="0">
                        <a:effectLst/>
                        <a:latin typeface="Times New Roman" panose="02020603050405020304" pitchFamily="18" charset="0"/>
                        <a:ea typeface="Times New Roman" panose="02020603050405020304" pitchFamily="18" charset="0"/>
                      </a:endParaRPr>
                    </a:p>
                  </a:txBody>
                  <a:tcPr marL="49814" marR="49814"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86651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a:t>
            </a:r>
            <a:r>
              <a:rPr lang="el-GR" dirty="0" err="1"/>
              <a:t>χρονια</a:t>
            </a:r>
            <a:r>
              <a:rPr lang="el-GR" dirty="0"/>
              <a:t> της </a:t>
            </a:r>
            <a:r>
              <a:rPr lang="el-GR" dirty="0" err="1"/>
              <a:t>δικτατοριασ</a:t>
            </a:r>
            <a:endParaRPr lang="en-US" dirty="0"/>
          </a:p>
        </p:txBody>
      </p:sp>
      <p:sp>
        <p:nvSpPr>
          <p:cNvPr id="3" name="Content Placeholder 2"/>
          <p:cNvSpPr>
            <a:spLocks noGrp="1"/>
          </p:cNvSpPr>
          <p:nvPr>
            <p:ph idx="1"/>
          </p:nvPr>
        </p:nvSpPr>
        <p:spPr>
          <a:xfrm>
            <a:off x="768096" y="2132856"/>
            <a:ext cx="7290055" cy="4608512"/>
          </a:xfrm>
        </p:spPr>
        <p:txBody>
          <a:bodyPr>
            <a:normAutofit lnSpcReduction="10000"/>
          </a:bodyPr>
          <a:lstStyle/>
          <a:p>
            <a:r>
              <a:rPr lang="el-GR" sz="2400" dirty="0"/>
              <a:t>Εστία εκδίδει κλασικούς συγγραφείς Ν.Λ., </a:t>
            </a:r>
            <a:r>
              <a:rPr lang="el-GR" sz="2400" dirty="0" err="1"/>
              <a:t>Νέστορα</a:t>
            </a:r>
            <a:r>
              <a:rPr lang="el-GR" sz="2400" dirty="0"/>
              <a:t> Μάτσα και Ευάγγελο Αβέρωφ-Τοσίτσα</a:t>
            </a:r>
          </a:p>
          <a:p>
            <a:r>
              <a:rPr lang="el-GR" sz="2400" dirty="0"/>
              <a:t>Αλλά και </a:t>
            </a:r>
            <a:r>
              <a:rPr lang="el-GR" sz="2400" dirty="0" err="1"/>
              <a:t>Μπάμπη</a:t>
            </a:r>
            <a:r>
              <a:rPr lang="el-GR" sz="2400" dirty="0"/>
              <a:t> Κλάρα, Ρένο Αποστολίδη, Βασίλη Βασιλικό, Αλέξη </a:t>
            </a:r>
            <a:r>
              <a:rPr lang="el-GR" sz="2400" dirty="0" err="1"/>
              <a:t>Παρνη</a:t>
            </a:r>
            <a:endParaRPr lang="el-GR" sz="2400" dirty="0"/>
          </a:p>
          <a:p>
            <a:r>
              <a:rPr lang="el-GR" sz="2400" dirty="0"/>
              <a:t>Πλήρης επικράτηση σε Κρατικά Βραβεία Λογοτεχνίας (100% το 1969)</a:t>
            </a:r>
          </a:p>
          <a:p>
            <a:pPr lvl="1"/>
            <a:r>
              <a:rPr lang="el-GR" sz="2000" dirty="0"/>
              <a:t>Α΄ Βραβείο Διηγήματος: Θανάσης Πετσάλης-Διομήδης, </a:t>
            </a:r>
            <a:r>
              <a:rPr lang="el-GR" sz="2000" i="1" dirty="0"/>
              <a:t>Η κυρά της Ύδρας και άλλα διηγήματα</a:t>
            </a:r>
            <a:endParaRPr lang="el-GR" sz="2000" dirty="0"/>
          </a:p>
          <a:p>
            <a:pPr lvl="1"/>
            <a:r>
              <a:rPr lang="el-GR" sz="2000" dirty="0"/>
              <a:t>Α΄ Βραβείο Μυθιστορήματος: Διονύσης Ρώμας, </a:t>
            </a:r>
            <a:r>
              <a:rPr lang="el-GR" sz="2000" i="1" dirty="0"/>
              <a:t>Ο </a:t>
            </a:r>
            <a:r>
              <a:rPr lang="el-GR" sz="2000" i="1" dirty="0" err="1"/>
              <a:t>Σοπρακόμιτος</a:t>
            </a:r>
            <a:endParaRPr lang="el-GR" sz="2000" i="1" dirty="0"/>
          </a:p>
          <a:p>
            <a:pPr lvl="1"/>
            <a:r>
              <a:rPr lang="el-GR" sz="2000" dirty="0"/>
              <a:t>Βραβείο Μυθιστορηματικής Βιογραφίας: Κωνσταντίνος Κυριαζής, </a:t>
            </a:r>
            <a:r>
              <a:rPr lang="el-GR" sz="2000" i="1" dirty="0"/>
              <a:t>Ηράκλειος</a:t>
            </a:r>
          </a:p>
          <a:p>
            <a:pPr lvl="1"/>
            <a:r>
              <a:rPr lang="el-GR" sz="2000" dirty="0"/>
              <a:t>Βραβείο Ταξιδιωτικών Εντυπώσεων: Άλκης Θρύλος, </a:t>
            </a:r>
            <a:r>
              <a:rPr lang="el-GR" sz="2000" i="1" dirty="0"/>
              <a:t>Εκδρομές και ταξίδια</a:t>
            </a:r>
            <a:r>
              <a:rPr lang="el-GR" sz="2000" dirty="0"/>
              <a:t> </a:t>
            </a:r>
            <a:endParaRPr lang="en-US" sz="2000" dirty="0"/>
          </a:p>
        </p:txBody>
      </p:sp>
    </p:spTree>
    <p:extLst>
      <p:ext uri="{BB962C8B-B14F-4D97-AF65-F5344CB8AC3E}">
        <p14:creationId xmlns:p14="http://schemas.microsoft.com/office/powerpoint/2010/main" val="166921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15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Μαρινα καραϊτιδη</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ΑΜΦΙΣΒΗΤΗΣΗ</a:t>
            </a:r>
          </a:p>
        </p:txBody>
      </p:sp>
      <p:cxnSp>
        <p:nvCxnSpPr>
          <p:cNvPr id="17" name="Straight Connector 16">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5F7894"/>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4101411" y="10"/>
            <a:ext cx="5040133" cy="6857990"/>
          </a:xfrm>
          <a:prstGeom prst="rect">
            <a:avLst/>
          </a:prstGeom>
        </p:spPr>
      </p:pic>
    </p:spTree>
    <p:extLst>
      <p:ext uri="{BB962C8B-B14F-4D97-AF65-F5344CB8AC3E}">
        <p14:creationId xmlns:p14="http://schemas.microsoft.com/office/powerpoint/2010/main" val="2110765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graphicFrame>
        <p:nvGraphicFramePr>
          <p:cNvPr id="5" name="Content Placeholder 2">
            <a:extLst>
              <a:ext uri="{FF2B5EF4-FFF2-40B4-BE49-F238E27FC236}">
                <a16:creationId xmlns:a16="http://schemas.microsoft.com/office/drawing/2014/main" id="{AB6235A6-435B-F19B-12A7-29B043C9198B}"/>
              </a:ext>
            </a:extLst>
          </p:cNvPr>
          <p:cNvGraphicFramePr>
            <a:graphicFrameLocks noGrp="1"/>
          </p:cNvGraphicFramePr>
          <p:nvPr>
            <p:ph idx="1"/>
            <p:extLst>
              <p:ext uri="{D42A27DB-BD31-4B8C-83A1-F6EECF244321}">
                <p14:modId xmlns:p14="http://schemas.microsoft.com/office/powerpoint/2010/main" val="729554765"/>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54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Νεεσ</a:t>
            </a:r>
            <a:r>
              <a:rPr lang="el-GR" dirty="0"/>
              <a:t> </a:t>
            </a:r>
            <a:r>
              <a:rPr lang="el-GR" dirty="0" err="1"/>
              <a:t>προκλησεισ</a:t>
            </a:r>
            <a:endParaRPr lang="en-US" dirty="0"/>
          </a:p>
        </p:txBody>
      </p:sp>
      <p:sp>
        <p:nvSpPr>
          <p:cNvPr id="3" name="Content Placeholder 2"/>
          <p:cNvSpPr>
            <a:spLocks noGrp="1"/>
          </p:cNvSpPr>
          <p:nvPr>
            <p:ph idx="1"/>
          </p:nvPr>
        </p:nvSpPr>
        <p:spPr>
          <a:xfrm>
            <a:off x="768096" y="1988840"/>
            <a:ext cx="7620328" cy="4680520"/>
          </a:xfrm>
        </p:spPr>
        <p:txBody>
          <a:bodyPr>
            <a:normAutofit lnSpcReduction="10000"/>
          </a:bodyPr>
          <a:lstStyle/>
          <a:p>
            <a:r>
              <a:rPr lang="el-GR" sz="2400" dirty="0"/>
              <a:t>Με Μεταπολίτευση, επιτακτική ανάγκη ανανέωσης καταλόγου</a:t>
            </a:r>
          </a:p>
          <a:p>
            <a:r>
              <a:rPr lang="el-GR" sz="2400" dirty="0"/>
              <a:t>Γιώργος Θαλάσσης (1981-1984)</a:t>
            </a:r>
          </a:p>
          <a:p>
            <a:pPr lvl="1"/>
            <a:r>
              <a:rPr lang="el-GR" sz="1800" dirty="0"/>
              <a:t>Προσέλκυση νέων ταλέντων σε χαμηλού κόστους σειρά</a:t>
            </a:r>
          </a:p>
          <a:p>
            <a:pPr lvl="1"/>
            <a:r>
              <a:rPr lang="el-GR" sz="1800" dirty="0"/>
              <a:t>Γιώργος Ιωάννου, Παύλος </a:t>
            </a:r>
            <a:r>
              <a:rPr lang="el-GR" sz="1800" dirty="0" err="1"/>
              <a:t>Μάτεσις</a:t>
            </a:r>
            <a:r>
              <a:rPr lang="el-GR" sz="1800" dirty="0"/>
              <a:t>, Κ. </a:t>
            </a:r>
            <a:r>
              <a:rPr lang="el-GR" sz="1800" dirty="0" err="1"/>
              <a:t>Μουρσελάς</a:t>
            </a:r>
            <a:r>
              <a:rPr lang="el-GR" sz="1800" dirty="0"/>
              <a:t>, Μ. </a:t>
            </a:r>
            <a:r>
              <a:rPr lang="el-GR" sz="1800" dirty="0" err="1"/>
              <a:t>Λυμπεράκη</a:t>
            </a:r>
            <a:r>
              <a:rPr lang="el-GR" sz="1800" dirty="0"/>
              <a:t>, Φίλιππος </a:t>
            </a:r>
            <a:r>
              <a:rPr lang="el-GR" sz="1800" dirty="0" err="1"/>
              <a:t>Δρακονταειδής</a:t>
            </a:r>
            <a:r>
              <a:rPr lang="el-GR" sz="1800" dirty="0"/>
              <a:t>, Γιώργος Μανιώτης, Ματθαίος Μουντές, Φαίδωνας </a:t>
            </a:r>
            <a:r>
              <a:rPr lang="el-GR" sz="1800" dirty="0" err="1"/>
              <a:t>Ταμβακάκης</a:t>
            </a:r>
            <a:r>
              <a:rPr lang="el-GR" sz="1800" dirty="0"/>
              <a:t>, Πέτρος </a:t>
            </a:r>
            <a:r>
              <a:rPr lang="el-GR" sz="1800" dirty="0" err="1"/>
              <a:t>Τατσόπουλος</a:t>
            </a:r>
            <a:r>
              <a:rPr lang="el-GR" sz="1800" dirty="0"/>
              <a:t>, Κωστής </a:t>
            </a:r>
            <a:r>
              <a:rPr lang="el-GR" sz="1800" dirty="0" err="1"/>
              <a:t>Γκιμοσούλης</a:t>
            </a:r>
            <a:r>
              <a:rPr lang="el-GR" sz="1800" dirty="0"/>
              <a:t>, Νάνος Βαλαωρίτης, Ρούλα Κακλαμανάκη, </a:t>
            </a:r>
            <a:r>
              <a:rPr lang="el-GR" sz="1800" dirty="0" err="1"/>
              <a:t>Αναστάσης</a:t>
            </a:r>
            <a:r>
              <a:rPr lang="el-GR" sz="1800" dirty="0"/>
              <a:t> </a:t>
            </a:r>
            <a:r>
              <a:rPr lang="el-GR" sz="1800" dirty="0" err="1"/>
              <a:t>Βιστωνίτης</a:t>
            </a:r>
            <a:r>
              <a:rPr lang="el-GR" sz="1800" dirty="0"/>
              <a:t>, Άρης </a:t>
            </a:r>
            <a:r>
              <a:rPr lang="el-GR" sz="1800" dirty="0" err="1"/>
              <a:t>Φακίνος</a:t>
            </a:r>
            <a:r>
              <a:rPr lang="el-GR" sz="1800" dirty="0"/>
              <a:t>, Νίκος Φωκάς, Στέφανος </a:t>
            </a:r>
            <a:r>
              <a:rPr lang="el-GR" sz="1800" dirty="0" err="1"/>
              <a:t>Ροζάνης</a:t>
            </a:r>
            <a:r>
              <a:rPr lang="el-GR" sz="1800" dirty="0"/>
              <a:t>, κ.ά.</a:t>
            </a:r>
          </a:p>
          <a:p>
            <a:r>
              <a:rPr lang="el-GR" sz="2400" dirty="0"/>
              <a:t>Διονύσης Καψάλης (1986-1997)</a:t>
            </a:r>
          </a:p>
          <a:p>
            <a:pPr lvl="1"/>
            <a:r>
              <a:rPr lang="el-GR" sz="1800" dirty="0"/>
              <a:t>Οργάνωση παραγωγής σε σειρές</a:t>
            </a:r>
          </a:p>
          <a:p>
            <a:pPr lvl="1"/>
            <a:r>
              <a:rPr lang="el-GR" sz="1800" dirty="0"/>
              <a:t>«Αναγνώσεις», «Οι μεγάλοι ρήτορες και η ιστορία τους», «Από τον κόσμο των αρχαίων», «Βιβλιοθήκη του φιλολόγου», «Ελληνική Ποίηση», «</a:t>
            </a:r>
            <a:r>
              <a:rPr lang="en-US" sz="1800" dirty="0" err="1">
                <a:latin typeface="Calibri" panose="020F0502020204030204" pitchFamily="34" charset="0"/>
              </a:rPr>
              <a:t>Trivium</a:t>
            </a:r>
            <a:r>
              <a:rPr lang="el-GR" sz="1800" dirty="0"/>
              <a:t>» , κ.ά.</a:t>
            </a:r>
          </a:p>
          <a:p>
            <a:pPr lvl="1"/>
            <a:r>
              <a:rPr lang="el-GR" sz="1800" dirty="0"/>
              <a:t>Νέο περιοδικό, </a:t>
            </a:r>
            <a:r>
              <a:rPr lang="el-GR" sz="1800" i="1" dirty="0"/>
              <a:t>Λόγου Χάριν </a:t>
            </a:r>
            <a:r>
              <a:rPr lang="el-GR" sz="1800" dirty="0"/>
              <a:t>(4 τεύχη, 1990-1996)</a:t>
            </a:r>
            <a:endParaRPr lang="en-US" sz="1800" dirty="0"/>
          </a:p>
        </p:txBody>
      </p:sp>
    </p:spTree>
    <p:extLst>
      <p:ext uri="{BB962C8B-B14F-4D97-AF65-F5344CB8AC3E}">
        <p14:creationId xmlns:p14="http://schemas.microsoft.com/office/powerpoint/2010/main" val="73783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31616"/>
          </a:xfrm>
        </p:spPr>
        <p:txBody>
          <a:bodyPr/>
          <a:lstStyle/>
          <a:p>
            <a:r>
              <a:rPr lang="el-GR" dirty="0"/>
              <a:t>Ο </a:t>
            </a:r>
            <a:r>
              <a:rPr lang="el-GR" dirty="0" err="1"/>
              <a:t>τυπος</a:t>
            </a:r>
            <a:r>
              <a:rPr lang="el-GR" dirty="0"/>
              <a:t> στον </a:t>
            </a:r>
            <a:r>
              <a:rPr lang="el-GR" dirty="0" err="1"/>
              <a:t>αγωνα</a:t>
            </a:r>
            <a:endParaRPr lang="en-US" dirty="0"/>
          </a:p>
        </p:txBody>
      </p:sp>
      <p:sp>
        <p:nvSpPr>
          <p:cNvPr id="3" name="Content Placeholder 2"/>
          <p:cNvSpPr>
            <a:spLocks noGrp="1"/>
          </p:cNvSpPr>
          <p:nvPr>
            <p:ph idx="1"/>
          </p:nvPr>
        </p:nvSpPr>
        <p:spPr>
          <a:xfrm>
            <a:off x="755576" y="2060848"/>
            <a:ext cx="7290055" cy="4608512"/>
          </a:xfrm>
        </p:spPr>
        <p:txBody>
          <a:bodyPr>
            <a:normAutofit/>
          </a:bodyPr>
          <a:lstStyle/>
          <a:p>
            <a:r>
              <a:rPr lang="el-GR" sz="3000" dirty="0"/>
              <a:t>Τυπογραφεία του Αγώνα</a:t>
            </a:r>
          </a:p>
          <a:p>
            <a:pPr lvl="1"/>
            <a:r>
              <a:rPr lang="el-GR" sz="2000" dirty="0"/>
              <a:t>Προ 1821 = πνευματική κίνηση Ελληνισμού, θρησκευτικά και εκπαιδευτικά βιβλία</a:t>
            </a:r>
          </a:p>
          <a:p>
            <a:pPr lvl="1"/>
            <a:r>
              <a:rPr lang="el-GR" sz="2000" dirty="0"/>
              <a:t>Μετά 1821 = συμμετέχουν σε Επανάσταση, τυπώνουν εφημερίδες, προκηρύξεις, πράξεις διοίκησης</a:t>
            </a:r>
          </a:p>
          <a:p>
            <a:pPr lvl="1"/>
            <a:r>
              <a:rPr lang="el-GR" sz="2000" dirty="0"/>
              <a:t>Τυπογραφεία από </a:t>
            </a:r>
            <a:r>
              <a:rPr lang="en-US" sz="2000" dirty="0">
                <a:latin typeface="Calibri" panose="020F0502020204030204" pitchFamily="34" charset="0"/>
                <a:cs typeface="Calibri" panose="020F0502020204030204" pitchFamily="34" charset="0"/>
              </a:rPr>
              <a:t>Leicester</a:t>
            </a:r>
            <a:r>
              <a:rPr lang="en-US" sz="2000" dirty="0"/>
              <a:t> </a:t>
            </a:r>
            <a:r>
              <a:rPr lang="en-US" sz="2000" dirty="0">
                <a:latin typeface="Calibri" panose="020F0502020204030204" pitchFamily="34" charset="0"/>
              </a:rPr>
              <a:t>Stanhope</a:t>
            </a:r>
            <a:r>
              <a:rPr lang="el-GR" sz="2000" dirty="0">
                <a:latin typeface="Calibri" panose="020F0502020204030204" pitchFamily="34" charset="0"/>
              </a:rPr>
              <a:t>, δωρεές Κομιτάτου Λονδίνου και </a:t>
            </a:r>
            <a:r>
              <a:rPr lang="en-US" sz="2000" dirty="0">
                <a:latin typeface="Calibri" panose="020F0502020204030204" pitchFamily="34" charset="0"/>
              </a:rPr>
              <a:t>F. </a:t>
            </a:r>
            <a:r>
              <a:rPr lang="en-US" sz="2000" dirty="0" err="1">
                <a:latin typeface="Calibri" panose="020F0502020204030204" pitchFamily="34" charset="0"/>
              </a:rPr>
              <a:t>Didot</a:t>
            </a:r>
            <a:endParaRPr lang="en-US" sz="2000" dirty="0">
              <a:latin typeface="Calibri" panose="020F0502020204030204" pitchFamily="34" charset="0"/>
            </a:endParaRPr>
          </a:p>
          <a:p>
            <a:pPr lvl="1"/>
            <a:r>
              <a:rPr lang="el-GR" sz="2000" dirty="0">
                <a:latin typeface="Calibri" panose="020F0502020204030204" pitchFamily="34" charset="0"/>
              </a:rPr>
              <a:t>Αυτοσχέδια τυπογραφεία από αυτοδίδακτους τεχνίτες</a:t>
            </a:r>
            <a:endParaRPr lang="en-US" sz="2000" dirty="0">
              <a:latin typeface="Calibri" panose="020F0502020204030204" pitchFamily="34" charset="0"/>
            </a:endParaRPr>
          </a:p>
          <a:p>
            <a:r>
              <a:rPr lang="el-GR" sz="3000" dirty="0"/>
              <a:t>Άφιξη Καποδίστρια (Ιαν. 1828)</a:t>
            </a:r>
          </a:p>
          <a:p>
            <a:pPr lvl="1"/>
            <a:r>
              <a:rPr lang="en-US" sz="2000" dirty="0"/>
              <a:t>3</a:t>
            </a:r>
            <a:r>
              <a:rPr lang="el-GR" sz="2000" dirty="0"/>
              <a:t> </a:t>
            </a:r>
            <a:r>
              <a:rPr lang="el-GR" sz="2000" dirty="0" err="1"/>
              <a:t>Τυπογραφείες</a:t>
            </a:r>
            <a:r>
              <a:rPr lang="el-GR" sz="2000" dirty="0"/>
              <a:t> Διοικήσεως</a:t>
            </a:r>
            <a:r>
              <a:rPr lang="en-US" sz="2000" dirty="0"/>
              <a:t> </a:t>
            </a:r>
            <a:r>
              <a:rPr lang="el-GR" sz="2000" dirty="0"/>
              <a:t>(Αίγινα, Ύδρα)</a:t>
            </a:r>
          </a:p>
          <a:p>
            <a:pPr lvl="1"/>
            <a:r>
              <a:rPr lang="el-GR" sz="2000" dirty="0"/>
              <a:t>2 ιδιωτικές (Ναύπλιο, Σύρος)</a:t>
            </a:r>
            <a:endParaRPr lang="en-US" sz="2000" dirty="0"/>
          </a:p>
        </p:txBody>
      </p:sp>
    </p:spTree>
    <p:extLst>
      <p:ext uri="{BB962C8B-B14F-4D97-AF65-F5344CB8AC3E}">
        <p14:creationId xmlns:p14="http://schemas.microsoft.com/office/powerpoint/2010/main" val="1087760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sp>
        <p:nvSpPr>
          <p:cNvPr id="3" name="Content Placeholder 2"/>
          <p:cNvSpPr>
            <a:spLocks noGrp="1"/>
          </p:cNvSpPr>
          <p:nvPr>
            <p:ph idx="1"/>
          </p:nvPr>
        </p:nvSpPr>
        <p:spPr>
          <a:xfrm>
            <a:off x="768096" y="2286000"/>
            <a:ext cx="7548320" cy="4023360"/>
          </a:xfrm>
        </p:spPr>
        <p:txBody>
          <a:bodyPr>
            <a:normAutofit/>
          </a:bodyPr>
          <a:lstStyle/>
          <a:p>
            <a:r>
              <a:rPr lang="el-GR" sz="2600" dirty="0"/>
              <a:t>1985, η Εστία γιορτάζει τα 100 χρόνια της και εγκαινιάζει σειρά «Ξένης Λογοτεχνίας» με </a:t>
            </a:r>
            <a:r>
              <a:rPr lang="el-GR" sz="2600" i="1" dirty="0"/>
              <a:t>Τενεκεδένιο Ταμπούρλο</a:t>
            </a:r>
            <a:r>
              <a:rPr lang="el-GR" sz="2600" dirty="0"/>
              <a:t> Γκύντερ Γκρας</a:t>
            </a:r>
          </a:p>
          <a:p>
            <a:r>
              <a:rPr lang="el-GR" sz="2600" dirty="0"/>
              <a:t>1987, νέα σειρά «Σύγχρονη Ελληνική Πεζογραφία»</a:t>
            </a:r>
          </a:p>
          <a:p>
            <a:r>
              <a:rPr lang="el-GR" sz="2600" dirty="0"/>
              <a:t>1988, ο Ευάγγελος Μόσχος διαδέχεται τον Πέτρο Χάρη στη διεύθυνση της </a:t>
            </a:r>
            <a:r>
              <a:rPr lang="el-GR" sz="2600" i="1" dirty="0"/>
              <a:t>Νέας Εστίας</a:t>
            </a:r>
            <a:endParaRPr lang="el-GR" sz="2600" dirty="0"/>
          </a:p>
          <a:p>
            <a:r>
              <a:rPr lang="el-GR" sz="2600" dirty="0"/>
              <a:t>1992, νέο κατάστημα σε Λευκωσία Κύπρου (έως 1999)</a:t>
            </a:r>
          </a:p>
          <a:p>
            <a:r>
              <a:rPr lang="el-GR" sz="2600" dirty="0"/>
              <a:t>1993, η Εστία αναλαμβάνει τη σειρά της </a:t>
            </a:r>
            <a:r>
              <a:rPr lang="el-GR" sz="2600" i="1" dirty="0"/>
              <a:t>Νέας Ελληνικής Βιβλιοθήκης</a:t>
            </a:r>
            <a:r>
              <a:rPr lang="el-GR" sz="2600" dirty="0"/>
              <a:t> του Άλκη Αγγέλου</a:t>
            </a:r>
            <a:endParaRPr lang="en-US" sz="2600" dirty="0"/>
          </a:p>
        </p:txBody>
      </p:sp>
    </p:spTree>
    <p:extLst>
      <p:ext uri="{BB962C8B-B14F-4D97-AF65-F5344CB8AC3E}">
        <p14:creationId xmlns:p14="http://schemas.microsoft.com/office/powerpoint/2010/main" val="147320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E5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Ευα καραϊτιδη</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ΠΡΟΚΛΗΣΗ</a:t>
            </a:r>
          </a:p>
        </p:txBody>
      </p:sp>
      <p:cxnSp>
        <p:nvCxnSpPr>
          <p:cNvPr id="17" name="Straight Connector 16">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7B8BC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1411" y="10"/>
            <a:ext cx="5040133" cy="6857990"/>
          </a:xfrm>
          <a:prstGeom prst="rect">
            <a:avLst/>
          </a:prstGeom>
        </p:spPr>
      </p:pic>
    </p:spTree>
    <p:extLst>
      <p:ext uri="{BB962C8B-B14F-4D97-AF65-F5344CB8AC3E}">
        <p14:creationId xmlns:p14="http://schemas.microsoft.com/office/powerpoint/2010/main" val="2241224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graphicFrame>
        <p:nvGraphicFramePr>
          <p:cNvPr id="5" name="Content Placeholder 2">
            <a:extLst>
              <a:ext uri="{FF2B5EF4-FFF2-40B4-BE49-F238E27FC236}">
                <a16:creationId xmlns:a16="http://schemas.microsoft.com/office/drawing/2014/main" id="{65B82E6D-E318-8371-478F-F35F7092B5C2}"/>
              </a:ext>
            </a:extLst>
          </p:cNvPr>
          <p:cNvGraphicFramePr>
            <a:graphicFrameLocks noGrp="1"/>
          </p:cNvGraphicFramePr>
          <p:nvPr>
            <p:ph idx="1"/>
            <p:extLst>
              <p:ext uri="{D42A27DB-BD31-4B8C-83A1-F6EECF244321}">
                <p14:modId xmlns:p14="http://schemas.microsoft.com/office/powerpoint/2010/main" val="4173880581"/>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301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476809" cy="5249334"/>
          </a:xfrm>
        </p:spPr>
        <p:txBody>
          <a:bodyPr>
            <a:normAutofit/>
          </a:bodyPr>
          <a:lstStyle/>
          <a:p>
            <a:pPr algn="r"/>
            <a:r>
              <a:rPr lang="el-GR">
                <a:solidFill>
                  <a:srgbClr val="FFFFFF"/>
                </a:solidFill>
              </a:rPr>
              <a:t>Παιδικο βιβλιο</a:t>
            </a:r>
            <a:endParaRPr lang="en-US">
              <a:solidFill>
                <a:srgbClr val="FFFFFF"/>
              </a:solidFill>
            </a:endParaRPr>
          </a:p>
        </p:txBody>
      </p:sp>
      <p:sp>
        <p:nvSpPr>
          <p:cNvPr id="3" name="Content Placeholder 2"/>
          <p:cNvSpPr>
            <a:spLocks noGrp="1"/>
          </p:cNvSpPr>
          <p:nvPr>
            <p:ph idx="1"/>
          </p:nvPr>
        </p:nvSpPr>
        <p:spPr>
          <a:xfrm>
            <a:off x="3832411" y="804333"/>
            <a:ext cx="4610377" cy="5249334"/>
          </a:xfrm>
        </p:spPr>
        <p:txBody>
          <a:bodyPr anchor="ctr">
            <a:normAutofit/>
          </a:bodyPr>
          <a:lstStyle/>
          <a:p>
            <a:r>
              <a:rPr lang="el-GR"/>
              <a:t>Έργα Πηνελόπης Δέλτα και Ζαχαρία Παπαντωνίου</a:t>
            </a:r>
          </a:p>
          <a:p>
            <a:r>
              <a:rPr lang="el-GR"/>
              <a:t>Διπλή έκδοση, σε μονοτονικό και πολυτονικό</a:t>
            </a:r>
          </a:p>
          <a:p>
            <a:r>
              <a:rPr lang="el-GR"/>
              <a:t>Βραχύβια σειρά «Παιδικής Πινακοθήκης»</a:t>
            </a:r>
          </a:p>
          <a:p>
            <a:pPr lvl="1"/>
            <a:r>
              <a:rPr lang="el-GR"/>
              <a:t>Αλέξανδρος Αδαμόπουλος, </a:t>
            </a:r>
            <a:r>
              <a:rPr lang="el-GR" i="1"/>
              <a:t>Σιμιγδαλένιος</a:t>
            </a:r>
          </a:p>
          <a:p>
            <a:pPr lvl="1"/>
            <a:r>
              <a:rPr lang="el-GR"/>
              <a:t>Χρήστος </a:t>
            </a:r>
            <a:r>
              <a:rPr lang="el-GR" err="1"/>
              <a:t>Μπουλώτης</a:t>
            </a:r>
            <a:r>
              <a:rPr lang="el-GR"/>
              <a:t>, </a:t>
            </a:r>
            <a:r>
              <a:rPr lang="el-GR" i="1"/>
              <a:t>Κουδούνια με πατάτες στο φούρνο</a:t>
            </a:r>
            <a:r>
              <a:rPr lang="el-GR"/>
              <a:t>, </a:t>
            </a:r>
            <a:r>
              <a:rPr lang="el-GR" i="1"/>
              <a:t>Όταν η μπάλα ονειρεύεται τρελά, Ο </a:t>
            </a:r>
            <a:r>
              <a:rPr lang="el-GR" i="1" err="1"/>
              <a:t>γαϊδαράκος</a:t>
            </a:r>
            <a:r>
              <a:rPr lang="el-GR" i="1"/>
              <a:t> που ήπιε το φεγγάρι</a:t>
            </a:r>
          </a:p>
          <a:p>
            <a:pPr lvl="1"/>
            <a:r>
              <a:rPr lang="el-GR"/>
              <a:t>Ισαάκ </a:t>
            </a:r>
            <a:r>
              <a:rPr lang="el-GR" err="1"/>
              <a:t>Μπάσεβις</a:t>
            </a:r>
            <a:r>
              <a:rPr lang="el-GR"/>
              <a:t> Σίνγκερ, </a:t>
            </a:r>
            <a:r>
              <a:rPr lang="el-GR" i="1"/>
              <a:t>Ιστορίες για παιδιά</a:t>
            </a:r>
            <a:r>
              <a:rPr lang="el-GR"/>
              <a:t>, αλλά και</a:t>
            </a:r>
          </a:p>
          <a:p>
            <a:pPr lvl="1"/>
            <a:r>
              <a:rPr lang="el-GR"/>
              <a:t>Ανδρέας Καρκαβίτσας, Οδυσσέας Ελύτης, Κωστής Παλαμάς, Κώστας Καρυωτάκης</a:t>
            </a:r>
            <a:endParaRPr lang="en-US"/>
          </a:p>
        </p:txBody>
      </p:sp>
    </p:spTree>
    <p:extLst>
      <p:ext uri="{BB962C8B-B14F-4D97-AF65-F5344CB8AC3E}">
        <p14:creationId xmlns:p14="http://schemas.microsoft.com/office/powerpoint/2010/main" val="4192539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screen">
            <a:lum/>
            <a:extLst>
              <a:ext uri="{28A0092B-C50C-407E-A947-70E740481C1C}">
                <a14:useLocalDpi xmlns:a14="http://schemas.microsoft.com/office/drawing/2010/main" val="0"/>
              </a:ext>
            </a:extLst>
          </a:blip>
          <a:srcRect/>
          <a:stretch>
            <a:fillRect/>
          </a:stretch>
        </p:blipFill>
        <p:spPr bwMode="auto">
          <a:xfrm>
            <a:off x="504" y="404665"/>
            <a:ext cx="9108000" cy="6215315"/>
          </a:xfrm>
          <a:prstGeom prst="rect">
            <a:avLst/>
          </a:prstGeom>
          <a:noFill/>
          <a:ln w="9525">
            <a:noFill/>
            <a:miter lim="800000"/>
            <a:headEnd/>
            <a:tailEnd/>
          </a:ln>
          <a:effectLst/>
        </p:spPr>
      </p:pic>
    </p:spTree>
    <p:extLst>
      <p:ext uri="{BB962C8B-B14F-4D97-AF65-F5344CB8AC3E}">
        <p14:creationId xmlns:p14="http://schemas.microsoft.com/office/powerpoint/2010/main" val="3736436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F432D6-15A4-4BE1-BA1F-C0359AC7A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a:normAutofit/>
          </a:bodyPr>
          <a:lstStyle/>
          <a:p>
            <a:r>
              <a:rPr lang="el-GR">
                <a:solidFill>
                  <a:srgbClr val="FFFFFF"/>
                </a:solidFill>
              </a:rPr>
              <a:t>«εικονα» ιστορικου οικου</a:t>
            </a:r>
            <a:endParaRPr lang="en-US">
              <a:solidFill>
                <a:srgbClr val="FFFFFF"/>
              </a:solidFill>
            </a:endParaRPr>
          </a:p>
        </p:txBody>
      </p:sp>
      <p:cxnSp>
        <p:nvCxnSpPr>
          <p:cNvPr id="14"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601995" y="2489202"/>
            <a:ext cx="5942448" cy="3554614"/>
          </a:xfrm>
        </p:spPr>
        <p:txBody>
          <a:bodyPr>
            <a:normAutofit/>
          </a:bodyPr>
          <a:lstStyle/>
          <a:p>
            <a:r>
              <a:rPr lang="el-GR">
                <a:solidFill>
                  <a:srgbClr val="FFFFFF"/>
                </a:solidFill>
              </a:rPr>
              <a:t>Ισόρροπη παρουσία μυθοπλασίας και επιστημονικού βιβλίου σε σειρές</a:t>
            </a:r>
          </a:p>
          <a:p>
            <a:r>
              <a:rPr lang="el-GR">
                <a:solidFill>
                  <a:srgbClr val="FFFFFF"/>
                </a:solidFill>
              </a:rPr>
              <a:t>Ιδιαίτερη μέριμνα για την άρτια εμφάνιση του βιβλίου και τη γλωσσική και τυπογραφική επιμέλεια των κειμένων</a:t>
            </a:r>
          </a:p>
          <a:p>
            <a:r>
              <a:rPr lang="el-GR">
                <a:solidFill>
                  <a:srgbClr val="FFFFFF"/>
                </a:solidFill>
              </a:rPr>
              <a:t>Επένδυση σε κύρος και συμβολικό κεφάλαιο οίκου</a:t>
            </a:r>
          </a:p>
          <a:p>
            <a:r>
              <a:rPr lang="el-GR">
                <a:solidFill>
                  <a:srgbClr val="FFFFFF"/>
                </a:solidFill>
              </a:rPr>
              <a:t>Ευθύνη ιστορικής κληρονομιάς</a:t>
            </a:r>
          </a:p>
          <a:p>
            <a:r>
              <a:rPr lang="el-GR">
                <a:solidFill>
                  <a:srgbClr val="FFFFFF"/>
                </a:solidFill>
              </a:rPr>
              <a:t>Δυνατότητα επιβίωσης παραδοσιακής οικογενειακής επιχείρησης;</a:t>
            </a:r>
            <a:endParaRPr lang="en-US">
              <a:solidFill>
                <a:srgbClr val="FFFFFF"/>
              </a:solidFill>
            </a:endParaRPr>
          </a:p>
        </p:txBody>
      </p:sp>
    </p:spTree>
    <p:extLst>
      <p:ext uri="{BB962C8B-B14F-4D97-AF65-F5344CB8AC3E}">
        <p14:creationId xmlns:p14="http://schemas.microsoft.com/office/powerpoint/2010/main" val="1778623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F432D6-15A4-4BE1-BA1F-C0359AC7A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a:normAutofit/>
          </a:bodyPr>
          <a:lstStyle/>
          <a:p>
            <a:r>
              <a:rPr lang="el-GR">
                <a:solidFill>
                  <a:srgbClr val="FFFFFF"/>
                </a:solidFill>
              </a:rPr>
              <a:t>Ανθεκτικοτητα</a:t>
            </a:r>
            <a:endParaRPr lang="en-US">
              <a:solidFill>
                <a:srgbClr val="FFFFFF"/>
              </a:solidFill>
            </a:endParaRPr>
          </a:p>
        </p:txBody>
      </p:sp>
      <p:cxnSp>
        <p:nvCxnSpPr>
          <p:cNvPr id="14"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601995" y="2489202"/>
            <a:ext cx="5942448" cy="3554614"/>
          </a:xfrm>
        </p:spPr>
        <p:txBody>
          <a:bodyPr>
            <a:normAutofit/>
          </a:bodyPr>
          <a:lstStyle/>
          <a:p>
            <a:r>
              <a:rPr lang="el-GR">
                <a:solidFill>
                  <a:srgbClr val="FFFFFF"/>
                </a:solidFill>
              </a:rPr>
              <a:t>Στέρεη οικονομική βάση, τα σχολικά εγχειρίδια</a:t>
            </a:r>
          </a:p>
          <a:p>
            <a:r>
              <a:rPr lang="el-GR">
                <a:solidFill>
                  <a:srgbClr val="FFFFFF"/>
                </a:solidFill>
              </a:rPr>
              <a:t>Αξιοποίηση </a:t>
            </a:r>
            <a:r>
              <a:rPr lang="el-GR" i="1">
                <a:solidFill>
                  <a:srgbClr val="FFFFFF"/>
                </a:solidFill>
              </a:rPr>
              <a:t>Νέας Εστίας</a:t>
            </a:r>
          </a:p>
          <a:p>
            <a:r>
              <a:rPr lang="el-GR">
                <a:solidFill>
                  <a:srgbClr val="FFFFFF"/>
                </a:solidFill>
              </a:rPr>
              <a:t>Προσαρμοστικότητα σε νέες συνθήκες</a:t>
            </a:r>
          </a:p>
          <a:p>
            <a:r>
              <a:rPr lang="el-GR">
                <a:solidFill>
                  <a:srgbClr val="FFFFFF"/>
                </a:solidFill>
              </a:rPr>
              <a:t>Συνέργεια βιβλιοπωλικού και εκδοτικού σκέλους επιχείρησης</a:t>
            </a:r>
            <a:endParaRPr lang="en-US">
              <a:solidFill>
                <a:srgbClr val="FFFFFF"/>
              </a:solidFill>
            </a:endParaRPr>
          </a:p>
          <a:p>
            <a:pPr marL="0" indent="0">
              <a:buNone/>
            </a:pPr>
            <a:endParaRPr lang="en-US">
              <a:solidFill>
                <a:srgbClr val="FFFFFF"/>
              </a:solidFill>
            </a:endParaRPr>
          </a:p>
        </p:txBody>
      </p:sp>
    </p:spTree>
    <p:extLst>
      <p:ext uri="{BB962C8B-B14F-4D97-AF65-F5344CB8AC3E}">
        <p14:creationId xmlns:p14="http://schemas.microsoft.com/office/powerpoint/2010/main" val="3632676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3527-B768-6E22-EA18-49C09668094E}"/>
              </a:ext>
            </a:extLst>
          </p:cNvPr>
          <p:cNvSpPr>
            <a:spLocks noGrp="1"/>
          </p:cNvSpPr>
          <p:nvPr>
            <p:ph type="title"/>
          </p:nvPr>
        </p:nvSpPr>
        <p:spPr>
          <a:xfrm>
            <a:off x="768096" y="585216"/>
            <a:ext cx="7290054" cy="1499616"/>
          </a:xfrm>
        </p:spPr>
        <p:txBody>
          <a:bodyPr>
            <a:normAutofit/>
          </a:bodyPr>
          <a:lstStyle/>
          <a:p>
            <a:r>
              <a:rPr lang="en-US"/>
              <a:t>LINKS</a:t>
            </a:r>
          </a:p>
        </p:txBody>
      </p:sp>
      <p:graphicFrame>
        <p:nvGraphicFramePr>
          <p:cNvPr id="5" name="Content Placeholder 2">
            <a:extLst>
              <a:ext uri="{FF2B5EF4-FFF2-40B4-BE49-F238E27FC236}">
                <a16:creationId xmlns:a16="http://schemas.microsoft.com/office/drawing/2014/main" id="{58DE9F86-F202-7670-D13D-2759ECD58C89}"/>
              </a:ext>
            </a:extLst>
          </p:cNvPr>
          <p:cNvGraphicFramePr>
            <a:graphicFrameLocks noGrp="1"/>
          </p:cNvGraphicFramePr>
          <p:nvPr>
            <p:ph idx="1"/>
            <p:extLst>
              <p:ext uri="{D42A27DB-BD31-4B8C-83A1-F6EECF244321}">
                <p14:modId xmlns:p14="http://schemas.microsoft.com/office/powerpoint/2010/main" val="141582519"/>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50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31616"/>
          </a:xfrm>
        </p:spPr>
        <p:txBody>
          <a:bodyPr/>
          <a:lstStyle/>
          <a:p>
            <a:r>
              <a:rPr lang="el-GR" dirty="0"/>
              <a:t>Ο </a:t>
            </a:r>
            <a:r>
              <a:rPr lang="el-GR" dirty="0" err="1"/>
              <a:t>τυπος</a:t>
            </a:r>
            <a:r>
              <a:rPr lang="el-GR" dirty="0"/>
              <a:t> στον </a:t>
            </a:r>
            <a:r>
              <a:rPr lang="el-GR" dirty="0" err="1"/>
              <a:t>αγωνα</a:t>
            </a:r>
            <a:endParaRPr lang="en-US" dirty="0"/>
          </a:p>
        </p:txBody>
      </p:sp>
      <p:sp>
        <p:nvSpPr>
          <p:cNvPr id="3" name="Content Placeholder 2"/>
          <p:cNvSpPr>
            <a:spLocks noGrp="1"/>
          </p:cNvSpPr>
          <p:nvPr>
            <p:ph idx="1"/>
          </p:nvPr>
        </p:nvSpPr>
        <p:spPr>
          <a:xfrm>
            <a:off x="768096" y="2276872"/>
            <a:ext cx="7290055" cy="3816424"/>
          </a:xfrm>
        </p:spPr>
        <p:txBody>
          <a:bodyPr>
            <a:normAutofit/>
          </a:bodyPr>
          <a:lstStyle/>
          <a:p>
            <a:pPr>
              <a:spcAft>
                <a:spcPts val="600"/>
              </a:spcAft>
            </a:pPr>
            <a:r>
              <a:rPr lang="el-GR" sz="3000" dirty="0"/>
              <a:t>Έντυπες εφημερίδες</a:t>
            </a:r>
          </a:p>
          <a:p>
            <a:pPr lvl="1">
              <a:spcAft>
                <a:spcPts val="600"/>
              </a:spcAft>
            </a:pPr>
            <a:r>
              <a:rPr lang="el-GR" sz="2200" i="1" dirty="0" err="1"/>
              <a:t>Σάλπιγξ</a:t>
            </a:r>
            <a:r>
              <a:rPr lang="el-GR" sz="2200" i="1" dirty="0"/>
              <a:t> Ελληνική</a:t>
            </a:r>
            <a:r>
              <a:rPr lang="el-GR" sz="2200" dirty="0"/>
              <a:t>, Καλαμάτα, Αύγουστος 1821</a:t>
            </a:r>
          </a:p>
          <a:p>
            <a:pPr lvl="1">
              <a:spcAft>
                <a:spcPts val="600"/>
              </a:spcAft>
            </a:pPr>
            <a:r>
              <a:rPr lang="el-GR" sz="2200" i="1" dirty="0"/>
              <a:t>Ελληνικά Χρονικά</a:t>
            </a:r>
            <a:r>
              <a:rPr lang="el-GR" sz="2200" dirty="0"/>
              <a:t>, Μεσολόγγι, 1824-1826</a:t>
            </a:r>
          </a:p>
          <a:p>
            <a:pPr lvl="1">
              <a:spcAft>
                <a:spcPts val="600"/>
              </a:spcAft>
            </a:pPr>
            <a:r>
              <a:rPr lang="el-GR" sz="2200" i="1" dirty="0" err="1"/>
              <a:t>Εφημερίς</a:t>
            </a:r>
            <a:r>
              <a:rPr lang="el-GR" sz="2200" i="1" dirty="0"/>
              <a:t> Αθηνών</a:t>
            </a:r>
            <a:r>
              <a:rPr lang="el-GR" sz="2200" dirty="0"/>
              <a:t>, Αθήνα, 1824-1826</a:t>
            </a:r>
          </a:p>
          <a:p>
            <a:pPr lvl="1">
              <a:spcAft>
                <a:spcPts val="600"/>
              </a:spcAft>
            </a:pPr>
            <a:r>
              <a:rPr lang="el-GR" sz="2200" i="1" dirty="0"/>
              <a:t>Ο Φίλος του Νόμου</a:t>
            </a:r>
            <a:r>
              <a:rPr lang="el-GR" sz="2200" dirty="0"/>
              <a:t>, Ύδρα, 1824-1827</a:t>
            </a:r>
          </a:p>
          <a:p>
            <a:pPr lvl="1">
              <a:spcAft>
                <a:spcPts val="600"/>
              </a:spcAft>
            </a:pPr>
            <a:r>
              <a:rPr lang="el-GR" sz="2200" i="1" dirty="0"/>
              <a:t>Γενική </a:t>
            </a:r>
            <a:r>
              <a:rPr lang="el-GR" sz="2200" i="1" dirty="0" err="1"/>
              <a:t>Εφημερίς</a:t>
            </a:r>
            <a:r>
              <a:rPr lang="el-GR" sz="2200" i="1" dirty="0"/>
              <a:t> της Ελλάδος</a:t>
            </a:r>
            <a:r>
              <a:rPr lang="el-GR" sz="2200" dirty="0"/>
              <a:t>, Ναύπλιο, 1825</a:t>
            </a:r>
          </a:p>
          <a:p>
            <a:pPr lvl="1">
              <a:spcAft>
                <a:spcPts val="600"/>
              </a:spcAft>
            </a:pPr>
            <a:r>
              <a:rPr lang="el-GR" sz="2200" i="1" dirty="0"/>
              <a:t>Ανεξάρτητος </a:t>
            </a:r>
            <a:r>
              <a:rPr lang="el-GR" sz="2200" i="1" dirty="0" err="1"/>
              <a:t>Εφημερίς</a:t>
            </a:r>
            <a:r>
              <a:rPr lang="el-GR" sz="2200" i="1" dirty="0"/>
              <a:t> της Ελλάδος</a:t>
            </a:r>
            <a:r>
              <a:rPr lang="el-GR" sz="2200" dirty="0"/>
              <a:t>, Ύδρα, 1827-1829</a:t>
            </a:r>
          </a:p>
        </p:txBody>
      </p:sp>
    </p:spTree>
    <p:extLst>
      <p:ext uri="{BB962C8B-B14F-4D97-AF65-F5344CB8AC3E}">
        <p14:creationId xmlns:p14="http://schemas.microsoft.com/office/powerpoint/2010/main" val="68070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a:t>
            </a:r>
            <a:r>
              <a:rPr lang="el-GR" dirty="0" err="1"/>
              <a:t>πρωτοι</a:t>
            </a:r>
            <a:r>
              <a:rPr lang="el-GR" dirty="0"/>
              <a:t> </a:t>
            </a:r>
            <a:r>
              <a:rPr lang="el-GR" dirty="0" err="1"/>
              <a:t>τυπογραφοι</a:t>
            </a:r>
            <a:endParaRPr lang="en-US" dirty="0"/>
          </a:p>
        </p:txBody>
      </p:sp>
      <p:sp>
        <p:nvSpPr>
          <p:cNvPr id="3" name="Content Placeholder 2"/>
          <p:cNvSpPr>
            <a:spLocks noGrp="1"/>
          </p:cNvSpPr>
          <p:nvPr>
            <p:ph idx="1"/>
          </p:nvPr>
        </p:nvSpPr>
        <p:spPr>
          <a:xfrm>
            <a:off x="768096" y="1916832"/>
            <a:ext cx="7476312" cy="4752528"/>
          </a:xfrm>
        </p:spPr>
        <p:txBody>
          <a:bodyPr>
            <a:normAutofit fontScale="92500"/>
          </a:bodyPr>
          <a:lstStyle/>
          <a:p>
            <a:r>
              <a:rPr lang="el-GR" sz="3000" dirty="0"/>
              <a:t>Ανδρέας Κορομηλάς (1810-1858)</a:t>
            </a:r>
          </a:p>
          <a:p>
            <a:pPr lvl="1"/>
            <a:r>
              <a:rPr lang="el-GR" sz="2000" dirty="0"/>
              <a:t>1838, ταξίδι σε Γαλλία για αγορά βιβλίων και νέων στοιχείων από </a:t>
            </a:r>
            <a:r>
              <a:rPr lang="en-US" sz="2000" dirty="0" err="1">
                <a:latin typeface="Calibri" panose="020F0502020204030204" pitchFamily="34" charset="0"/>
              </a:rPr>
              <a:t>Didot</a:t>
            </a:r>
            <a:endParaRPr lang="en-US" sz="2000" dirty="0">
              <a:latin typeface="Calibri" panose="020F0502020204030204" pitchFamily="34" charset="0"/>
            </a:endParaRPr>
          </a:p>
          <a:p>
            <a:pPr lvl="1"/>
            <a:r>
              <a:rPr lang="en-US" sz="2000" dirty="0">
                <a:latin typeface="Calibri" panose="020F0502020204030204" pitchFamily="34" charset="0"/>
              </a:rPr>
              <a:t>1840, </a:t>
            </a:r>
            <a:r>
              <a:rPr lang="el-GR" sz="2000" dirty="0">
                <a:latin typeface="Calibri" panose="020F0502020204030204" pitchFamily="34" charset="0"/>
              </a:rPr>
              <a:t>εισαγωγή στερεοτυπίας σε Ελλάδα</a:t>
            </a:r>
          </a:p>
          <a:p>
            <a:pPr lvl="1"/>
            <a:r>
              <a:rPr lang="el-GR" sz="2000" dirty="0">
                <a:latin typeface="Calibri" panose="020F0502020204030204" pitchFamily="34" charset="0"/>
              </a:rPr>
              <a:t>Κυρίως σχολικά βιβλία</a:t>
            </a:r>
          </a:p>
          <a:p>
            <a:r>
              <a:rPr lang="el-GR" sz="3000" dirty="0"/>
              <a:t>Κωνσταντίνος </a:t>
            </a:r>
            <a:r>
              <a:rPr lang="el-GR" sz="3000" dirty="0" err="1"/>
              <a:t>Γκαρπολάς</a:t>
            </a:r>
            <a:r>
              <a:rPr lang="el-GR" sz="3000" dirty="0"/>
              <a:t> (αρχές </a:t>
            </a:r>
            <a:r>
              <a:rPr lang="el-GR" sz="3000" dirty="0" err="1"/>
              <a:t>δεκ.</a:t>
            </a:r>
            <a:r>
              <a:rPr lang="el-GR" sz="3000" dirty="0"/>
              <a:t> 1790-1848;)</a:t>
            </a:r>
          </a:p>
          <a:p>
            <a:pPr lvl="1">
              <a:lnSpc>
                <a:spcPct val="100000"/>
              </a:lnSpc>
            </a:pPr>
            <a:r>
              <a:rPr lang="el-GR" sz="2000" dirty="0"/>
              <a:t>Νεανικά χρόνια σε Βιέννη, στη συνέχεια βιβλιοπώλης και βιβλιοδέτης σε Βουκουρέστι</a:t>
            </a:r>
          </a:p>
          <a:p>
            <a:pPr lvl="1">
              <a:lnSpc>
                <a:spcPct val="100000"/>
              </a:lnSpc>
            </a:pPr>
            <a:r>
              <a:rPr lang="el-GR" sz="2000" dirty="0"/>
              <a:t>1837, ίδρυση βιβλιοπωλείου σε Αθήνα</a:t>
            </a:r>
          </a:p>
          <a:p>
            <a:pPr lvl="1">
              <a:lnSpc>
                <a:spcPct val="100000"/>
              </a:lnSpc>
            </a:pPr>
            <a:r>
              <a:rPr lang="el-GR" sz="2000" dirty="0"/>
              <a:t>1839, δημιουργία χυτηρίου και τυπογραφείου</a:t>
            </a:r>
          </a:p>
          <a:p>
            <a:pPr lvl="1">
              <a:lnSpc>
                <a:spcPct val="100000"/>
              </a:lnSpc>
            </a:pPr>
            <a:r>
              <a:rPr lang="el-GR" sz="2000" dirty="0"/>
              <a:t>1841, έκδοση εμπορικού καταλόγου</a:t>
            </a:r>
          </a:p>
          <a:p>
            <a:pPr lvl="1">
              <a:lnSpc>
                <a:spcPct val="100000"/>
              </a:lnSpc>
            </a:pPr>
            <a:r>
              <a:rPr lang="el-GR" sz="2000" dirty="0"/>
              <a:t>Λεξικά, ιστορίες, εκδόσεις αρχαίων συγγραφέων</a:t>
            </a:r>
          </a:p>
          <a:p>
            <a:pPr lvl="1">
              <a:lnSpc>
                <a:spcPct val="100000"/>
              </a:lnSpc>
            </a:pPr>
            <a:r>
              <a:rPr lang="el-GR" sz="2000" dirty="0"/>
              <a:t>1842, πτώχευση επιχείρησης </a:t>
            </a:r>
            <a:endParaRPr lang="en-US" sz="2000" dirty="0"/>
          </a:p>
        </p:txBody>
      </p:sp>
    </p:spTree>
    <p:extLst>
      <p:ext uri="{BB962C8B-B14F-4D97-AF65-F5344CB8AC3E}">
        <p14:creationId xmlns:p14="http://schemas.microsoft.com/office/powerpoint/2010/main" val="56287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Πνευματικη</a:t>
            </a:r>
            <a:r>
              <a:rPr lang="el-GR" dirty="0"/>
              <a:t> </a:t>
            </a:r>
            <a:r>
              <a:rPr lang="el-GR" dirty="0" err="1"/>
              <a:t>ζωη</a:t>
            </a:r>
            <a:r>
              <a:rPr lang="el-GR" dirty="0"/>
              <a:t>, </a:t>
            </a:r>
            <a:r>
              <a:rPr lang="el-GR" sz="2800" dirty="0"/>
              <a:t>τ</a:t>
            </a:r>
            <a:r>
              <a:rPr lang="el-GR" dirty="0"/>
              <a:t>. 19</a:t>
            </a:r>
            <a:r>
              <a:rPr lang="el-GR" baseline="30000" dirty="0"/>
              <a:t>ου</a:t>
            </a:r>
            <a:r>
              <a:rPr lang="el-GR" dirty="0"/>
              <a:t> αι.</a:t>
            </a:r>
            <a:endParaRPr lang="en-US" dirty="0"/>
          </a:p>
        </p:txBody>
      </p:sp>
      <p:sp>
        <p:nvSpPr>
          <p:cNvPr id="3" name="Content Placeholder 2"/>
          <p:cNvSpPr>
            <a:spLocks noGrp="1"/>
          </p:cNvSpPr>
          <p:nvPr>
            <p:ph idx="1"/>
          </p:nvPr>
        </p:nvSpPr>
        <p:spPr>
          <a:xfrm>
            <a:off x="768096" y="2132856"/>
            <a:ext cx="7290055" cy="4608512"/>
          </a:xfrm>
        </p:spPr>
        <p:txBody>
          <a:bodyPr>
            <a:normAutofit lnSpcReduction="10000"/>
          </a:bodyPr>
          <a:lstStyle/>
          <a:p>
            <a:r>
              <a:rPr lang="el-GR" sz="2800" dirty="0"/>
              <a:t>Εκσυγχρονισμός Χ. Τρικούπη</a:t>
            </a:r>
          </a:p>
          <a:p>
            <a:pPr lvl="1"/>
            <a:r>
              <a:rPr lang="el-GR" sz="2000" dirty="0"/>
              <a:t>Κυκλοφορία εφημερίδων και περιοδικών</a:t>
            </a:r>
          </a:p>
          <a:p>
            <a:pPr lvl="1"/>
            <a:r>
              <a:rPr lang="el-GR" sz="2000" dirty="0"/>
              <a:t>Διεύρυνση εκπαίδευσης, ανάγκη για σχολικό βιβλίο</a:t>
            </a:r>
          </a:p>
          <a:p>
            <a:r>
              <a:rPr lang="el-GR" sz="2800" dirty="0"/>
              <a:t>Εκδότης-τυπογράφος &amp; εκδότης-βιβλιοπώλης</a:t>
            </a:r>
            <a:endParaRPr lang="en-US" sz="2800" dirty="0"/>
          </a:p>
          <a:p>
            <a:r>
              <a:rPr lang="el-GR" sz="2800" dirty="0"/>
              <a:t>Βιβλία για διογκούμενο μεσοαστικό και μικροαστικό κοινό</a:t>
            </a:r>
          </a:p>
          <a:p>
            <a:r>
              <a:rPr lang="el-GR" sz="2800" dirty="0"/>
              <a:t>Χρηστικά εγχειρίδια</a:t>
            </a:r>
          </a:p>
          <a:p>
            <a:r>
              <a:rPr lang="el-GR" sz="2800" dirty="0"/>
              <a:t>Λαϊκά αναγνώσματα</a:t>
            </a:r>
          </a:p>
          <a:p>
            <a:r>
              <a:rPr lang="el-GR" sz="2800" dirty="0"/>
              <a:t>Βιβλιαράκια με τραγούδια συρμού, υποθέσεις θεατρικών έργων, βίους αγίων, κάλαντα, κλπ.</a:t>
            </a:r>
          </a:p>
        </p:txBody>
      </p:sp>
    </p:spTree>
    <p:extLst>
      <p:ext uri="{BB962C8B-B14F-4D97-AF65-F5344CB8AC3E}">
        <p14:creationId xmlns:p14="http://schemas.microsoft.com/office/powerpoint/2010/main" val="173953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Γιατι</a:t>
            </a:r>
            <a:r>
              <a:rPr lang="el-GR" dirty="0"/>
              <a:t> η </a:t>
            </a:r>
            <a:r>
              <a:rPr lang="el-GR" dirty="0" err="1"/>
              <a:t>Εστια</a:t>
            </a:r>
            <a:r>
              <a:rPr lang="el-GR" dirty="0"/>
              <a:t>;</a:t>
            </a:r>
            <a:endParaRPr lang="en-US" dirty="0"/>
          </a:p>
        </p:txBody>
      </p:sp>
      <p:sp>
        <p:nvSpPr>
          <p:cNvPr id="3" name="Content Placeholder 2"/>
          <p:cNvSpPr>
            <a:spLocks noGrp="1"/>
          </p:cNvSpPr>
          <p:nvPr>
            <p:ph idx="1"/>
          </p:nvPr>
        </p:nvSpPr>
        <p:spPr/>
        <p:txBody>
          <a:bodyPr/>
          <a:lstStyle/>
          <a:p>
            <a:r>
              <a:rPr lang="el-GR" dirty="0"/>
              <a:t>Αναγνωρισμένη προσφορά σε νεοελληνική λογοτεχνία και διαμόρφωση αστικής κουλτούρας</a:t>
            </a:r>
          </a:p>
          <a:p>
            <a:r>
              <a:rPr lang="el-GR" dirty="0"/>
              <a:t>Μεταξύ των 12 αρχαιότερων ελληνικών επιχειρήσεων που επιβιώνουν από τον 19ο αιώνα</a:t>
            </a:r>
          </a:p>
          <a:p>
            <a:r>
              <a:rPr lang="el-GR" dirty="0"/>
              <a:t>Αδιατάρακτη διαδοχή 5 γενεών</a:t>
            </a:r>
          </a:p>
          <a:p>
            <a:pPr lvl="1"/>
            <a:r>
              <a:rPr lang="el-GR" dirty="0"/>
              <a:t>1885-1900, Γεώργιος </a:t>
            </a:r>
            <a:r>
              <a:rPr lang="el-GR" dirty="0" err="1"/>
              <a:t>Κασδόνης</a:t>
            </a:r>
            <a:r>
              <a:rPr lang="el-GR" dirty="0"/>
              <a:t> (</a:t>
            </a:r>
            <a:r>
              <a:rPr lang="el-GR" dirty="0" err="1"/>
              <a:t>ιδρ</a:t>
            </a:r>
            <a:r>
              <a:rPr lang="el-GR" dirty="0"/>
              <a:t>.)</a:t>
            </a:r>
          </a:p>
          <a:p>
            <a:pPr lvl="1"/>
            <a:r>
              <a:rPr lang="el-GR" dirty="0"/>
              <a:t>1900-1956, Ιωάννης Δ. </a:t>
            </a:r>
            <a:r>
              <a:rPr lang="el-GR" dirty="0" err="1"/>
              <a:t>Κολλάρος</a:t>
            </a:r>
            <a:endParaRPr lang="el-GR" dirty="0"/>
          </a:p>
          <a:p>
            <a:pPr lvl="1"/>
            <a:r>
              <a:rPr lang="el-GR" dirty="0"/>
              <a:t>1956-1972, Κωνσταντίνος Σαραντόπουλος</a:t>
            </a:r>
          </a:p>
          <a:p>
            <a:pPr lvl="1"/>
            <a:r>
              <a:rPr lang="el-GR" dirty="0"/>
              <a:t>1972-1998, Μαρίνα </a:t>
            </a:r>
            <a:r>
              <a:rPr lang="el-GR" dirty="0" err="1"/>
              <a:t>Καραϊτίδη</a:t>
            </a:r>
            <a:endParaRPr lang="el-GR" dirty="0"/>
          </a:p>
          <a:p>
            <a:pPr lvl="1"/>
            <a:r>
              <a:rPr lang="el-GR" dirty="0"/>
              <a:t>1998-σήμερα, Εύα </a:t>
            </a:r>
            <a:r>
              <a:rPr lang="el-GR" dirty="0" err="1"/>
              <a:t>Καραϊτίδη</a:t>
            </a:r>
            <a:endParaRPr lang="en-US" dirty="0"/>
          </a:p>
          <a:p>
            <a:endParaRPr lang="en-US" dirty="0"/>
          </a:p>
        </p:txBody>
      </p:sp>
    </p:spTree>
    <p:extLst>
      <p:ext uri="{BB962C8B-B14F-4D97-AF65-F5344CB8AC3E}">
        <p14:creationId xmlns:p14="http://schemas.microsoft.com/office/powerpoint/2010/main" val="17006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Γεωργιος κασδονησ</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ΘΕΜΕΛΙΩΣΗ</a:t>
            </a:r>
          </a:p>
        </p:txBody>
      </p:sp>
      <p:cxnSp>
        <p:nvCxnSpPr>
          <p:cNvPr id="17" name="Straight Connector 16">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1411" y="10"/>
            <a:ext cx="5040133" cy="6857990"/>
          </a:xfrm>
          <a:prstGeom prst="rect">
            <a:avLst/>
          </a:prstGeom>
        </p:spPr>
      </p:pic>
    </p:spTree>
    <p:extLst>
      <p:ext uri="{BB962C8B-B14F-4D97-AF65-F5344CB8AC3E}">
        <p14:creationId xmlns:p14="http://schemas.microsoft.com/office/powerpoint/2010/main" val="4158245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2674</Words>
  <Application>Microsoft Office PowerPoint</Application>
  <PresentationFormat>On-screen Show (4:3)</PresentationFormat>
  <Paragraphs>398</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Times New Roman</vt:lpstr>
      <vt:lpstr>Tw Cen MT</vt:lpstr>
      <vt:lpstr>Tw Cen MT Condensed</vt:lpstr>
      <vt:lpstr>Wingdings 3</vt:lpstr>
      <vt:lpstr>Integral</vt:lpstr>
      <vt:lpstr>Το ελληνικο βιβλιο</vt:lpstr>
      <vt:lpstr>Νεοελληνικοσ διαφωτισμοσ</vt:lpstr>
      <vt:lpstr>Προεπαναστατικοσ Τυπος</vt:lpstr>
      <vt:lpstr>Ο τυπος στον αγωνα</vt:lpstr>
      <vt:lpstr>Ο τυπος στον αγωνα</vt:lpstr>
      <vt:lpstr>Οι πρωτοι τυπογραφοι</vt:lpstr>
      <vt:lpstr>Πνευματικη ζωη, τ. 19ου αι.</vt:lpstr>
      <vt:lpstr>Γιατι η Εστια;</vt:lpstr>
      <vt:lpstr>Γεωργιος κασδονησ</vt:lpstr>
      <vt:lpstr>Γεωργιος κασδονης</vt:lpstr>
      <vt:lpstr>PowerPoint Presentation</vt:lpstr>
      <vt:lpstr>περ. Εστια</vt:lpstr>
      <vt:lpstr>Βιβλιοπωλειον της εστιασ</vt:lpstr>
      <vt:lpstr>Γεωργιος Σουρης</vt:lpstr>
      <vt:lpstr>Πληθυσμος κυριοτερων πολεων 1870 – 1907 </vt:lpstr>
      <vt:lpstr>PowerPoint Presentation</vt:lpstr>
      <vt:lpstr>Οι πρωτεσ εκδοσεισ της εστιασ</vt:lpstr>
      <vt:lpstr>Το καθεστως του σχολικου βιβλιου</vt:lpstr>
      <vt:lpstr>Ιωαννης δ. κολλαρος</vt:lpstr>
      <vt:lpstr>«Βιβλιοθηκες» Γ. Φεξη</vt:lpstr>
      <vt:lpstr>Εκδοτικη πολιτικη ιω. κολλαρου</vt:lpstr>
      <vt:lpstr>1920-1940</vt:lpstr>
      <vt:lpstr>«βιομηχανικεσ» εκδοσεισ 1920-1940</vt:lpstr>
      <vt:lpstr>Σχολικα εγχειριδια 1920-1940</vt:lpstr>
      <vt:lpstr>Η «κριση του βιβλιου»</vt:lpstr>
      <vt:lpstr>Η «κριση του βιβλιου»</vt:lpstr>
      <vt:lpstr>Η «κριση του βιβλιου»</vt:lpstr>
      <vt:lpstr>Η «κριση του βιβλιου»</vt:lpstr>
      <vt:lpstr>Σταθμοι στην ιστορια της εστιασ</vt:lpstr>
      <vt:lpstr>PowerPoint Presentation</vt:lpstr>
      <vt:lpstr>Το βιβλιο στην κατοχη</vt:lpstr>
      <vt:lpstr>Κωνσταντινοσ σαραντοπουλος</vt:lpstr>
      <vt:lpstr>Σταθμοι στην ιστορια της εστιασ</vt:lpstr>
      <vt:lpstr>Μεταπολεμικοι εκδ. οικοι</vt:lpstr>
      <vt:lpstr>«νεοελληνικη λογοτεχνια»</vt:lpstr>
      <vt:lpstr>Τα χρονια της δικτατοριασ</vt:lpstr>
      <vt:lpstr>Μαρινα καραϊτιδη</vt:lpstr>
      <vt:lpstr>Σταθμοι στην ιστορια της εστιασ</vt:lpstr>
      <vt:lpstr>Νεεσ προκλησεισ</vt:lpstr>
      <vt:lpstr>Σταθμοι στην ιστορια της εστιασ</vt:lpstr>
      <vt:lpstr>Ευα καραϊτιδη</vt:lpstr>
      <vt:lpstr>Σταθμοι στην ιστορια της εστιασ</vt:lpstr>
      <vt:lpstr>Παιδικο βιβλιο</vt:lpstr>
      <vt:lpstr>PowerPoint Presentation</vt:lpstr>
      <vt:lpstr>«εικονα» ιστορικου οικου</vt:lpstr>
      <vt:lpstr>Ανθεκτικοτητα</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ελληνικο βιβλιο</dc:title>
  <dc:creator>ankaraka@o365.uoa.gr</dc:creator>
  <cp:lastModifiedBy>Anna Karakatsouli</cp:lastModifiedBy>
  <cp:revision>1</cp:revision>
  <dcterms:created xsi:type="dcterms:W3CDTF">2020-12-03T10:38:35Z</dcterms:created>
  <dcterms:modified xsi:type="dcterms:W3CDTF">2025-11-25T15:49:41Z</dcterms:modified>
</cp:coreProperties>
</file>