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39"/>
  </p:notesMasterIdLst>
  <p:sldIdLst>
    <p:sldId id="256" r:id="rId2"/>
    <p:sldId id="278" r:id="rId3"/>
    <p:sldId id="279" r:id="rId4"/>
    <p:sldId id="378" r:id="rId5"/>
    <p:sldId id="332" r:id="rId6"/>
    <p:sldId id="381" r:id="rId7"/>
    <p:sldId id="384" r:id="rId8"/>
    <p:sldId id="362" r:id="rId9"/>
    <p:sldId id="389" r:id="rId10"/>
    <p:sldId id="394" r:id="rId11"/>
    <p:sldId id="390" r:id="rId12"/>
    <p:sldId id="363" r:id="rId13"/>
    <p:sldId id="388" r:id="rId14"/>
    <p:sldId id="364" r:id="rId15"/>
    <p:sldId id="361" r:id="rId16"/>
    <p:sldId id="365" r:id="rId17"/>
    <p:sldId id="331" r:id="rId18"/>
    <p:sldId id="366" r:id="rId19"/>
    <p:sldId id="367" r:id="rId20"/>
    <p:sldId id="397" r:id="rId21"/>
    <p:sldId id="337" r:id="rId22"/>
    <p:sldId id="339" r:id="rId23"/>
    <p:sldId id="340" r:id="rId24"/>
    <p:sldId id="335" r:id="rId25"/>
    <p:sldId id="368" r:id="rId26"/>
    <p:sldId id="317" r:id="rId27"/>
    <p:sldId id="320" r:id="rId28"/>
    <p:sldId id="324" r:id="rId29"/>
    <p:sldId id="404" r:id="rId30"/>
    <p:sldId id="303" r:id="rId31"/>
    <p:sldId id="382" r:id="rId32"/>
    <p:sldId id="410" r:id="rId33"/>
    <p:sldId id="411" r:id="rId34"/>
    <p:sldId id="418" r:id="rId35"/>
    <p:sldId id="419" r:id="rId36"/>
    <p:sldId id="387" r:id="rId37"/>
    <p:sldId id="41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677"/>
    </p:cViewPr>
  </p:sorter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arakatsouli" userId="d7ec0d07f17b5ab2" providerId="LiveId" clId="{3D1D931F-D1BE-4DFC-A2E5-9F68C180C7AC}"/>
    <pc:docChg chg="undo custSel addSld delSld modSld">
      <pc:chgData name="Anna Karakatsouli" userId="d7ec0d07f17b5ab2" providerId="LiveId" clId="{3D1D931F-D1BE-4DFC-A2E5-9F68C180C7AC}" dt="2023-11-07T15:23:58.606" v="31" actId="47"/>
      <pc:docMkLst>
        <pc:docMk/>
      </pc:docMkLst>
      <pc:sldChg chg="del">
        <pc:chgData name="Anna Karakatsouli" userId="d7ec0d07f17b5ab2" providerId="LiveId" clId="{3D1D931F-D1BE-4DFC-A2E5-9F68C180C7AC}" dt="2023-11-07T15:21:08.041" v="0" actId="47"/>
        <pc:sldMkLst>
          <pc:docMk/>
          <pc:sldMk cId="1843401166" sldId="280"/>
        </pc:sldMkLst>
      </pc:sldChg>
      <pc:sldChg chg="del">
        <pc:chgData name="Anna Karakatsouli" userId="d7ec0d07f17b5ab2" providerId="LiveId" clId="{3D1D931F-D1BE-4DFC-A2E5-9F68C180C7AC}" dt="2023-11-07T15:21:08.041" v="0" actId="47"/>
        <pc:sldMkLst>
          <pc:docMk/>
          <pc:sldMk cId="1882821235" sldId="281"/>
        </pc:sldMkLst>
      </pc:sldChg>
      <pc:sldChg chg="del">
        <pc:chgData name="Anna Karakatsouli" userId="d7ec0d07f17b5ab2" providerId="LiveId" clId="{3D1D931F-D1BE-4DFC-A2E5-9F68C180C7AC}" dt="2023-11-07T15:21:08.041" v="0" actId="47"/>
        <pc:sldMkLst>
          <pc:docMk/>
          <pc:sldMk cId="1425930630" sldId="282"/>
        </pc:sldMkLst>
      </pc:sldChg>
      <pc:sldChg chg="del">
        <pc:chgData name="Anna Karakatsouli" userId="d7ec0d07f17b5ab2" providerId="LiveId" clId="{3D1D931F-D1BE-4DFC-A2E5-9F68C180C7AC}" dt="2023-11-07T15:21:25.203" v="5" actId="47"/>
        <pc:sldMkLst>
          <pc:docMk/>
          <pc:sldMk cId="623047109" sldId="291"/>
        </pc:sldMkLst>
      </pc:sldChg>
      <pc:sldChg chg="del">
        <pc:chgData name="Anna Karakatsouli" userId="d7ec0d07f17b5ab2" providerId="LiveId" clId="{3D1D931F-D1BE-4DFC-A2E5-9F68C180C7AC}" dt="2023-11-07T15:21:15.582" v="2" actId="47"/>
        <pc:sldMkLst>
          <pc:docMk/>
          <pc:sldMk cId="3250290195" sldId="307"/>
        </pc:sldMkLst>
      </pc:sldChg>
      <pc:sldChg chg="del">
        <pc:chgData name="Anna Karakatsouli" userId="d7ec0d07f17b5ab2" providerId="LiveId" clId="{3D1D931F-D1BE-4DFC-A2E5-9F68C180C7AC}" dt="2023-11-07T15:23:44.832" v="25" actId="47"/>
        <pc:sldMkLst>
          <pc:docMk/>
          <pc:sldMk cId="1333602091" sldId="308"/>
        </pc:sldMkLst>
      </pc:sldChg>
      <pc:sldChg chg="del">
        <pc:chgData name="Anna Karakatsouli" userId="d7ec0d07f17b5ab2" providerId="LiveId" clId="{3D1D931F-D1BE-4DFC-A2E5-9F68C180C7AC}" dt="2023-11-07T15:23:20.552" v="21" actId="47"/>
        <pc:sldMkLst>
          <pc:docMk/>
          <pc:sldMk cId="26845555" sldId="318"/>
        </pc:sldMkLst>
      </pc:sldChg>
      <pc:sldChg chg="del">
        <pc:chgData name="Anna Karakatsouli" userId="d7ec0d07f17b5ab2" providerId="LiveId" clId="{3D1D931F-D1BE-4DFC-A2E5-9F68C180C7AC}" dt="2023-11-07T15:23:19.799" v="20" actId="47"/>
        <pc:sldMkLst>
          <pc:docMk/>
          <pc:sldMk cId="3128775099" sldId="319"/>
        </pc:sldMkLst>
      </pc:sldChg>
      <pc:sldChg chg="del">
        <pc:chgData name="Anna Karakatsouli" userId="d7ec0d07f17b5ab2" providerId="LiveId" clId="{3D1D931F-D1BE-4DFC-A2E5-9F68C180C7AC}" dt="2023-11-07T15:23:25.951" v="22" actId="47"/>
        <pc:sldMkLst>
          <pc:docMk/>
          <pc:sldMk cId="2181959330" sldId="321"/>
        </pc:sldMkLst>
      </pc:sldChg>
      <pc:sldChg chg="del">
        <pc:chgData name="Anna Karakatsouli" userId="d7ec0d07f17b5ab2" providerId="LiveId" clId="{3D1D931F-D1BE-4DFC-A2E5-9F68C180C7AC}" dt="2023-11-07T15:23:25.951" v="22" actId="47"/>
        <pc:sldMkLst>
          <pc:docMk/>
          <pc:sldMk cId="806978213" sldId="322"/>
        </pc:sldMkLst>
      </pc:sldChg>
      <pc:sldChg chg="del">
        <pc:chgData name="Anna Karakatsouli" userId="d7ec0d07f17b5ab2" providerId="LiveId" clId="{3D1D931F-D1BE-4DFC-A2E5-9F68C180C7AC}" dt="2023-11-07T15:23:25.951" v="22" actId="47"/>
        <pc:sldMkLst>
          <pc:docMk/>
          <pc:sldMk cId="2853513874" sldId="323"/>
        </pc:sldMkLst>
      </pc:sldChg>
      <pc:sldChg chg="del">
        <pc:chgData name="Anna Karakatsouli" userId="d7ec0d07f17b5ab2" providerId="LiveId" clId="{3D1D931F-D1BE-4DFC-A2E5-9F68C180C7AC}" dt="2023-11-07T15:23:25.951" v="22" actId="47"/>
        <pc:sldMkLst>
          <pc:docMk/>
          <pc:sldMk cId="2811314214" sldId="325"/>
        </pc:sldMkLst>
      </pc:sldChg>
      <pc:sldChg chg="del">
        <pc:chgData name="Anna Karakatsouli" userId="d7ec0d07f17b5ab2" providerId="LiveId" clId="{3D1D931F-D1BE-4DFC-A2E5-9F68C180C7AC}" dt="2023-11-07T15:23:25.951" v="22" actId="47"/>
        <pc:sldMkLst>
          <pc:docMk/>
          <pc:sldMk cId="4117102624" sldId="326"/>
        </pc:sldMkLst>
      </pc:sldChg>
      <pc:sldChg chg="del">
        <pc:chgData name="Anna Karakatsouli" userId="d7ec0d07f17b5ab2" providerId="LiveId" clId="{3D1D931F-D1BE-4DFC-A2E5-9F68C180C7AC}" dt="2023-11-07T15:23:35.091" v="24" actId="47"/>
        <pc:sldMkLst>
          <pc:docMk/>
          <pc:sldMk cId="1989367141" sldId="327"/>
        </pc:sldMkLst>
      </pc:sldChg>
      <pc:sldChg chg="del">
        <pc:chgData name="Anna Karakatsouli" userId="d7ec0d07f17b5ab2" providerId="LiveId" clId="{3D1D931F-D1BE-4DFC-A2E5-9F68C180C7AC}" dt="2023-11-07T15:23:35.091" v="24" actId="47"/>
        <pc:sldMkLst>
          <pc:docMk/>
          <pc:sldMk cId="3106732490" sldId="328"/>
        </pc:sldMkLst>
      </pc:sldChg>
      <pc:sldChg chg="del">
        <pc:chgData name="Anna Karakatsouli" userId="d7ec0d07f17b5ab2" providerId="LiveId" clId="{3D1D931F-D1BE-4DFC-A2E5-9F68C180C7AC}" dt="2023-11-07T15:23:35.091" v="24" actId="47"/>
        <pc:sldMkLst>
          <pc:docMk/>
          <pc:sldMk cId="1251919004" sldId="329"/>
        </pc:sldMkLst>
      </pc:sldChg>
      <pc:sldChg chg="del">
        <pc:chgData name="Anna Karakatsouli" userId="d7ec0d07f17b5ab2" providerId="LiveId" clId="{3D1D931F-D1BE-4DFC-A2E5-9F68C180C7AC}" dt="2023-11-07T15:23:35.091" v="24" actId="47"/>
        <pc:sldMkLst>
          <pc:docMk/>
          <pc:sldMk cId="2779869413" sldId="330"/>
        </pc:sldMkLst>
      </pc:sldChg>
      <pc:sldChg chg="del">
        <pc:chgData name="Anna Karakatsouli" userId="d7ec0d07f17b5ab2" providerId="LiveId" clId="{3D1D931F-D1BE-4DFC-A2E5-9F68C180C7AC}" dt="2023-11-07T15:21:21.889" v="4" actId="47"/>
        <pc:sldMkLst>
          <pc:docMk/>
          <pc:sldMk cId="3915602393" sldId="333"/>
        </pc:sldMkLst>
      </pc:sldChg>
      <pc:sldChg chg="del">
        <pc:chgData name="Anna Karakatsouli" userId="d7ec0d07f17b5ab2" providerId="LiveId" clId="{3D1D931F-D1BE-4DFC-A2E5-9F68C180C7AC}" dt="2023-11-07T15:21:21.889" v="4" actId="47"/>
        <pc:sldMkLst>
          <pc:docMk/>
          <pc:sldMk cId="2863322580" sldId="334"/>
        </pc:sldMkLst>
      </pc:sldChg>
      <pc:sldChg chg="del">
        <pc:chgData name="Anna Karakatsouli" userId="d7ec0d07f17b5ab2" providerId="LiveId" clId="{3D1D931F-D1BE-4DFC-A2E5-9F68C180C7AC}" dt="2023-11-07T15:23:05.311" v="18" actId="47"/>
        <pc:sldMkLst>
          <pc:docMk/>
          <pc:sldMk cId="22414000" sldId="336"/>
        </pc:sldMkLst>
      </pc:sldChg>
      <pc:sldChg chg="del">
        <pc:chgData name="Anna Karakatsouli" userId="d7ec0d07f17b5ab2" providerId="LiveId" clId="{3D1D931F-D1BE-4DFC-A2E5-9F68C180C7AC}" dt="2023-11-07T15:21:21.889" v="4" actId="47"/>
        <pc:sldMkLst>
          <pc:docMk/>
          <pc:sldMk cId="62838223" sldId="338"/>
        </pc:sldMkLst>
      </pc:sldChg>
      <pc:sldChg chg="del">
        <pc:chgData name="Anna Karakatsouli" userId="d7ec0d07f17b5ab2" providerId="LiveId" clId="{3D1D931F-D1BE-4DFC-A2E5-9F68C180C7AC}" dt="2023-11-07T15:23:00.945" v="17" actId="47"/>
        <pc:sldMkLst>
          <pc:docMk/>
          <pc:sldMk cId="1194161087" sldId="341"/>
        </pc:sldMkLst>
      </pc:sldChg>
      <pc:sldChg chg="del">
        <pc:chgData name="Anna Karakatsouli" userId="d7ec0d07f17b5ab2" providerId="LiveId" clId="{3D1D931F-D1BE-4DFC-A2E5-9F68C180C7AC}" dt="2023-11-07T15:23:00.945" v="17" actId="47"/>
        <pc:sldMkLst>
          <pc:docMk/>
          <pc:sldMk cId="3111888902" sldId="342"/>
        </pc:sldMkLst>
      </pc:sldChg>
      <pc:sldChg chg="addSp delSp modSp mod">
        <pc:chgData name="Anna Karakatsouli" userId="d7ec0d07f17b5ab2" providerId="LiveId" clId="{3D1D931F-D1BE-4DFC-A2E5-9F68C180C7AC}" dt="2023-11-07T15:21:38.338" v="9" actId="26606"/>
        <pc:sldMkLst>
          <pc:docMk/>
          <pc:sldMk cId="2876840302" sldId="362"/>
        </pc:sldMkLst>
        <pc:spChg chg="mod">
          <ac:chgData name="Anna Karakatsouli" userId="d7ec0d07f17b5ab2" providerId="LiveId" clId="{3D1D931F-D1BE-4DFC-A2E5-9F68C180C7AC}" dt="2023-11-07T15:21:38.338" v="9" actId="26606"/>
          <ac:spMkLst>
            <pc:docMk/>
            <pc:sldMk cId="2876840302" sldId="362"/>
            <ac:spMk id="3" creationId="{00000000-0000-0000-0000-000000000000}"/>
          </ac:spMkLst>
        </pc:spChg>
        <pc:spChg chg="mod">
          <ac:chgData name="Anna Karakatsouli" userId="d7ec0d07f17b5ab2" providerId="LiveId" clId="{3D1D931F-D1BE-4DFC-A2E5-9F68C180C7AC}" dt="2023-11-07T15:21:38.338" v="9" actId="26606"/>
          <ac:spMkLst>
            <pc:docMk/>
            <pc:sldMk cId="2876840302" sldId="362"/>
            <ac:spMk id="4" creationId="{00000000-0000-0000-0000-000000000000}"/>
          </ac:spMkLst>
        </pc:spChg>
        <pc:spChg chg="add">
          <ac:chgData name="Anna Karakatsouli" userId="d7ec0d07f17b5ab2" providerId="LiveId" clId="{3D1D931F-D1BE-4DFC-A2E5-9F68C180C7AC}" dt="2023-11-07T15:21:38.338" v="9" actId="26606"/>
          <ac:spMkLst>
            <pc:docMk/>
            <pc:sldMk cId="2876840302" sldId="362"/>
            <ac:spMk id="9" creationId="{80516254-1D9F-4F3A-9870-3A3280BE2BFE}"/>
          </ac:spMkLst>
        </pc:spChg>
        <pc:spChg chg="add">
          <ac:chgData name="Anna Karakatsouli" userId="d7ec0d07f17b5ab2" providerId="LiveId" clId="{3D1D931F-D1BE-4DFC-A2E5-9F68C180C7AC}" dt="2023-11-07T15:21:38.338" v="9" actId="26606"/>
          <ac:spMkLst>
            <pc:docMk/>
            <pc:sldMk cId="2876840302" sldId="362"/>
            <ac:spMk id="11" creationId="{FC14672B-27A5-4CDA-ABAF-5E4CF4B41C23}"/>
          </ac:spMkLst>
        </pc:spChg>
        <pc:spChg chg="add">
          <ac:chgData name="Anna Karakatsouli" userId="d7ec0d07f17b5ab2" providerId="LiveId" clId="{3D1D931F-D1BE-4DFC-A2E5-9F68C180C7AC}" dt="2023-11-07T15:21:38.338" v="9" actId="26606"/>
          <ac:spMkLst>
            <pc:docMk/>
            <pc:sldMk cId="2876840302" sldId="362"/>
            <ac:spMk id="15" creationId="{9A206779-5C74-4555-94BC-5845C92EC3A8}"/>
          </ac:spMkLst>
        </pc:spChg>
        <pc:picChg chg="del">
          <ac:chgData name="Anna Karakatsouli" userId="d7ec0d07f17b5ab2" providerId="LiveId" clId="{3D1D931F-D1BE-4DFC-A2E5-9F68C180C7AC}" dt="2023-11-07T15:21:32.495" v="8" actId="478"/>
          <ac:picMkLst>
            <pc:docMk/>
            <pc:sldMk cId="2876840302" sldId="362"/>
            <ac:picMk id="5" creationId="{3D2CBB9B-5898-81C3-DCB9-FEEADBF764DE}"/>
          </ac:picMkLst>
        </pc:picChg>
        <pc:cxnChg chg="add">
          <ac:chgData name="Anna Karakatsouli" userId="d7ec0d07f17b5ab2" providerId="LiveId" clId="{3D1D931F-D1BE-4DFC-A2E5-9F68C180C7AC}" dt="2023-11-07T15:21:38.338" v="9" actId="26606"/>
          <ac:cxnSpMkLst>
            <pc:docMk/>
            <pc:sldMk cId="2876840302" sldId="362"/>
            <ac:cxnSpMk id="13" creationId="{8D89589C-2C90-4407-A995-05EC3DD7AB14}"/>
          </ac:cxnSpMkLst>
        </pc:cxnChg>
      </pc:sldChg>
      <pc:sldChg chg="del">
        <pc:chgData name="Anna Karakatsouli" userId="d7ec0d07f17b5ab2" providerId="LiveId" clId="{3D1D931F-D1BE-4DFC-A2E5-9F68C180C7AC}" dt="2023-11-07T15:23:16.375" v="19" actId="47"/>
        <pc:sldMkLst>
          <pc:docMk/>
          <pc:sldMk cId="4231498618" sldId="369"/>
        </pc:sldMkLst>
      </pc:sldChg>
      <pc:sldChg chg="del">
        <pc:chgData name="Anna Karakatsouli" userId="d7ec0d07f17b5ab2" providerId="LiveId" clId="{3D1D931F-D1BE-4DFC-A2E5-9F68C180C7AC}" dt="2023-11-07T15:23:16.375" v="19" actId="47"/>
        <pc:sldMkLst>
          <pc:docMk/>
          <pc:sldMk cId="3753012470" sldId="370"/>
        </pc:sldMkLst>
      </pc:sldChg>
      <pc:sldChg chg="del">
        <pc:chgData name="Anna Karakatsouli" userId="d7ec0d07f17b5ab2" providerId="LiveId" clId="{3D1D931F-D1BE-4DFC-A2E5-9F68C180C7AC}" dt="2023-11-07T15:22:54.660" v="16" actId="47"/>
        <pc:sldMkLst>
          <pc:docMk/>
          <pc:sldMk cId="4001538184" sldId="371"/>
        </pc:sldMkLst>
      </pc:sldChg>
      <pc:sldChg chg="del">
        <pc:chgData name="Anna Karakatsouli" userId="d7ec0d07f17b5ab2" providerId="LiveId" clId="{3D1D931F-D1BE-4DFC-A2E5-9F68C180C7AC}" dt="2023-11-07T15:23:16.375" v="19" actId="47"/>
        <pc:sldMkLst>
          <pc:docMk/>
          <pc:sldMk cId="1076895759" sldId="374"/>
        </pc:sldMkLst>
      </pc:sldChg>
      <pc:sldChg chg="del">
        <pc:chgData name="Anna Karakatsouli" userId="d7ec0d07f17b5ab2" providerId="LiveId" clId="{3D1D931F-D1BE-4DFC-A2E5-9F68C180C7AC}" dt="2023-11-07T15:23:00.945" v="17" actId="47"/>
        <pc:sldMkLst>
          <pc:docMk/>
          <pc:sldMk cId="3944250230" sldId="375"/>
        </pc:sldMkLst>
      </pc:sldChg>
      <pc:sldChg chg="del">
        <pc:chgData name="Anna Karakatsouli" userId="d7ec0d07f17b5ab2" providerId="LiveId" clId="{3D1D931F-D1BE-4DFC-A2E5-9F68C180C7AC}" dt="2023-11-07T15:21:08.041" v="0" actId="47"/>
        <pc:sldMkLst>
          <pc:docMk/>
          <pc:sldMk cId="5183460" sldId="377"/>
        </pc:sldMkLst>
      </pc:sldChg>
      <pc:sldChg chg="del">
        <pc:chgData name="Anna Karakatsouli" userId="d7ec0d07f17b5ab2" providerId="LiveId" clId="{3D1D931F-D1BE-4DFC-A2E5-9F68C180C7AC}" dt="2023-11-07T15:21:13.502" v="1" actId="47"/>
        <pc:sldMkLst>
          <pc:docMk/>
          <pc:sldMk cId="3366017441" sldId="379"/>
        </pc:sldMkLst>
      </pc:sldChg>
      <pc:sldChg chg="del">
        <pc:chgData name="Anna Karakatsouli" userId="d7ec0d07f17b5ab2" providerId="LiveId" clId="{3D1D931F-D1BE-4DFC-A2E5-9F68C180C7AC}" dt="2023-11-07T15:21:13.502" v="1" actId="47"/>
        <pc:sldMkLst>
          <pc:docMk/>
          <pc:sldMk cId="3646274192" sldId="380"/>
        </pc:sldMkLst>
      </pc:sldChg>
      <pc:sldChg chg="del">
        <pc:chgData name="Anna Karakatsouli" userId="d7ec0d07f17b5ab2" providerId="LiveId" clId="{3D1D931F-D1BE-4DFC-A2E5-9F68C180C7AC}" dt="2023-11-07T15:21:28.025" v="6" actId="47"/>
        <pc:sldMkLst>
          <pc:docMk/>
          <pc:sldMk cId="4166662779" sldId="385"/>
        </pc:sldMkLst>
      </pc:sldChg>
      <pc:sldChg chg="del">
        <pc:chgData name="Anna Karakatsouli" userId="d7ec0d07f17b5ab2" providerId="LiveId" clId="{3D1D931F-D1BE-4DFC-A2E5-9F68C180C7AC}" dt="2023-11-07T15:21:29.742" v="7" actId="47"/>
        <pc:sldMkLst>
          <pc:docMk/>
          <pc:sldMk cId="4004377846" sldId="386"/>
        </pc:sldMkLst>
      </pc:sldChg>
      <pc:sldChg chg="del">
        <pc:chgData name="Anna Karakatsouli" userId="d7ec0d07f17b5ab2" providerId="LiveId" clId="{3D1D931F-D1BE-4DFC-A2E5-9F68C180C7AC}" dt="2023-11-07T15:21:48.691" v="12" actId="47"/>
        <pc:sldMkLst>
          <pc:docMk/>
          <pc:sldMk cId="2480290033" sldId="391"/>
        </pc:sldMkLst>
      </pc:sldChg>
      <pc:sldChg chg="add del">
        <pc:chgData name="Anna Karakatsouli" userId="d7ec0d07f17b5ab2" providerId="LiveId" clId="{3D1D931F-D1BE-4DFC-A2E5-9F68C180C7AC}" dt="2023-11-07T15:22:47.834" v="15" actId="47"/>
        <pc:sldMkLst>
          <pc:docMk/>
          <pc:sldMk cId="2279650071" sldId="393"/>
        </pc:sldMkLst>
      </pc:sldChg>
      <pc:sldChg chg="del">
        <pc:chgData name="Anna Karakatsouli" userId="d7ec0d07f17b5ab2" providerId="LiveId" clId="{3D1D931F-D1BE-4DFC-A2E5-9F68C180C7AC}" dt="2023-11-07T15:21:45.667" v="10" actId="47"/>
        <pc:sldMkLst>
          <pc:docMk/>
          <pc:sldMk cId="1740594388" sldId="395"/>
        </pc:sldMkLst>
      </pc:sldChg>
      <pc:sldChg chg="del">
        <pc:chgData name="Anna Karakatsouli" userId="d7ec0d07f17b5ab2" providerId="LiveId" clId="{3D1D931F-D1BE-4DFC-A2E5-9F68C180C7AC}" dt="2023-11-07T15:21:46.610" v="11" actId="47"/>
        <pc:sldMkLst>
          <pc:docMk/>
          <pc:sldMk cId="1591829874" sldId="396"/>
        </pc:sldMkLst>
      </pc:sldChg>
      <pc:sldChg chg="del">
        <pc:chgData name="Anna Karakatsouli" userId="d7ec0d07f17b5ab2" providerId="LiveId" clId="{3D1D931F-D1BE-4DFC-A2E5-9F68C180C7AC}" dt="2023-11-07T15:22:54.660" v="16" actId="47"/>
        <pc:sldMkLst>
          <pc:docMk/>
          <pc:sldMk cId="3821536177" sldId="398"/>
        </pc:sldMkLst>
      </pc:sldChg>
      <pc:sldChg chg="del">
        <pc:chgData name="Anna Karakatsouli" userId="d7ec0d07f17b5ab2" providerId="LiveId" clId="{3D1D931F-D1BE-4DFC-A2E5-9F68C180C7AC}" dt="2023-11-07T15:22:54.660" v="16" actId="47"/>
        <pc:sldMkLst>
          <pc:docMk/>
          <pc:sldMk cId="238975292" sldId="399"/>
        </pc:sldMkLst>
      </pc:sldChg>
      <pc:sldChg chg="del">
        <pc:chgData name="Anna Karakatsouli" userId="d7ec0d07f17b5ab2" providerId="LiveId" clId="{3D1D931F-D1BE-4DFC-A2E5-9F68C180C7AC}" dt="2023-11-07T15:23:16.375" v="19" actId="47"/>
        <pc:sldMkLst>
          <pc:docMk/>
          <pc:sldMk cId="1894645289" sldId="400"/>
        </pc:sldMkLst>
      </pc:sldChg>
      <pc:sldChg chg="del">
        <pc:chgData name="Anna Karakatsouli" userId="d7ec0d07f17b5ab2" providerId="LiveId" clId="{3D1D931F-D1BE-4DFC-A2E5-9F68C180C7AC}" dt="2023-11-07T15:23:16.375" v="19" actId="47"/>
        <pc:sldMkLst>
          <pc:docMk/>
          <pc:sldMk cId="1409795048" sldId="401"/>
        </pc:sldMkLst>
      </pc:sldChg>
      <pc:sldChg chg="del">
        <pc:chgData name="Anna Karakatsouli" userId="d7ec0d07f17b5ab2" providerId="LiveId" clId="{3D1D931F-D1BE-4DFC-A2E5-9F68C180C7AC}" dt="2023-11-07T15:21:13.502" v="1" actId="47"/>
        <pc:sldMkLst>
          <pc:docMk/>
          <pc:sldMk cId="3705704098" sldId="402"/>
        </pc:sldMkLst>
      </pc:sldChg>
      <pc:sldChg chg="del">
        <pc:chgData name="Anna Karakatsouli" userId="d7ec0d07f17b5ab2" providerId="LiveId" clId="{3D1D931F-D1BE-4DFC-A2E5-9F68C180C7AC}" dt="2023-11-07T15:23:44.832" v="25" actId="47"/>
        <pc:sldMkLst>
          <pc:docMk/>
          <pc:sldMk cId="2205717990" sldId="405"/>
        </pc:sldMkLst>
      </pc:sldChg>
      <pc:sldChg chg="del">
        <pc:chgData name="Anna Karakatsouli" userId="d7ec0d07f17b5ab2" providerId="LiveId" clId="{3D1D931F-D1BE-4DFC-A2E5-9F68C180C7AC}" dt="2023-11-07T15:23:44.832" v="25" actId="47"/>
        <pc:sldMkLst>
          <pc:docMk/>
          <pc:sldMk cId="3602908757" sldId="406"/>
        </pc:sldMkLst>
      </pc:sldChg>
      <pc:sldChg chg="del">
        <pc:chgData name="Anna Karakatsouli" userId="d7ec0d07f17b5ab2" providerId="LiveId" clId="{3D1D931F-D1BE-4DFC-A2E5-9F68C180C7AC}" dt="2023-11-07T15:23:35.091" v="24" actId="47"/>
        <pc:sldMkLst>
          <pc:docMk/>
          <pc:sldMk cId="1680721374" sldId="407"/>
        </pc:sldMkLst>
      </pc:sldChg>
      <pc:sldChg chg="del">
        <pc:chgData name="Anna Karakatsouli" userId="d7ec0d07f17b5ab2" providerId="LiveId" clId="{3D1D931F-D1BE-4DFC-A2E5-9F68C180C7AC}" dt="2023-11-07T15:23:28.928" v="23" actId="47"/>
        <pc:sldMkLst>
          <pc:docMk/>
          <pc:sldMk cId="3882022498" sldId="408"/>
        </pc:sldMkLst>
      </pc:sldChg>
      <pc:sldChg chg="del">
        <pc:chgData name="Anna Karakatsouli" userId="d7ec0d07f17b5ab2" providerId="LiveId" clId="{3D1D931F-D1BE-4DFC-A2E5-9F68C180C7AC}" dt="2023-11-07T15:23:35.091" v="24" actId="47"/>
        <pc:sldMkLst>
          <pc:docMk/>
          <pc:sldMk cId="1405987779" sldId="409"/>
        </pc:sldMkLst>
      </pc:sldChg>
      <pc:sldChg chg="del">
        <pc:chgData name="Anna Karakatsouli" userId="d7ec0d07f17b5ab2" providerId="LiveId" clId="{3D1D931F-D1BE-4DFC-A2E5-9F68C180C7AC}" dt="2023-11-07T15:23:48.726" v="26" actId="47"/>
        <pc:sldMkLst>
          <pc:docMk/>
          <pc:sldMk cId="2010490563" sldId="412"/>
        </pc:sldMkLst>
      </pc:sldChg>
      <pc:sldChg chg="del">
        <pc:chgData name="Anna Karakatsouli" userId="d7ec0d07f17b5ab2" providerId="LiveId" clId="{3D1D931F-D1BE-4DFC-A2E5-9F68C180C7AC}" dt="2023-11-07T15:23:49.563" v="27" actId="47"/>
        <pc:sldMkLst>
          <pc:docMk/>
          <pc:sldMk cId="2259086595" sldId="413"/>
        </pc:sldMkLst>
      </pc:sldChg>
      <pc:sldChg chg="del">
        <pc:chgData name="Anna Karakatsouli" userId="d7ec0d07f17b5ab2" providerId="LiveId" clId="{3D1D931F-D1BE-4DFC-A2E5-9F68C180C7AC}" dt="2023-11-07T15:23:57.336" v="29" actId="47"/>
        <pc:sldMkLst>
          <pc:docMk/>
          <pc:sldMk cId="76531926" sldId="415"/>
        </pc:sldMkLst>
      </pc:sldChg>
      <pc:sldChg chg="del">
        <pc:chgData name="Anna Karakatsouli" userId="d7ec0d07f17b5ab2" providerId="LiveId" clId="{3D1D931F-D1BE-4DFC-A2E5-9F68C180C7AC}" dt="2023-11-07T15:23:58.606" v="31" actId="47"/>
        <pc:sldMkLst>
          <pc:docMk/>
          <pc:sldMk cId="3509310756" sldId="416"/>
        </pc:sldMkLst>
      </pc:sldChg>
      <pc:sldChg chg="del">
        <pc:chgData name="Anna Karakatsouli" userId="d7ec0d07f17b5ab2" providerId="LiveId" clId="{3D1D931F-D1BE-4DFC-A2E5-9F68C180C7AC}" dt="2023-11-07T15:23:58.011" v="30" actId="47"/>
        <pc:sldMkLst>
          <pc:docMk/>
          <pc:sldMk cId="3147584680" sldId="417"/>
        </pc:sldMkLst>
      </pc:sldChg>
      <pc:sldChg chg="del">
        <pc:chgData name="Anna Karakatsouli" userId="d7ec0d07f17b5ab2" providerId="LiveId" clId="{3D1D931F-D1BE-4DFC-A2E5-9F68C180C7AC}" dt="2023-11-07T15:23:53.575" v="28" actId="47"/>
        <pc:sldMkLst>
          <pc:docMk/>
          <pc:sldMk cId="1556974491" sldId="420"/>
        </pc:sldMkLst>
      </pc:sldChg>
      <pc:sldChg chg="del">
        <pc:chgData name="Anna Karakatsouli" userId="d7ec0d07f17b5ab2" providerId="LiveId" clId="{3D1D931F-D1BE-4DFC-A2E5-9F68C180C7AC}" dt="2023-11-07T15:21:16.538" v="3" actId="47"/>
        <pc:sldMkLst>
          <pc:docMk/>
          <pc:sldMk cId="1232710266" sldId="421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typespec.co.uk/doves-type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typespec.co.uk/doves-typ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051EC-8238-448C-8DC9-26E2C9C0987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969A23-ABEE-4CD8-99A3-26E07D2BE016}">
      <dgm:prSet/>
      <dgm:spPr/>
      <dgm:t>
        <a:bodyPr/>
        <a:lstStyle/>
        <a:p>
          <a:r>
            <a:rPr lang="el-GR"/>
            <a:t>Πλημμυρίδα εντύπου σε καθημερινή ζωή (διαφημιστικές αφίσες, εισιτήρια, προσκλήσεις, επισκεπτήρια, ετικέτες, προγράμματα, φόρμες, κλπ.)</a:t>
          </a:r>
          <a:endParaRPr lang="en-US"/>
        </a:p>
      </dgm:t>
    </dgm:pt>
    <dgm:pt modelId="{0E83B37A-792D-458A-ACEA-A9112F3513EF}" type="parTrans" cxnId="{57437738-C4BD-4A20-A3BF-6B7D6DFB3B76}">
      <dgm:prSet/>
      <dgm:spPr/>
      <dgm:t>
        <a:bodyPr/>
        <a:lstStyle/>
        <a:p>
          <a:endParaRPr lang="en-US"/>
        </a:p>
      </dgm:t>
    </dgm:pt>
    <dgm:pt modelId="{285F1B36-E62E-424E-9B7D-0A600508F6EE}" type="sibTrans" cxnId="{57437738-C4BD-4A20-A3BF-6B7D6DFB3B76}">
      <dgm:prSet/>
      <dgm:spPr/>
      <dgm:t>
        <a:bodyPr/>
        <a:lstStyle/>
        <a:p>
          <a:endParaRPr lang="en-US"/>
        </a:p>
      </dgm:t>
    </dgm:pt>
    <dgm:pt modelId="{DE9D89F1-FC68-4360-8630-75AE0C3DB442}">
      <dgm:prSet/>
      <dgm:spPr/>
      <dgm:t>
        <a:bodyPr/>
        <a:lstStyle/>
        <a:p>
          <a:r>
            <a:rPr lang="el-GR"/>
            <a:t>Ανάπτυξη σιδηροδρομικών δικτύων</a:t>
          </a:r>
          <a:endParaRPr lang="en-US"/>
        </a:p>
      </dgm:t>
    </dgm:pt>
    <dgm:pt modelId="{874346AD-AB38-48BA-8C0F-BEA0F0F957B8}" type="parTrans" cxnId="{59EA70E6-08FF-4898-BDEB-DF25AF814DB4}">
      <dgm:prSet/>
      <dgm:spPr/>
      <dgm:t>
        <a:bodyPr/>
        <a:lstStyle/>
        <a:p>
          <a:endParaRPr lang="en-US"/>
        </a:p>
      </dgm:t>
    </dgm:pt>
    <dgm:pt modelId="{FA4F4067-6996-41E1-988C-B13B511259D9}" type="sibTrans" cxnId="{59EA70E6-08FF-4898-BDEB-DF25AF814DB4}">
      <dgm:prSet/>
      <dgm:spPr/>
      <dgm:t>
        <a:bodyPr/>
        <a:lstStyle/>
        <a:p>
          <a:endParaRPr lang="en-US"/>
        </a:p>
      </dgm:t>
    </dgm:pt>
    <dgm:pt modelId="{385EC312-CD57-4DFA-BBB9-703863BCE031}">
      <dgm:prSet/>
      <dgm:spPr/>
      <dgm:t>
        <a:bodyPr/>
        <a:lstStyle/>
        <a:p>
          <a:r>
            <a:rPr lang="el-GR"/>
            <a:t>Μετακίνηση φορτίων και ανθρώπων</a:t>
          </a:r>
          <a:endParaRPr lang="en-US"/>
        </a:p>
      </dgm:t>
    </dgm:pt>
    <dgm:pt modelId="{C1E5972C-2E83-4881-8108-64E632309B6C}" type="parTrans" cxnId="{0A466648-4B45-4EEE-895B-FF04C6EF1BD5}">
      <dgm:prSet/>
      <dgm:spPr/>
      <dgm:t>
        <a:bodyPr/>
        <a:lstStyle/>
        <a:p>
          <a:endParaRPr lang="en-US"/>
        </a:p>
      </dgm:t>
    </dgm:pt>
    <dgm:pt modelId="{80EA4471-6ABA-493E-8D9D-69870D10ACD0}" type="sibTrans" cxnId="{0A466648-4B45-4EEE-895B-FF04C6EF1BD5}">
      <dgm:prSet/>
      <dgm:spPr/>
      <dgm:t>
        <a:bodyPr/>
        <a:lstStyle/>
        <a:p>
          <a:endParaRPr lang="en-US"/>
        </a:p>
      </dgm:t>
    </dgm:pt>
    <dgm:pt modelId="{EF0BF994-0AA7-4720-9289-CBBFD0292460}">
      <dgm:prSet/>
      <dgm:spPr/>
      <dgm:t>
        <a:bodyPr/>
        <a:lstStyle/>
        <a:p>
          <a:r>
            <a:rPr lang="el-GR"/>
            <a:t>Διείσδυση εφημερίδων σε επαρχία</a:t>
          </a:r>
          <a:endParaRPr lang="en-US"/>
        </a:p>
      </dgm:t>
    </dgm:pt>
    <dgm:pt modelId="{69640D63-EDE1-4E85-B3FE-9D5759C7ED35}" type="parTrans" cxnId="{DEDD2E2A-4E31-4973-A4BE-88C5F34A18F8}">
      <dgm:prSet/>
      <dgm:spPr/>
      <dgm:t>
        <a:bodyPr/>
        <a:lstStyle/>
        <a:p>
          <a:endParaRPr lang="en-US"/>
        </a:p>
      </dgm:t>
    </dgm:pt>
    <dgm:pt modelId="{6FEE9B49-26F4-4B6F-8C2B-55158B900143}" type="sibTrans" cxnId="{DEDD2E2A-4E31-4973-A4BE-88C5F34A18F8}">
      <dgm:prSet/>
      <dgm:spPr/>
      <dgm:t>
        <a:bodyPr/>
        <a:lstStyle/>
        <a:p>
          <a:endParaRPr lang="en-US"/>
        </a:p>
      </dgm:t>
    </dgm:pt>
    <dgm:pt modelId="{82C6DDC4-3C31-4023-9CF0-942B8D7165F8}">
      <dgm:prSet/>
      <dgm:spPr/>
      <dgm:t>
        <a:bodyPr/>
        <a:lstStyle/>
        <a:p>
          <a:r>
            <a:rPr lang="el-GR"/>
            <a:t>Διάδοση ανάγνωσης σε σιδηροδρομικά ταξίδια (</a:t>
          </a:r>
          <a:r>
            <a:rPr lang="en-US"/>
            <a:t>“Railway novel” </a:t>
          </a:r>
          <a:r>
            <a:rPr lang="el-GR"/>
            <a:t>ή</a:t>
          </a:r>
          <a:r>
            <a:rPr lang="en-US"/>
            <a:t> “Yellow-back”, 2s</a:t>
          </a:r>
          <a:r>
            <a:rPr lang="el-GR"/>
            <a:t>.</a:t>
          </a:r>
          <a:r>
            <a:rPr lang="en-US"/>
            <a:t>)</a:t>
          </a:r>
        </a:p>
      </dgm:t>
    </dgm:pt>
    <dgm:pt modelId="{350A2B6C-2020-4F67-B480-0137749B621E}" type="parTrans" cxnId="{0A41AB9C-1125-4F5C-9BEC-C6FDDA9859A4}">
      <dgm:prSet/>
      <dgm:spPr/>
      <dgm:t>
        <a:bodyPr/>
        <a:lstStyle/>
        <a:p>
          <a:endParaRPr lang="en-US"/>
        </a:p>
      </dgm:t>
    </dgm:pt>
    <dgm:pt modelId="{97DDE1BB-9A59-498C-9C88-BFB7045FEBFE}" type="sibTrans" cxnId="{0A41AB9C-1125-4F5C-9BEC-C6FDDA9859A4}">
      <dgm:prSet/>
      <dgm:spPr/>
      <dgm:t>
        <a:bodyPr/>
        <a:lstStyle/>
        <a:p>
          <a:endParaRPr lang="en-US"/>
        </a:p>
      </dgm:t>
    </dgm:pt>
    <dgm:pt modelId="{635E5413-371D-46B1-A914-89A8C09441ED}">
      <dgm:prSet/>
      <dgm:spPr/>
      <dgm:t>
        <a:bodyPr/>
        <a:lstStyle/>
        <a:p>
          <a:r>
            <a:rPr lang="en-US"/>
            <a:t>1848, W.H</a:t>
          </a:r>
          <a:r>
            <a:rPr lang="el-GR"/>
            <a:t>.</a:t>
          </a:r>
          <a:r>
            <a:rPr lang="en-US"/>
            <a:t> Smith </a:t>
          </a:r>
          <a:r>
            <a:rPr lang="el-GR"/>
            <a:t>εγκαινιάζει σημεία πώλησης βιβλίων σε σιδηροδρομικούς σταθμούς</a:t>
          </a:r>
          <a:endParaRPr lang="en-US"/>
        </a:p>
      </dgm:t>
    </dgm:pt>
    <dgm:pt modelId="{1669E628-0915-4A09-8DF5-743DDCB73C16}" type="parTrans" cxnId="{ED234047-D96D-4D30-93F9-A8CAE10A2FC4}">
      <dgm:prSet/>
      <dgm:spPr/>
      <dgm:t>
        <a:bodyPr/>
        <a:lstStyle/>
        <a:p>
          <a:endParaRPr lang="en-US"/>
        </a:p>
      </dgm:t>
    </dgm:pt>
    <dgm:pt modelId="{04B30EF8-0EED-46FA-A390-CC3865E0FDA6}" type="sibTrans" cxnId="{ED234047-D96D-4D30-93F9-A8CAE10A2FC4}">
      <dgm:prSet/>
      <dgm:spPr/>
      <dgm:t>
        <a:bodyPr/>
        <a:lstStyle/>
        <a:p>
          <a:endParaRPr lang="en-US"/>
        </a:p>
      </dgm:t>
    </dgm:pt>
    <dgm:pt modelId="{7CDB69E1-0799-4844-B754-9C78FABB2661}" type="pres">
      <dgm:prSet presAssocID="{C36051EC-8238-448C-8DC9-26E2C9C09878}" presName="Name0" presStyleCnt="0">
        <dgm:presLayoutVars>
          <dgm:dir/>
          <dgm:resizeHandles/>
        </dgm:presLayoutVars>
      </dgm:prSet>
      <dgm:spPr/>
    </dgm:pt>
    <dgm:pt modelId="{CD321C5A-C579-4885-AA5A-CA52B486351B}" type="pres">
      <dgm:prSet presAssocID="{C5969A23-ABEE-4CD8-99A3-26E07D2BE016}" presName="compNode" presStyleCnt="0"/>
      <dgm:spPr/>
    </dgm:pt>
    <dgm:pt modelId="{E67BC0DC-0771-4ED4-8330-A089C328708A}" type="pres">
      <dgm:prSet presAssocID="{C5969A23-ABEE-4CD8-99A3-26E07D2BE016}" presName="dummyConnPt" presStyleCnt="0"/>
      <dgm:spPr/>
    </dgm:pt>
    <dgm:pt modelId="{D40E351E-40F1-48F9-989D-48F5BCBEE9DA}" type="pres">
      <dgm:prSet presAssocID="{C5969A23-ABEE-4CD8-99A3-26E07D2BE016}" presName="node" presStyleLbl="node1" presStyleIdx="0" presStyleCnt="2">
        <dgm:presLayoutVars>
          <dgm:bulletEnabled val="1"/>
        </dgm:presLayoutVars>
      </dgm:prSet>
      <dgm:spPr/>
    </dgm:pt>
    <dgm:pt modelId="{56B53601-EAF2-4583-871B-4F6E4FA3A380}" type="pres">
      <dgm:prSet presAssocID="{285F1B36-E62E-424E-9B7D-0A600508F6EE}" presName="sibTrans" presStyleLbl="bgSibTrans2D1" presStyleIdx="0" presStyleCnt="1"/>
      <dgm:spPr/>
    </dgm:pt>
    <dgm:pt modelId="{A75FB522-B97F-426F-A0AC-0BA0A2025985}" type="pres">
      <dgm:prSet presAssocID="{DE9D89F1-FC68-4360-8630-75AE0C3DB442}" presName="compNode" presStyleCnt="0"/>
      <dgm:spPr/>
    </dgm:pt>
    <dgm:pt modelId="{2E389580-27E7-4237-8FC8-DAAA581FB8AF}" type="pres">
      <dgm:prSet presAssocID="{DE9D89F1-FC68-4360-8630-75AE0C3DB442}" presName="dummyConnPt" presStyleCnt="0"/>
      <dgm:spPr/>
    </dgm:pt>
    <dgm:pt modelId="{B8F82AD3-DB1C-4B7F-83FA-529D4D38422E}" type="pres">
      <dgm:prSet presAssocID="{DE9D89F1-FC68-4360-8630-75AE0C3DB442}" presName="node" presStyleLbl="node1" presStyleIdx="1" presStyleCnt="2">
        <dgm:presLayoutVars>
          <dgm:bulletEnabled val="1"/>
        </dgm:presLayoutVars>
      </dgm:prSet>
      <dgm:spPr/>
    </dgm:pt>
  </dgm:ptLst>
  <dgm:cxnLst>
    <dgm:cxn modelId="{E5A41F11-9CD7-4C8C-B63F-02BB25EA1BCD}" type="presOf" srcId="{285F1B36-E62E-424E-9B7D-0A600508F6EE}" destId="{56B53601-EAF2-4583-871B-4F6E4FA3A380}" srcOrd="0" destOrd="0" presId="urn:microsoft.com/office/officeart/2005/8/layout/bProcess4"/>
    <dgm:cxn modelId="{17148412-EB08-474F-8BC0-48B19B5BF0BC}" type="presOf" srcId="{EF0BF994-0AA7-4720-9289-CBBFD0292460}" destId="{B8F82AD3-DB1C-4B7F-83FA-529D4D38422E}" srcOrd="0" destOrd="2" presId="urn:microsoft.com/office/officeart/2005/8/layout/bProcess4"/>
    <dgm:cxn modelId="{D99D7F1C-4CC8-4DFA-A166-018FF8D2752A}" type="presOf" srcId="{C5969A23-ABEE-4CD8-99A3-26E07D2BE016}" destId="{D40E351E-40F1-48F9-989D-48F5BCBEE9DA}" srcOrd="0" destOrd="0" presId="urn:microsoft.com/office/officeart/2005/8/layout/bProcess4"/>
    <dgm:cxn modelId="{BE440B20-BB13-452B-90BF-87E80087D7C6}" type="presOf" srcId="{82C6DDC4-3C31-4023-9CF0-942B8D7165F8}" destId="{B8F82AD3-DB1C-4B7F-83FA-529D4D38422E}" srcOrd="0" destOrd="3" presId="urn:microsoft.com/office/officeart/2005/8/layout/bProcess4"/>
    <dgm:cxn modelId="{DEDD2E2A-4E31-4973-A4BE-88C5F34A18F8}" srcId="{DE9D89F1-FC68-4360-8630-75AE0C3DB442}" destId="{EF0BF994-0AA7-4720-9289-CBBFD0292460}" srcOrd="1" destOrd="0" parTransId="{69640D63-EDE1-4E85-B3FE-9D5759C7ED35}" sibTransId="{6FEE9B49-26F4-4B6F-8C2B-55158B900143}"/>
    <dgm:cxn modelId="{57437738-C4BD-4A20-A3BF-6B7D6DFB3B76}" srcId="{C36051EC-8238-448C-8DC9-26E2C9C09878}" destId="{C5969A23-ABEE-4CD8-99A3-26E07D2BE016}" srcOrd="0" destOrd="0" parTransId="{0E83B37A-792D-458A-ACEA-A9112F3513EF}" sibTransId="{285F1B36-E62E-424E-9B7D-0A600508F6EE}"/>
    <dgm:cxn modelId="{ED234047-D96D-4D30-93F9-A8CAE10A2FC4}" srcId="{82C6DDC4-3C31-4023-9CF0-942B8D7165F8}" destId="{635E5413-371D-46B1-A914-89A8C09441ED}" srcOrd="0" destOrd="0" parTransId="{1669E628-0915-4A09-8DF5-743DDCB73C16}" sibTransId="{04B30EF8-0EED-46FA-A390-CC3865E0FDA6}"/>
    <dgm:cxn modelId="{0A466648-4B45-4EEE-895B-FF04C6EF1BD5}" srcId="{DE9D89F1-FC68-4360-8630-75AE0C3DB442}" destId="{385EC312-CD57-4DFA-BBB9-703863BCE031}" srcOrd="0" destOrd="0" parTransId="{C1E5972C-2E83-4881-8108-64E632309B6C}" sibTransId="{80EA4471-6ABA-493E-8D9D-69870D10ACD0}"/>
    <dgm:cxn modelId="{B40B2382-18C1-4E3F-B4A3-EB18B6251EA8}" type="presOf" srcId="{C36051EC-8238-448C-8DC9-26E2C9C09878}" destId="{7CDB69E1-0799-4844-B754-9C78FABB2661}" srcOrd="0" destOrd="0" presId="urn:microsoft.com/office/officeart/2005/8/layout/bProcess4"/>
    <dgm:cxn modelId="{70C8E488-D124-4467-BC65-1259FD23D2D6}" type="presOf" srcId="{635E5413-371D-46B1-A914-89A8C09441ED}" destId="{B8F82AD3-DB1C-4B7F-83FA-529D4D38422E}" srcOrd="0" destOrd="4" presId="urn:microsoft.com/office/officeart/2005/8/layout/bProcess4"/>
    <dgm:cxn modelId="{0A41AB9C-1125-4F5C-9BEC-C6FDDA9859A4}" srcId="{DE9D89F1-FC68-4360-8630-75AE0C3DB442}" destId="{82C6DDC4-3C31-4023-9CF0-942B8D7165F8}" srcOrd="2" destOrd="0" parTransId="{350A2B6C-2020-4F67-B480-0137749B621E}" sibTransId="{97DDE1BB-9A59-498C-9C88-BFB7045FEBFE}"/>
    <dgm:cxn modelId="{EBB5D1A7-E0A5-4BB0-8117-0E73D903DE7B}" type="presOf" srcId="{385EC312-CD57-4DFA-BBB9-703863BCE031}" destId="{B8F82AD3-DB1C-4B7F-83FA-529D4D38422E}" srcOrd="0" destOrd="1" presId="urn:microsoft.com/office/officeart/2005/8/layout/bProcess4"/>
    <dgm:cxn modelId="{3039CBB0-C847-463C-A16F-2FCA5B05094D}" type="presOf" srcId="{DE9D89F1-FC68-4360-8630-75AE0C3DB442}" destId="{B8F82AD3-DB1C-4B7F-83FA-529D4D38422E}" srcOrd="0" destOrd="0" presId="urn:microsoft.com/office/officeart/2005/8/layout/bProcess4"/>
    <dgm:cxn modelId="{59EA70E6-08FF-4898-BDEB-DF25AF814DB4}" srcId="{C36051EC-8238-448C-8DC9-26E2C9C09878}" destId="{DE9D89F1-FC68-4360-8630-75AE0C3DB442}" srcOrd="1" destOrd="0" parTransId="{874346AD-AB38-48BA-8C0F-BEA0F0F957B8}" sibTransId="{FA4F4067-6996-41E1-988C-B13B511259D9}"/>
    <dgm:cxn modelId="{ED2BFE65-2660-4F4E-9057-12A34BB8A5A2}" type="presParOf" srcId="{7CDB69E1-0799-4844-B754-9C78FABB2661}" destId="{CD321C5A-C579-4885-AA5A-CA52B486351B}" srcOrd="0" destOrd="0" presId="urn:microsoft.com/office/officeart/2005/8/layout/bProcess4"/>
    <dgm:cxn modelId="{5DCBBA43-1288-4730-B214-33742FDF5775}" type="presParOf" srcId="{CD321C5A-C579-4885-AA5A-CA52B486351B}" destId="{E67BC0DC-0771-4ED4-8330-A089C328708A}" srcOrd="0" destOrd="0" presId="urn:microsoft.com/office/officeart/2005/8/layout/bProcess4"/>
    <dgm:cxn modelId="{8E8B3868-EF2A-4CD3-8BA2-74DD6840E4FE}" type="presParOf" srcId="{CD321C5A-C579-4885-AA5A-CA52B486351B}" destId="{D40E351E-40F1-48F9-989D-48F5BCBEE9DA}" srcOrd="1" destOrd="0" presId="urn:microsoft.com/office/officeart/2005/8/layout/bProcess4"/>
    <dgm:cxn modelId="{1CD981DA-43D6-4D05-88EE-3ECC74250103}" type="presParOf" srcId="{7CDB69E1-0799-4844-B754-9C78FABB2661}" destId="{56B53601-EAF2-4583-871B-4F6E4FA3A380}" srcOrd="1" destOrd="0" presId="urn:microsoft.com/office/officeart/2005/8/layout/bProcess4"/>
    <dgm:cxn modelId="{0B56A3E2-8143-47B2-9170-81C5B74435DF}" type="presParOf" srcId="{7CDB69E1-0799-4844-B754-9C78FABB2661}" destId="{A75FB522-B97F-426F-A0AC-0BA0A2025985}" srcOrd="2" destOrd="0" presId="urn:microsoft.com/office/officeart/2005/8/layout/bProcess4"/>
    <dgm:cxn modelId="{9BA865FB-892D-41B5-8A7B-6E144E11CAE3}" type="presParOf" srcId="{A75FB522-B97F-426F-A0AC-0BA0A2025985}" destId="{2E389580-27E7-4237-8FC8-DAAA581FB8AF}" srcOrd="0" destOrd="0" presId="urn:microsoft.com/office/officeart/2005/8/layout/bProcess4"/>
    <dgm:cxn modelId="{EE7F6BFB-DCD0-4541-BC9B-7E5F43067566}" type="presParOf" srcId="{A75FB522-B97F-426F-A0AC-0BA0A2025985}" destId="{B8F82AD3-DB1C-4B7F-83FA-529D4D3842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12975-5F78-4293-BF55-6C1E40015E9D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57EBA6-08C9-4EF9-919D-C9B58525D991}">
      <dgm:prSet/>
      <dgm:spPr/>
      <dgm:t>
        <a:bodyPr/>
        <a:lstStyle/>
        <a:p>
          <a:pPr>
            <a:defRPr b="1"/>
          </a:pPr>
          <a:r>
            <a:rPr lang="en-US"/>
            <a:t>1891</a:t>
          </a:r>
        </a:p>
      </dgm:t>
    </dgm:pt>
    <dgm:pt modelId="{A6051AD6-6708-435E-A468-43F9BD50381B}" type="parTrans" cxnId="{92AB55A1-95F9-40D0-B0B9-50259E51E23D}">
      <dgm:prSet/>
      <dgm:spPr/>
      <dgm:t>
        <a:bodyPr/>
        <a:lstStyle/>
        <a:p>
          <a:endParaRPr lang="en-US"/>
        </a:p>
      </dgm:t>
    </dgm:pt>
    <dgm:pt modelId="{0169859C-F835-4E6E-8BDB-0B77F52E64E3}" type="sibTrans" cxnId="{92AB55A1-95F9-40D0-B0B9-50259E51E23D}">
      <dgm:prSet/>
      <dgm:spPr/>
      <dgm:t>
        <a:bodyPr/>
        <a:lstStyle/>
        <a:p>
          <a:endParaRPr lang="en-US"/>
        </a:p>
      </dgm:t>
    </dgm:pt>
    <dgm:pt modelId="{338F72F5-B023-4399-A2A0-FAC41F5776CD}">
      <dgm:prSet/>
      <dgm:spPr/>
      <dgm:t>
        <a:bodyPr/>
        <a:lstStyle/>
        <a:p>
          <a:r>
            <a:rPr lang="en-US"/>
            <a:t>William Morris, Kelmscott Press</a:t>
          </a:r>
        </a:p>
      </dgm:t>
    </dgm:pt>
    <dgm:pt modelId="{6A595F01-6240-4D34-BBD2-20489DE1B157}" type="parTrans" cxnId="{842B71E7-FEDA-4A22-B5AD-A34DB72F7550}">
      <dgm:prSet/>
      <dgm:spPr/>
      <dgm:t>
        <a:bodyPr/>
        <a:lstStyle/>
        <a:p>
          <a:endParaRPr lang="en-US"/>
        </a:p>
      </dgm:t>
    </dgm:pt>
    <dgm:pt modelId="{ACBB3E0F-BF69-4278-86CC-12A1215FAE7C}" type="sibTrans" cxnId="{842B71E7-FEDA-4A22-B5AD-A34DB72F7550}">
      <dgm:prSet/>
      <dgm:spPr/>
      <dgm:t>
        <a:bodyPr/>
        <a:lstStyle/>
        <a:p>
          <a:endParaRPr lang="en-US"/>
        </a:p>
      </dgm:t>
    </dgm:pt>
    <dgm:pt modelId="{766D0FF6-6FCA-412C-A981-ACDDCD86407E}">
      <dgm:prSet/>
      <dgm:spPr/>
      <dgm:t>
        <a:bodyPr/>
        <a:lstStyle/>
        <a:p>
          <a:pPr>
            <a:defRPr b="1"/>
          </a:pPr>
          <a:r>
            <a:rPr lang="en-US"/>
            <a:t>1894</a:t>
          </a:r>
        </a:p>
      </dgm:t>
    </dgm:pt>
    <dgm:pt modelId="{35997886-E1A3-4E02-B4D8-7083E56A76F6}" type="parTrans" cxnId="{49EB5F11-8E59-4844-9AD2-F6D230A92F3E}">
      <dgm:prSet/>
      <dgm:spPr/>
      <dgm:t>
        <a:bodyPr/>
        <a:lstStyle/>
        <a:p>
          <a:endParaRPr lang="en-US"/>
        </a:p>
      </dgm:t>
    </dgm:pt>
    <dgm:pt modelId="{C19C7157-659F-4DB1-AA84-BA0CD2C4FE21}" type="sibTrans" cxnId="{49EB5F11-8E59-4844-9AD2-F6D230A92F3E}">
      <dgm:prSet/>
      <dgm:spPr/>
      <dgm:t>
        <a:bodyPr/>
        <a:lstStyle/>
        <a:p>
          <a:endParaRPr lang="en-US"/>
        </a:p>
      </dgm:t>
    </dgm:pt>
    <dgm:pt modelId="{A2D5416D-6016-47A8-B536-1E6414A78FC0}">
      <dgm:prSet/>
      <dgm:spPr/>
      <dgm:t>
        <a:bodyPr/>
        <a:lstStyle/>
        <a:p>
          <a:r>
            <a:rPr lang="en-US" dirty="0"/>
            <a:t>John Hornby, </a:t>
          </a:r>
          <a:r>
            <a:rPr lang="en-US" dirty="0" err="1"/>
            <a:t>Ashendene</a:t>
          </a:r>
          <a:r>
            <a:rPr lang="en-US" dirty="0"/>
            <a:t> Press</a:t>
          </a:r>
        </a:p>
      </dgm:t>
    </dgm:pt>
    <dgm:pt modelId="{4D49657E-C886-4AC7-A27B-C968C956AE18}" type="parTrans" cxnId="{B867CE7D-3A1D-4457-9715-FF9007DF4872}">
      <dgm:prSet/>
      <dgm:spPr/>
      <dgm:t>
        <a:bodyPr/>
        <a:lstStyle/>
        <a:p>
          <a:endParaRPr lang="en-US"/>
        </a:p>
      </dgm:t>
    </dgm:pt>
    <dgm:pt modelId="{591006CB-CC40-4A33-A89E-593935839EF5}" type="sibTrans" cxnId="{B867CE7D-3A1D-4457-9715-FF9007DF4872}">
      <dgm:prSet/>
      <dgm:spPr/>
      <dgm:t>
        <a:bodyPr/>
        <a:lstStyle/>
        <a:p>
          <a:endParaRPr lang="en-US"/>
        </a:p>
      </dgm:t>
    </dgm:pt>
    <dgm:pt modelId="{E8DD303D-F899-4264-96A5-17298F809E96}">
      <dgm:prSet/>
      <dgm:spPr/>
      <dgm:t>
        <a:bodyPr/>
        <a:lstStyle/>
        <a:p>
          <a:r>
            <a:rPr lang="en-US"/>
            <a:t>1906-09, Dante</a:t>
          </a:r>
        </a:p>
      </dgm:t>
    </dgm:pt>
    <dgm:pt modelId="{B3422DB2-B6A2-453D-AB3D-54EA2BB089AB}" type="parTrans" cxnId="{14946D5C-8523-4E34-975B-CCBEBDEEF36F}">
      <dgm:prSet/>
      <dgm:spPr/>
      <dgm:t>
        <a:bodyPr/>
        <a:lstStyle/>
        <a:p>
          <a:endParaRPr lang="en-US"/>
        </a:p>
      </dgm:t>
    </dgm:pt>
    <dgm:pt modelId="{51542822-A6FD-45DC-87CF-80B283D0AA21}" type="sibTrans" cxnId="{14946D5C-8523-4E34-975B-CCBEBDEEF36F}">
      <dgm:prSet/>
      <dgm:spPr/>
      <dgm:t>
        <a:bodyPr/>
        <a:lstStyle/>
        <a:p>
          <a:endParaRPr lang="en-US"/>
        </a:p>
      </dgm:t>
    </dgm:pt>
    <dgm:pt modelId="{9A0CBECA-9BE8-4FFE-AEA8-437B833153F2}">
      <dgm:prSet/>
      <dgm:spPr/>
      <dgm:t>
        <a:bodyPr/>
        <a:lstStyle/>
        <a:p>
          <a:pPr>
            <a:defRPr b="1"/>
          </a:pPr>
          <a:r>
            <a:rPr lang="en-US"/>
            <a:t>1898</a:t>
          </a:r>
        </a:p>
      </dgm:t>
    </dgm:pt>
    <dgm:pt modelId="{D2B0138E-3E46-4AA9-BBE3-507A95F6BF4E}" type="parTrans" cxnId="{E215446B-0501-432C-84E0-D32D3CB34E3D}">
      <dgm:prSet/>
      <dgm:spPr/>
      <dgm:t>
        <a:bodyPr/>
        <a:lstStyle/>
        <a:p>
          <a:endParaRPr lang="en-US"/>
        </a:p>
      </dgm:t>
    </dgm:pt>
    <dgm:pt modelId="{08222EA7-003F-4C13-A56E-5B52D89CD075}" type="sibTrans" cxnId="{E215446B-0501-432C-84E0-D32D3CB34E3D}">
      <dgm:prSet/>
      <dgm:spPr/>
      <dgm:t>
        <a:bodyPr/>
        <a:lstStyle/>
        <a:p>
          <a:endParaRPr lang="en-US"/>
        </a:p>
      </dgm:t>
    </dgm:pt>
    <dgm:pt modelId="{1E69B17B-F119-4F78-908D-E707176FCD3F}">
      <dgm:prSet/>
      <dgm:spPr/>
      <dgm:t>
        <a:bodyPr/>
        <a:lstStyle/>
        <a:p>
          <a:r>
            <a:rPr lang="en-US"/>
            <a:t>C.R. Ashbee, Essex House Press (με πιεστήρια που αγόρασε από τον Morris)</a:t>
          </a:r>
        </a:p>
      </dgm:t>
    </dgm:pt>
    <dgm:pt modelId="{7E501AD8-1A54-48FB-BF03-9CC3D9961583}" type="parTrans" cxnId="{8D2F9D6A-71CD-4936-AD2A-1A2F7C28A2C8}">
      <dgm:prSet/>
      <dgm:spPr/>
      <dgm:t>
        <a:bodyPr/>
        <a:lstStyle/>
        <a:p>
          <a:endParaRPr lang="en-US"/>
        </a:p>
      </dgm:t>
    </dgm:pt>
    <dgm:pt modelId="{2E26DAD8-93C5-40A3-A08D-AF30D56DA939}" type="sibTrans" cxnId="{8D2F9D6A-71CD-4936-AD2A-1A2F7C28A2C8}">
      <dgm:prSet/>
      <dgm:spPr/>
      <dgm:t>
        <a:bodyPr/>
        <a:lstStyle/>
        <a:p>
          <a:endParaRPr lang="en-US"/>
        </a:p>
      </dgm:t>
    </dgm:pt>
    <dgm:pt modelId="{2FBF6BAB-9AAE-43E8-96BA-3DB386EC3194}">
      <dgm:prSet/>
      <dgm:spPr/>
      <dgm:t>
        <a:bodyPr/>
        <a:lstStyle/>
        <a:p>
          <a:pPr>
            <a:defRPr b="1"/>
          </a:pPr>
          <a:r>
            <a:rPr lang="en-US" dirty="0"/>
            <a:t>1899</a:t>
          </a:r>
        </a:p>
      </dgm:t>
    </dgm:pt>
    <dgm:pt modelId="{4AD839D2-4D13-44CB-B08F-BDECFE938B35}" type="parTrans" cxnId="{C3A1ACE9-F666-4341-9117-3E892F72414A}">
      <dgm:prSet/>
      <dgm:spPr/>
      <dgm:t>
        <a:bodyPr/>
        <a:lstStyle/>
        <a:p>
          <a:endParaRPr lang="en-US"/>
        </a:p>
      </dgm:t>
    </dgm:pt>
    <dgm:pt modelId="{32A15EFE-8D2E-4F41-9660-6892E3501CF5}" type="sibTrans" cxnId="{C3A1ACE9-F666-4341-9117-3E892F72414A}">
      <dgm:prSet/>
      <dgm:spPr/>
      <dgm:t>
        <a:bodyPr/>
        <a:lstStyle/>
        <a:p>
          <a:endParaRPr lang="en-US"/>
        </a:p>
      </dgm:t>
    </dgm:pt>
    <dgm:pt modelId="{D0751761-D89C-4D59-ABF3-0649C5D3CDD6}">
      <dgm:prSet/>
      <dgm:spPr/>
      <dgm:t>
        <a:bodyPr/>
        <a:lstStyle/>
        <a:p>
          <a:r>
            <a:rPr lang="en-US" dirty="0"/>
            <a:t>James Guthrie, Pear Tree Press</a:t>
          </a:r>
        </a:p>
      </dgm:t>
    </dgm:pt>
    <dgm:pt modelId="{F031DA96-067D-4E34-9F9D-C4AAA94D222E}" type="parTrans" cxnId="{3A80321D-B725-4E48-BAD9-6BD7DE28E13E}">
      <dgm:prSet/>
      <dgm:spPr/>
      <dgm:t>
        <a:bodyPr/>
        <a:lstStyle/>
        <a:p>
          <a:endParaRPr lang="en-US"/>
        </a:p>
      </dgm:t>
    </dgm:pt>
    <dgm:pt modelId="{7FB048D7-91A6-43B4-A8C4-36130D5007D3}" type="sibTrans" cxnId="{3A80321D-B725-4E48-BAD9-6BD7DE28E13E}">
      <dgm:prSet/>
      <dgm:spPr/>
      <dgm:t>
        <a:bodyPr/>
        <a:lstStyle/>
        <a:p>
          <a:endParaRPr lang="en-US"/>
        </a:p>
      </dgm:t>
    </dgm:pt>
    <dgm:pt modelId="{6295B132-BA16-4306-B8D0-B1269D7F55D2}">
      <dgm:prSet/>
      <dgm:spPr/>
      <dgm:t>
        <a:bodyPr/>
        <a:lstStyle/>
        <a:p>
          <a:pPr>
            <a:defRPr b="1"/>
          </a:pPr>
          <a:r>
            <a:rPr lang="en-US"/>
            <a:t>1900</a:t>
          </a:r>
        </a:p>
      </dgm:t>
    </dgm:pt>
    <dgm:pt modelId="{4C6DA5FD-F8E4-4508-B3C7-DA4CEE3D6D56}" type="parTrans" cxnId="{15BDC290-0660-43E9-AD80-619DE688B6C1}">
      <dgm:prSet/>
      <dgm:spPr/>
      <dgm:t>
        <a:bodyPr/>
        <a:lstStyle/>
        <a:p>
          <a:endParaRPr lang="en-US"/>
        </a:p>
      </dgm:t>
    </dgm:pt>
    <dgm:pt modelId="{237E501B-11B1-4CDB-90DE-BAE3C47A92AE}" type="sibTrans" cxnId="{15BDC290-0660-43E9-AD80-619DE688B6C1}">
      <dgm:prSet/>
      <dgm:spPr/>
      <dgm:t>
        <a:bodyPr/>
        <a:lstStyle/>
        <a:p>
          <a:endParaRPr lang="en-US"/>
        </a:p>
      </dgm:t>
    </dgm:pt>
    <dgm:pt modelId="{0547B302-8A52-48B6-B698-809680B005D1}">
      <dgm:prSet/>
      <dgm:spPr/>
      <dgm:t>
        <a:bodyPr/>
        <a:lstStyle/>
        <a:p>
          <a:r>
            <a:rPr lang="en-US" dirty="0"/>
            <a:t>Thomas James Cobden-Sanderson, </a:t>
          </a:r>
          <a:r>
            <a:rPr lang="en-US" dirty="0">
              <a:hlinkClick xmlns:r="http://schemas.openxmlformats.org/officeDocument/2006/relationships" r:id="rId1"/>
            </a:rPr>
            <a:t>Doves Press</a:t>
          </a:r>
          <a:endParaRPr lang="en-US" dirty="0"/>
        </a:p>
      </dgm:t>
    </dgm:pt>
    <dgm:pt modelId="{6BAB12AE-CB10-46ED-9D86-836AD7E1B3C6}" type="parTrans" cxnId="{4AB651EE-591E-4EE2-B7E7-9EA004B851BA}">
      <dgm:prSet/>
      <dgm:spPr/>
      <dgm:t>
        <a:bodyPr/>
        <a:lstStyle/>
        <a:p>
          <a:endParaRPr lang="en-US"/>
        </a:p>
      </dgm:t>
    </dgm:pt>
    <dgm:pt modelId="{FC6D00F2-AA16-43AD-9EF0-F2ED99A08FE3}" type="sibTrans" cxnId="{4AB651EE-591E-4EE2-B7E7-9EA004B851BA}">
      <dgm:prSet/>
      <dgm:spPr/>
      <dgm:t>
        <a:bodyPr/>
        <a:lstStyle/>
        <a:p>
          <a:endParaRPr lang="en-US"/>
        </a:p>
      </dgm:t>
    </dgm:pt>
    <dgm:pt modelId="{F58EFB54-4DEC-48F2-84DD-EC69EED4510B}">
      <dgm:prSet/>
      <dgm:spPr/>
      <dgm:t>
        <a:bodyPr/>
        <a:lstStyle/>
        <a:p>
          <a:r>
            <a:rPr lang="en-US"/>
            <a:t>1903-05, Doves Bible</a:t>
          </a:r>
        </a:p>
      </dgm:t>
    </dgm:pt>
    <dgm:pt modelId="{6D932C52-61B7-49A4-9BB9-3FDA92AA558C}" type="parTrans" cxnId="{C6DB5255-A925-4A87-8466-52175AC52DD6}">
      <dgm:prSet/>
      <dgm:spPr/>
      <dgm:t>
        <a:bodyPr/>
        <a:lstStyle/>
        <a:p>
          <a:endParaRPr lang="en-US"/>
        </a:p>
      </dgm:t>
    </dgm:pt>
    <dgm:pt modelId="{E4C395B9-6E5A-4B57-A614-72433D88F79E}" type="sibTrans" cxnId="{C6DB5255-A925-4A87-8466-52175AC52DD6}">
      <dgm:prSet/>
      <dgm:spPr/>
      <dgm:t>
        <a:bodyPr/>
        <a:lstStyle/>
        <a:p>
          <a:endParaRPr lang="en-US"/>
        </a:p>
      </dgm:t>
    </dgm:pt>
    <dgm:pt modelId="{25A29DD6-10B0-492C-B4F6-90CC99E2DAF7}">
      <dgm:prSet custT="1"/>
      <dgm:spPr/>
      <dgm:t>
        <a:bodyPr/>
        <a:lstStyle/>
        <a:p>
          <a:pPr>
            <a:defRPr b="1"/>
          </a:pPr>
          <a:r>
            <a:rPr lang="en-US" sz="2000" kern="1200" dirty="0"/>
            <a:t>1917</a:t>
          </a:r>
          <a:endParaRPr lang="el-GR" sz="2000" kern="1200" dirty="0"/>
        </a:p>
      </dgm:t>
    </dgm:pt>
    <dgm:pt modelId="{03E15824-D8BF-42C5-9B3D-2C20302891DB}" type="parTrans" cxnId="{171281A5-451B-45DC-88E6-F57789A8D2BF}">
      <dgm:prSet/>
      <dgm:spPr/>
      <dgm:t>
        <a:bodyPr/>
        <a:lstStyle/>
        <a:p>
          <a:endParaRPr lang="el-GR"/>
        </a:p>
      </dgm:t>
    </dgm:pt>
    <dgm:pt modelId="{5B71D1C9-B9D3-4181-9099-49B121C50118}" type="sibTrans" cxnId="{171281A5-451B-45DC-88E6-F57789A8D2BF}">
      <dgm:prSet/>
      <dgm:spPr/>
      <dgm:t>
        <a:bodyPr/>
        <a:lstStyle/>
        <a:p>
          <a:endParaRPr lang="el-GR"/>
        </a:p>
      </dgm:t>
    </dgm:pt>
    <dgm:pt modelId="{90844180-3696-46C8-96BC-F39CF26EA27F}">
      <dgm:prSet custT="1"/>
      <dgm:spPr/>
      <dgm:t>
        <a:bodyPr/>
        <a:lstStyle/>
        <a:p>
          <a:pPr>
            <a:buNone/>
            <a:defRPr b="1"/>
          </a:pPr>
          <a:r>
            <a:rPr lang="en-US" sz="15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Leonard &amp; Virginia Woolf, Hogarth Press</a:t>
          </a:r>
          <a:endParaRPr lang="el-GR" sz="1500" b="0" kern="1200" dirty="0"/>
        </a:p>
      </dgm:t>
    </dgm:pt>
    <dgm:pt modelId="{39C2F934-D717-43EC-9D37-D671D3BBB809}" type="parTrans" cxnId="{97DAFD92-1991-4789-8B2C-5D17703D99F1}">
      <dgm:prSet/>
      <dgm:spPr/>
      <dgm:t>
        <a:bodyPr/>
        <a:lstStyle/>
        <a:p>
          <a:endParaRPr lang="el-GR"/>
        </a:p>
      </dgm:t>
    </dgm:pt>
    <dgm:pt modelId="{99B81894-D480-4605-AA75-3F08F681C542}" type="sibTrans" cxnId="{97DAFD92-1991-4789-8B2C-5D17703D99F1}">
      <dgm:prSet/>
      <dgm:spPr/>
      <dgm:t>
        <a:bodyPr/>
        <a:lstStyle/>
        <a:p>
          <a:endParaRPr lang="el-GR"/>
        </a:p>
      </dgm:t>
    </dgm:pt>
    <dgm:pt modelId="{FFE4E88E-D1B9-428D-943C-BEE3E5EDFFAA}" type="pres">
      <dgm:prSet presAssocID="{4E912975-5F78-4293-BF55-6C1E40015E9D}" presName="root" presStyleCnt="0">
        <dgm:presLayoutVars>
          <dgm:chMax/>
          <dgm:chPref/>
          <dgm:animLvl val="lvl"/>
        </dgm:presLayoutVars>
      </dgm:prSet>
      <dgm:spPr/>
    </dgm:pt>
    <dgm:pt modelId="{6C17F229-8FC6-42DE-A80C-3D0CA715B4D8}" type="pres">
      <dgm:prSet presAssocID="{4E912975-5F78-4293-BF55-6C1E40015E9D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50B9AF0D-C288-4C1D-AEC0-B3D85AA8B61F}" type="pres">
      <dgm:prSet presAssocID="{4E912975-5F78-4293-BF55-6C1E40015E9D}" presName="nodes" presStyleCnt="0">
        <dgm:presLayoutVars>
          <dgm:chMax/>
          <dgm:chPref/>
          <dgm:animLvl val="lvl"/>
        </dgm:presLayoutVars>
      </dgm:prSet>
      <dgm:spPr/>
    </dgm:pt>
    <dgm:pt modelId="{ACC1830E-2FA8-44A0-B79F-A1B7ED82F0DA}" type="pres">
      <dgm:prSet presAssocID="{3257EBA6-08C9-4EF9-919D-C9B58525D991}" presName="composite" presStyleCnt="0"/>
      <dgm:spPr/>
    </dgm:pt>
    <dgm:pt modelId="{2A423320-2833-4ED0-B69D-3DF0C89812E8}" type="pres">
      <dgm:prSet presAssocID="{3257EBA6-08C9-4EF9-919D-C9B58525D991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8C5914B-C2EC-4228-AA1E-0F3F057456DE}" type="pres">
      <dgm:prSet presAssocID="{3257EBA6-08C9-4EF9-919D-C9B58525D991}" presName="DropPinPlaceHolder" presStyleCnt="0"/>
      <dgm:spPr/>
    </dgm:pt>
    <dgm:pt modelId="{E3C56BCC-E514-4E19-94AA-275019039BD8}" type="pres">
      <dgm:prSet presAssocID="{3257EBA6-08C9-4EF9-919D-C9B58525D991}" presName="DropPin" presStyleLbl="alignNode1" presStyleIdx="0" presStyleCnt="6"/>
      <dgm:spPr/>
    </dgm:pt>
    <dgm:pt modelId="{ECF9A868-0B63-4F5B-A4EC-C6E612D04B84}" type="pres">
      <dgm:prSet presAssocID="{3257EBA6-08C9-4EF9-919D-C9B58525D991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BBFD7B8D-C515-40E1-8BD6-B055498AEA29}" type="pres">
      <dgm:prSet presAssocID="{3257EBA6-08C9-4EF9-919D-C9B58525D991}" presName="L2TextContainer" presStyleLbl="revTx" presStyleIdx="0" presStyleCnt="12">
        <dgm:presLayoutVars>
          <dgm:bulletEnabled val="1"/>
        </dgm:presLayoutVars>
      </dgm:prSet>
      <dgm:spPr/>
    </dgm:pt>
    <dgm:pt modelId="{4E90DB0A-E1C8-4A36-97A3-40C2C572C111}" type="pres">
      <dgm:prSet presAssocID="{3257EBA6-08C9-4EF9-919D-C9B58525D991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728046CA-B99C-4693-86A3-5EA2E9BF7023}" type="pres">
      <dgm:prSet presAssocID="{3257EBA6-08C9-4EF9-919D-C9B58525D991}" presName="ConnectLine" presStyleLbl="sibTrans1D1" presStyleIdx="0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D69FD83F-7492-4D29-A12A-1D18BD55203E}" type="pres">
      <dgm:prSet presAssocID="{3257EBA6-08C9-4EF9-919D-C9B58525D991}" presName="EmptyPlaceHolder" presStyleCnt="0"/>
      <dgm:spPr/>
    </dgm:pt>
    <dgm:pt modelId="{A14DFC6F-15D4-4C3A-829B-DD24F8183831}" type="pres">
      <dgm:prSet presAssocID="{0169859C-F835-4E6E-8BDB-0B77F52E64E3}" presName="spaceBetweenRectangles" presStyleCnt="0"/>
      <dgm:spPr/>
    </dgm:pt>
    <dgm:pt modelId="{2243D567-AEC2-4DF3-B10D-0E00C81745C1}" type="pres">
      <dgm:prSet presAssocID="{766D0FF6-6FCA-412C-A981-ACDDCD86407E}" presName="composite" presStyleCnt="0"/>
      <dgm:spPr/>
    </dgm:pt>
    <dgm:pt modelId="{D6122D60-7302-42A4-A5FB-A0948C85B726}" type="pres">
      <dgm:prSet presAssocID="{766D0FF6-6FCA-412C-A981-ACDDCD86407E}" presName="ConnectorPoint" presStyleLbl="lnNode1" presStyleIdx="1" presStyleCnt="6"/>
      <dgm:spPr>
        <a:solidFill>
          <a:schemeClr val="accent2">
            <a:hueOff val="325715"/>
            <a:satOff val="-9756"/>
            <a:lumOff val="21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34935EA-B941-4714-89A0-39B013B83DFA}" type="pres">
      <dgm:prSet presAssocID="{766D0FF6-6FCA-412C-A981-ACDDCD86407E}" presName="DropPinPlaceHolder" presStyleCnt="0"/>
      <dgm:spPr/>
    </dgm:pt>
    <dgm:pt modelId="{C539BA73-93E3-4257-979B-F983F7D3BE9A}" type="pres">
      <dgm:prSet presAssocID="{766D0FF6-6FCA-412C-A981-ACDDCD86407E}" presName="DropPin" presStyleLbl="alignNode1" presStyleIdx="1" presStyleCnt="6"/>
      <dgm:spPr/>
    </dgm:pt>
    <dgm:pt modelId="{099B98B6-910C-4EFA-952E-59C4D679F71D}" type="pres">
      <dgm:prSet presAssocID="{766D0FF6-6FCA-412C-A981-ACDDCD86407E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AED92407-318E-4996-87D4-810ABA453CEE}" type="pres">
      <dgm:prSet presAssocID="{766D0FF6-6FCA-412C-A981-ACDDCD86407E}" presName="L2TextContainer" presStyleLbl="revTx" presStyleIdx="2" presStyleCnt="12">
        <dgm:presLayoutVars>
          <dgm:bulletEnabled val="1"/>
        </dgm:presLayoutVars>
      </dgm:prSet>
      <dgm:spPr/>
    </dgm:pt>
    <dgm:pt modelId="{59E8D0A6-2678-4337-90E1-6055EB58E691}" type="pres">
      <dgm:prSet presAssocID="{766D0FF6-6FCA-412C-A981-ACDDCD86407E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4FF42A11-85B7-45CC-A292-D277680BF66F}" type="pres">
      <dgm:prSet presAssocID="{766D0FF6-6FCA-412C-A981-ACDDCD86407E}" presName="ConnectLine" presStyleLbl="sibTrans1D1" presStyleIdx="1" presStyleCnt="6"/>
      <dgm:spPr>
        <a:noFill/>
        <a:ln w="12700" cap="flat" cmpd="sng" algn="ctr">
          <a:solidFill>
            <a:schemeClr val="accent2">
              <a:hueOff val="325715"/>
              <a:satOff val="-9756"/>
              <a:lumOff val="2118"/>
              <a:alphaOff val="0"/>
            </a:schemeClr>
          </a:solidFill>
          <a:prstDash val="dash"/>
        </a:ln>
        <a:effectLst/>
      </dgm:spPr>
    </dgm:pt>
    <dgm:pt modelId="{779AAAD6-E1A5-46AB-B9B1-D7E2E76D5A11}" type="pres">
      <dgm:prSet presAssocID="{766D0FF6-6FCA-412C-A981-ACDDCD86407E}" presName="EmptyPlaceHolder" presStyleCnt="0"/>
      <dgm:spPr/>
    </dgm:pt>
    <dgm:pt modelId="{407AA7B2-B378-449C-B119-CF8D589BAA5F}" type="pres">
      <dgm:prSet presAssocID="{C19C7157-659F-4DB1-AA84-BA0CD2C4FE21}" presName="spaceBetweenRectangles" presStyleCnt="0"/>
      <dgm:spPr/>
    </dgm:pt>
    <dgm:pt modelId="{0428A7D0-509C-4B1A-B1E8-DDAA0EE627B6}" type="pres">
      <dgm:prSet presAssocID="{9A0CBECA-9BE8-4FFE-AEA8-437B833153F2}" presName="composite" presStyleCnt="0"/>
      <dgm:spPr/>
    </dgm:pt>
    <dgm:pt modelId="{A91FCA5F-38DB-4AAA-A8B4-C96778906674}" type="pres">
      <dgm:prSet presAssocID="{9A0CBECA-9BE8-4FFE-AEA8-437B833153F2}" presName="ConnectorPoint" presStyleLbl="lnNode1" presStyleIdx="2" presStyleCnt="6"/>
      <dgm:spPr>
        <a:solidFill>
          <a:schemeClr val="accent2">
            <a:hueOff val="651429"/>
            <a:satOff val="-19512"/>
            <a:lumOff val="423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A29D1F6-CC87-4D14-9512-1B5E02600F02}" type="pres">
      <dgm:prSet presAssocID="{9A0CBECA-9BE8-4FFE-AEA8-437B833153F2}" presName="DropPinPlaceHolder" presStyleCnt="0"/>
      <dgm:spPr/>
    </dgm:pt>
    <dgm:pt modelId="{F5816C18-2A4C-4FDB-8A1E-22667CCA5F09}" type="pres">
      <dgm:prSet presAssocID="{9A0CBECA-9BE8-4FFE-AEA8-437B833153F2}" presName="DropPin" presStyleLbl="alignNode1" presStyleIdx="2" presStyleCnt="6"/>
      <dgm:spPr/>
    </dgm:pt>
    <dgm:pt modelId="{1818E4AB-07D4-453F-8658-E8ED8AFAB308}" type="pres">
      <dgm:prSet presAssocID="{9A0CBECA-9BE8-4FFE-AEA8-437B833153F2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2A8CE655-3978-45DF-AD39-8F09815082D9}" type="pres">
      <dgm:prSet presAssocID="{9A0CBECA-9BE8-4FFE-AEA8-437B833153F2}" presName="L2TextContainer" presStyleLbl="revTx" presStyleIdx="4" presStyleCnt="12">
        <dgm:presLayoutVars>
          <dgm:bulletEnabled val="1"/>
        </dgm:presLayoutVars>
      </dgm:prSet>
      <dgm:spPr/>
    </dgm:pt>
    <dgm:pt modelId="{C16512B2-55A5-424C-B026-3F8134DA5F6E}" type="pres">
      <dgm:prSet presAssocID="{9A0CBECA-9BE8-4FFE-AEA8-437B833153F2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61F3C9F0-61B2-4DEF-BF15-87D801B62921}" type="pres">
      <dgm:prSet presAssocID="{9A0CBECA-9BE8-4FFE-AEA8-437B833153F2}" presName="ConnectLine" presStyleLbl="sibTrans1D1" presStyleIdx="2" presStyleCnt="6"/>
      <dgm:spPr>
        <a:noFill/>
        <a:ln w="12700" cap="flat" cmpd="sng" algn="ctr">
          <a:solidFill>
            <a:schemeClr val="accent2">
              <a:hueOff val="651429"/>
              <a:satOff val="-19512"/>
              <a:lumOff val="4235"/>
              <a:alphaOff val="0"/>
            </a:schemeClr>
          </a:solidFill>
          <a:prstDash val="dash"/>
        </a:ln>
        <a:effectLst/>
      </dgm:spPr>
    </dgm:pt>
    <dgm:pt modelId="{AE7D5B28-06C8-4519-870C-1077752F0BD5}" type="pres">
      <dgm:prSet presAssocID="{9A0CBECA-9BE8-4FFE-AEA8-437B833153F2}" presName="EmptyPlaceHolder" presStyleCnt="0"/>
      <dgm:spPr/>
    </dgm:pt>
    <dgm:pt modelId="{51C53AC0-2748-40B7-A550-5E8448B6D024}" type="pres">
      <dgm:prSet presAssocID="{08222EA7-003F-4C13-A56E-5B52D89CD075}" presName="spaceBetweenRectangles" presStyleCnt="0"/>
      <dgm:spPr/>
    </dgm:pt>
    <dgm:pt modelId="{D8405917-FDD7-4200-B9C7-101E757EE5BB}" type="pres">
      <dgm:prSet presAssocID="{2FBF6BAB-9AAE-43E8-96BA-3DB386EC3194}" presName="composite" presStyleCnt="0"/>
      <dgm:spPr/>
    </dgm:pt>
    <dgm:pt modelId="{BAAF35E5-3E52-477B-88C2-A3CF782EFCE3}" type="pres">
      <dgm:prSet presAssocID="{2FBF6BAB-9AAE-43E8-96BA-3DB386EC3194}" presName="ConnectorPoint" presStyleLbl="lnNode1" presStyleIdx="3" presStyleCnt="6"/>
      <dgm:spPr>
        <a:solidFill>
          <a:schemeClr val="accent2">
            <a:hueOff val="977144"/>
            <a:satOff val="-29269"/>
            <a:lumOff val="6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31473A2-5C66-442D-BC08-E18C3DF57624}" type="pres">
      <dgm:prSet presAssocID="{2FBF6BAB-9AAE-43E8-96BA-3DB386EC3194}" presName="DropPinPlaceHolder" presStyleCnt="0"/>
      <dgm:spPr/>
    </dgm:pt>
    <dgm:pt modelId="{55DDFB62-F56A-49A8-8A3C-F12E72A7AA04}" type="pres">
      <dgm:prSet presAssocID="{2FBF6BAB-9AAE-43E8-96BA-3DB386EC3194}" presName="DropPin" presStyleLbl="alignNode1" presStyleIdx="3" presStyleCnt="6"/>
      <dgm:spPr/>
    </dgm:pt>
    <dgm:pt modelId="{C3F0A4B8-676C-4E03-9F5F-14F250FF8D02}" type="pres">
      <dgm:prSet presAssocID="{2FBF6BAB-9AAE-43E8-96BA-3DB386EC3194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03D44620-086B-44A6-A530-41C75458D2B5}" type="pres">
      <dgm:prSet presAssocID="{2FBF6BAB-9AAE-43E8-96BA-3DB386EC3194}" presName="L2TextContainer" presStyleLbl="revTx" presStyleIdx="6" presStyleCnt="12">
        <dgm:presLayoutVars>
          <dgm:bulletEnabled val="1"/>
        </dgm:presLayoutVars>
      </dgm:prSet>
      <dgm:spPr/>
    </dgm:pt>
    <dgm:pt modelId="{167EEEFE-E89D-4DBE-BF07-50B7FB9554E9}" type="pres">
      <dgm:prSet presAssocID="{2FBF6BAB-9AAE-43E8-96BA-3DB386EC3194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6C92A484-D422-4D5D-B098-C1150D121470}" type="pres">
      <dgm:prSet presAssocID="{2FBF6BAB-9AAE-43E8-96BA-3DB386EC3194}" presName="ConnectLine" presStyleLbl="sibTrans1D1" presStyleIdx="3" presStyleCnt="6"/>
      <dgm:spPr>
        <a:noFill/>
        <a:ln w="12700" cap="flat" cmpd="sng" algn="ctr">
          <a:solidFill>
            <a:schemeClr val="accent2">
              <a:hueOff val="977144"/>
              <a:satOff val="-29269"/>
              <a:lumOff val="6353"/>
              <a:alphaOff val="0"/>
            </a:schemeClr>
          </a:solidFill>
          <a:prstDash val="dash"/>
        </a:ln>
        <a:effectLst/>
      </dgm:spPr>
    </dgm:pt>
    <dgm:pt modelId="{4D9FEFFE-3186-4F96-A97A-95CC9DB5D608}" type="pres">
      <dgm:prSet presAssocID="{2FBF6BAB-9AAE-43E8-96BA-3DB386EC3194}" presName="EmptyPlaceHolder" presStyleCnt="0"/>
      <dgm:spPr/>
    </dgm:pt>
    <dgm:pt modelId="{B1F81F5C-DC98-43E2-96DB-1414F612FAF5}" type="pres">
      <dgm:prSet presAssocID="{32A15EFE-8D2E-4F41-9660-6892E3501CF5}" presName="spaceBetweenRectangles" presStyleCnt="0"/>
      <dgm:spPr/>
    </dgm:pt>
    <dgm:pt modelId="{76BD9E89-2054-485C-8BE1-195BA54BC1FD}" type="pres">
      <dgm:prSet presAssocID="{6295B132-BA16-4306-B8D0-B1269D7F55D2}" presName="composite" presStyleCnt="0"/>
      <dgm:spPr/>
    </dgm:pt>
    <dgm:pt modelId="{6FB02F04-1545-442D-8BBE-A34D28B98DBA}" type="pres">
      <dgm:prSet presAssocID="{6295B132-BA16-4306-B8D0-B1269D7F55D2}" presName="ConnectorPoint" presStyleLbl="lnNode1" presStyleIdx="4" presStyleCnt="6"/>
      <dgm:spPr>
        <a:solidFill>
          <a:schemeClr val="accent2">
            <a:hueOff val="1302858"/>
            <a:satOff val="-39025"/>
            <a:lumOff val="847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71F1C17-BB2F-4B10-9AD6-B638656E81CA}" type="pres">
      <dgm:prSet presAssocID="{6295B132-BA16-4306-B8D0-B1269D7F55D2}" presName="DropPinPlaceHolder" presStyleCnt="0"/>
      <dgm:spPr/>
    </dgm:pt>
    <dgm:pt modelId="{0368F494-D1BB-40E4-A882-5B5FD576FDF6}" type="pres">
      <dgm:prSet presAssocID="{6295B132-BA16-4306-B8D0-B1269D7F55D2}" presName="DropPin" presStyleLbl="alignNode1" presStyleIdx="4" presStyleCnt="6"/>
      <dgm:spPr/>
    </dgm:pt>
    <dgm:pt modelId="{1D025EFC-08E3-4097-946B-CAE1D80FA7FD}" type="pres">
      <dgm:prSet presAssocID="{6295B132-BA16-4306-B8D0-B1269D7F55D2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3C8FD4D5-161D-4740-B473-BCE985084D67}" type="pres">
      <dgm:prSet presAssocID="{6295B132-BA16-4306-B8D0-B1269D7F55D2}" presName="L2TextContainer" presStyleLbl="revTx" presStyleIdx="8" presStyleCnt="12">
        <dgm:presLayoutVars>
          <dgm:bulletEnabled val="1"/>
        </dgm:presLayoutVars>
      </dgm:prSet>
      <dgm:spPr/>
    </dgm:pt>
    <dgm:pt modelId="{6E8310DC-EB9F-417E-9AE1-BABC8CF03C8D}" type="pres">
      <dgm:prSet presAssocID="{6295B132-BA16-4306-B8D0-B1269D7F55D2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3D237EE8-54A5-4DE0-9050-08DF8AD13F4B}" type="pres">
      <dgm:prSet presAssocID="{6295B132-BA16-4306-B8D0-B1269D7F55D2}" presName="ConnectLine" presStyleLbl="sibTrans1D1" presStyleIdx="4" presStyleCnt="6"/>
      <dgm:spPr>
        <a:noFill/>
        <a:ln w="12700" cap="flat" cmpd="sng" algn="ctr">
          <a:solidFill>
            <a:schemeClr val="accent2">
              <a:hueOff val="1302858"/>
              <a:satOff val="-39025"/>
              <a:lumOff val="8470"/>
              <a:alphaOff val="0"/>
            </a:schemeClr>
          </a:solidFill>
          <a:prstDash val="dash"/>
        </a:ln>
        <a:effectLst/>
      </dgm:spPr>
    </dgm:pt>
    <dgm:pt modelId="{A5170608-A177-4F1D-9868-D8C258CDAF01}" type="pres">
      <dgm:prSet presAssocID="{6295B132-BA16-4306-B8D0-B1269D7F55D2}" presName="EmptyPlaceHolder" presStyleCnt="0"/>
      <dgm:spPr/>
    </dgm:pt>
    <dgm:pt modelId="{A1D89C4C-B47D-44D0-9F59-EC167997B66E}" type="pres">
      <dgm:prSet presAssocID="{237E501B-11B1-4CDB-90DE-BAE3C47A92AE}" presName="spaceBetweenRectangles" presStyleCnt="0"/>
      <dgm:spPr/>
    </dgm:pt>
    <dgm:pt modelId="{72E89ECA-6FEF-4138-8BB2-0C37DB6E04B6}" type="pres">
      <dgm:prSet presAssocID="{25A29DD6-10B0-492C-B4F6-90CC99E2DAF7}" presName="composite" presStyleCnt="0"/>
      <dgm:spPr/>
    </dgm:pt>
    <dgm:pt modelId="{11AB90F9-D663-4196-A9D1-1A086CA54DA3}" type="pres">
      <dgm:prSet presAssocID="{25A29DD6-10B0-492C-B4F6-90CC99E2DAF7}" presName="ConnectorPoint" presStyleLbl="lnNode1" presStyleIdx="5" presStyleCnt="6"/>
      <dgm:spPr>
        <a:solidFill>
          <a:schemeClr val="accent2">
            <a:hueOff val="1628573"/>
            <a:satOff val="-48781"/>
            <a:lumOff val="10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0D42E5D-6DE5-401E-8C17-DC86B85D5654}" type="pres">
      <dgm:prSet presAssocID="{25A29DD6-10B0-492C-B4F6-90CC99E2DAF7}" presName="DropPinPlaceHolder" presStyleCnt="0"/>
      <dgm:spPr/>
    </dgm:pt>
    <dgm:pt modelId="{CAEDAFCD-55CA-4D28-AFEA-A408BDFF8B32}" type="pres">
      <dgm:prSet presAssocID="{25A29DD6-10B0-492C-B4F6-90CC99E2DAF7}" presName="DropPin" presStyleLbl="alignNode1" presStyleIdx="5" presStyleCnt="6"/>
      <dgm:spPr/>
    </dgm:pt>
    <dgm:pt modelId="{2CCE91D8-F3FB-4C9A-A58B-AB868D5D2A63}" type="pres">
      <dgm:prSet presAssocID="{25A29DD6-10B0-492C-B4F6-90CC99E2DAF7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gm:spPr>
    </dgm:pt>
    <dgm:pt modelId="{9AB19606-CC92-4309-BF23-34AB2713A05F}" type="pres">
      <dgm:prSet presAssocID="{25A29DD6-10B0-492C-B4F6-90CC99E2DAF7}" presName="L2TextContainer" presStyleLbl="revTx" presStyleIdx="10" presStyleCnt="12">
        <dgm:presLayoutVars>
          <dgm:bulletEnabled val="1"/>
        </dgm:presLayoutVars>
      </dgm:prSet>
      <dgm:spPr/>
    </dgm:pt>
    <dgm:pt modelId="{9DE7350B-51F1-4D9D-BC95-AB5ACE177641}" type="pres">
      <dgm:prSet presAssocID="{25A29DD6-10B0-492C-B4F6-90CC99E2DAF7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BA2DA8F3-5170-43EC-A42B-DAB37AD0A981}" type="pres">
      <dgm:prSet presAssocID="{25A29DD6-10B0-492C-B4F6-90CC99E2DAF7}" presName="ConnectLine" presStyleLbl="sibTrans1D1" presStyleIdx="5" presStyleCnt="6"/>
      <dgm:spPr>
        <a:noFill/>
        <a:ln w="12700" cap="flat" cmpd="sng" algn="ctr">
          <a:solidFill>
            <a:schemeClr val="accent2">
              <a:hueOff val="1628573"/>
              <a:satOff val="-48781"/>
              <a:lumOff val="10588"/>
              <a:alphaOff val="0"/>
            </a:schemeClr>
          </a:solidFill>
          <a:prstDash val="dash"/>
        </a:ln>
        <a:effectLst/>
      </dgm:spPr>
    </dgm:pt>
    <dgm:pt modelId="{8FE85502-7B9B-4884-B6ED-46C95EECD297}" type="pres">
      <dgm:prSet presAssocID="{25A29DD6-10B0-492C-B4F6-90CC99E2DAF7}" presName="EmptyPlaceHolder" presStyleCnt="0"/>
      <dgm:spPr/>
    </dgm:pt>
  </dgm:ptLst>
  <dgm:cxnLst>
    <dgm:cxn modelId="{702DB20A-EECD-4956-9529-18BD335DEBCA}" type="presOf" srcId="{766D0FF6-6FCA-412C-A981-ACDDCD86407E}" destId="{59E8D0A6-2678-4337-90E1-6055EB58E691}" srcOrd="0" destOrd="0" presId="urn:microsoft.com/office/officeart/2017/3/layout/DropPinTimeline"/>
    <dgm:cxn modelId="{49EB5F11-8E59-4844-9AD2-F6D230A92F3E}" srcId="{4E912975-5F78-4293-BF55-6C1E40015E9D}" destId="{766D0FF6-6FCA-412C-A981-ACDDCD86407E}" srcOrd="1" destOrd="0" parTransId="{35997886-E1A3-4E02-B4D8-7083E56A76F6}" sibTransId="{C19C7157-659F-4DB1-AA84-BA0CD2C4FE21}"/>
    <dgm:cxn modelId="{3A80321D-B725-4E48-BAD9-6BD7DE28E13E}" srcId="{2FBF6BAB-9AAE-43E8-96BA-3DB386EC3194}" destId="{D0751761-D89C-4D59-ABF3-0649C5D3CDD6}" srcOrd="0" destOrd="0" parTransId="{F031DA96-067D-4E34-9F9D-C4AAA94D222E}" sibTransId="{7FB048D7-91A6-43B4-A8C4-36130D5007D3}"/>
    <dgm:cxn modelId="{7F25D626-A1C5-4565-86A0-BC1C6BE4706D}" type="presOf" srcId="{F58EFB54-4DEC-48F2-84DD-EC69EED4510B}" destId="{3C8FD4D5-161D-4740-B473-BCE985084D67}" srcOrd="0" destOrd="1" presId="urn:microsoft.com/office/officeart/2017/3/layout/DropPinTimeline"/>
    <dgm:cxn modelId="{72AD4B2E-DD0E-4089-93E4-D51491A80300}" type="presOf" srcId="{6295B132-BA16-4306-B8D0-B1269D7F55D2}" destId="{6E8310DC-EB9F-417E-9AE1-BABC8CF03C8D}" srcOrd="0" destOrd="0" presId="urn:microsoft.com/office/officeart/2017/3/layout/DropPinTimeline"/>
    <dgm:cxn modelId="{8AB14937-A533-4F12-A2C6-B7633410E330}" type="presOf" srcId="{0547B302-8A52-48B6-B698-809680B005D1}" destId="{3C8FD4D5-161D-4740-B473-BCE985084D67}" srcOrd="0" destOrd="0" presId="urn:microsoft.com/office/officeart/2017/3/layout/DropPinTimeline"/>
    <dgm:cxn modelId="{14946D5C-8523-4E34-975B-CCBEBDEEF36F}" srcId="{A2D5416D-6016-47A8-B536-1E6414A78FC0}" destId="{E8DD303D-F899-4264-96A5-17298F809E96}" srcOrd="0" destOrd="0" parTransId="{B3422DB2-B6A2-453D-AB3D-54EA2BB089AB}" sibTransId="{51542822-A6FD-45DC-87CF-80B283D0AA21}"/>
    <dgm:cxn modelId="{CD7F9161-9973-408F-A1A6-CF4D556BA367}" type="presOf" srcId="{25A29DD6-10B0-492C-B4F6-90CC99E2DAF7}" destId="{9DE7350B-51F1-4D9D-BC95-AB5ACE177641}" srcOrd="0" destOrd="0" presId="urn:microsoft.com/office/officeart/2017/3/layout/DropPinTimeline"/>
    <dgm:cxn modelId="{C76DD967-122A-47F4-9CFF-F1F63E4D425D}" type="presOf" srcId="{1E69B17B-F119-4F78-908D-E707176FCD3F}" destId="{2A8CE655-3978-45DF-AD39-8F09815082D9}" srcOrd="0" destOrd="0" presId="urn:microsoft.com/office/officeart/2017/3/layout/DropPinTimeline"/>
    <dgm:cxn modelId="{8D2F9D6A-71CD-4936-AD2A-1A2F7C28A2C8}" srcId="{9A0CBECA-9BE8-4FFE-AEA8-437B833153F2}" destId="{1E69B17B-F119-4F78-908D-E707176FCD3F}" srcOrd="0" destOrd="0" parTransId="{7E501AD8-1A54-48FB-BF03-9CC3D9961583}" sibTransId="{2E26DAD8-93C5-40A3-A08D-AF30D56DA939}"/>
    <dgm:cxn modelId="{E215446B-0501-432C-84E0-D32D3CB34E3D}" srcId="{4E912975-5F78-4293-BF55-6C1E40015E9D}" destId="{9A0CBECA-9BE8-4FFE-AEA8-437B833153F2}" srcOrd="2" destOrd="0" parTransId="{D2B0138E-3E46-4AA9-BBE3-507A95F6BF4E}" sibTransId="{08222EA7-003F-4C13-A56E-5B52D89CD075}"/>
    <dgm:cxn modelId="{02753475-F109-4F7C-89CC-E59584F1C856}" type="presOf" srcId="{A2D5416D-6016-47A8-B536-1E6414A78FC0}" destId="{AED92407-318E-4996-87D4-810ABA453CEE}" srcOrd="0" destOrd="0" presId="urn:microsoft.com/office/officeart/2017/3/layout/DropPinTimeline"/>
    <dgm:cxn modelId="{C6DB5255-A925-4A87-8466-52175AC52DD6}" srcId="{0547B302-8A52-48B6-B698-809680B005D1}" destId="{F58EFB54-4DEC-48F2-84DD-EC69EED4510B}" srcOrd="0" destOrd="0" parTransId="{6D932C52-61B7-49A4-9BB9-3FDA92AA558C}" sibTransId="{E4C395B9-6E5A-4B57-A614-72433D88F79E}"/>
    <dgm:cxn modelId="{B867CE7D-3A1D-4457-9715-FF9007DF4872}" srcId="{766D0FF6-6FCA-412C-A981-ACDDCD86407E}" destId="{A2D5416D-6016-47A8-B536-1E6414A78FC0}" srcOrd="0" destOrd="0" parTransId="{4D49657E-C886-4AC7-A27B-C968C956AE18}" sibTransId="{591006CB-CC40-4A33-A89E-593935839EF5}"/>
    <dgm:cxn modelId="{7CCC9888-FB74-46C7-A3B0-E17291F04A4E}" type="presOf" srcId="{338F72F5-B023-4399-A2A0-FAC41F5776CD}" destId="{BBFD7B8D-C515-40E1-8BD6-B055498AEA29}" srcOrd="0" destOrd="0" presId="urn:microsoft.com/office/officeart/2017/3/layout/DropPinTimeline"/>
    <dgm:cxn modelId="{491AD18B-8FFA-4CA9-A965-0424E4FA22C0}" type="presOf" srcId="{2FBF6BAB-9AAE-43E8-96BA-3DB386EC3194}" destId="{167EEEFE-E89D-4DBE-BF07-50B7FB9554E9}" srcOrd="0" destOrd="0" presId="urn:microsoft.com/office/officeart/2017/3/layout/DropPinTimeline"/>
    <dgm:cxn modelId="{15BDC290-0660-43E9-AD80-619DE688B6C1}" srcId="{4E912975-5F78-4293-BF55-6C1E40015E9D}" destId="{6295B132-BA16-4306-B8D0-B1269D7F55D2}" srcOrd="4" destOrd="0" parTransId="{4C6DA5FD-F8E4-4508-B3C7-DA4CEE3D6D56}" sibTransId="{237E501B-11B1-4CDB-90DE-BAE3C47A92AE}"/>
    <dgm:cxn modelId="{97DAFD92-1991-4789-8B2C-5D17703D99F1}" srcId="{25A29DD6-10B0-492C-B4F6-90CC99E2DAF7}" destId="{90844180-3696-46C8-96BC-F39CF26EA27F}" srcOrd="0" destOrd="0" parTransId="{39C2F934-D717-43EC-9D37-D671D3BBB809}" sibTransId="{99B81894-D480-4605-AA75-3F08F681C542}"/>
    <dgm:cxn modelId="{69851BA1-35D8-46BB-977D-67327D2C17BA}" type="presOf" srcId="{9A0CBECA-9BE8-4FFE-AEA8-437B833153F2}" destId="{C16512B2-55A5-424C-B026-3F8134DA5F6E}" srcOrd="0" destOrd="0" presId="urn:microsoft.com/office/officeart/2017/3/layout/DropPinTimeline"/>
    <dgm:cxn modelId="{92AB55A1-95F9-40D0-B0B9-50259E51E23D}" srcId="{4E912975-5F78-4293-BF55-6C1E40015E9D}" destId="{3257EBA6-08C9-4EF9-919D-C9B58525D991}" srcOrd="0" destOrd="0" parTransId="{A6051AD6-6708-435E-A468-43F9BD50381B}" sibTransId="{0169859C-F835-4E6E-8BDB-0B77F52E64E3}"/>
    <dgm:cxn modelId="{171281A5-451B-45DC-88E6-F57789A8D2BF}" srcId="{4E912975-5F78-4293-BF55-6C1E40015E9D}" destId="{25A29DD6-10B0-492C-B4F6-90CC99E2DAF7}" srcOrd="5" destOrd="0" parTransId="{03E15824-D8BF-42C5-9B3D-2C20302891DB}" sibTransId="{5B71D1C9-B9D3-4181-9099-49B121C50118}"/>
    <dgm:cxn modelId="{C75CD3CA-8B1F-42EC-A721-B1F5305A6BD3}" type="presOf" srcId="{E8DD303D-F899-4264-96A5-17298F809E96}" destId="{AED92407-318E-4996-87D4-810ABA453CEE}" srcOrd="0" destOrd="1" presId="urn:microsoft.com/office/officeart/2017/3/layout/DropPinTimeline"/>
    <dgm:cxn modelId="{67CF91D8-102E-41A3-ADBB-5DF1E3A24BE7}" type="presOf" srcId="{D0751761-D89C-4D59-ABF3-0649C5D3CDD6}" destId="{03D44620-086B-44A6-A530-41C75458D2B5}" srcOrd="0" destOrd="0" presId="urn:microsoft.com/office/officeart/2017/3/layout/DropPinTimeline"/>
    <dgm:cxn modelId="{842B71E7-FEDA-4A22-B5AD-A34DB72F7550}" srcId="{3257EBA6-08C9-4EF9-919D-C9B58525D991}" destId="{338F72F5-B023-4399-A2A0-FAC41F5776CD}" srcOrd="0" destOrd="0" parTransId="{6A595F01-6240-4D34-BBD2-20489DE1B157}" sibTransId="{ACBB3E0F-BF69-4278-86CC-12A1215FAE7C}"/>
    <dgm:cxn modelId="{C3A1ACE9-F666-4341-9117-3E892F72414A}" srcId="{4E912975-5F78-4293-BF55-6C1E40015E9D}" destId="{2FBF6BAB-9AAE-43E8-96BA-3DB386EC3194}" srcOrd="3" destOrd="0" parTransId="{4AD839D2-4D13-44CB-B08F-BDECFE938B35}" sibTransId="{32A15EFE-8D2E-4F41-9660-6892E3501CF5}"/>
    <dgm:cxn modelId="{4AB651EE-591E-4EE2-B7E7-9EA004B851BA}" srcId="{6295B132-BA16-4306-B8D0-B1269D7F55D2}" destId="{0547B302-8A52-48B6-B698-809680B005D1}" srcOrd="0" destOrd="0" parTransId="{6BAB12AE-CB10-46ED-9D86-836AD7E1B3C6}" sibTransId="{FC6D00F2-AA16-43AD-9EF0-F2ED99A08FE3}"/>
    <dgm:cxn modelId="{71565AFA-F13C-432E-8F13-11EB519246C6}" type="presOf" srcId="{4E912975-5F78-4293-BF55-6C1E40015E9D}" destId="{FFE4E88E-D1B9-428D-943C-BEE3E5EDFFAA}" srcOrd="0" destOrd="0" presId="urn:microsoft.com/office/officeart/2017/3/layout/DropPinTimeline"/>
    <dgm:cxn modelId="{EDA7C4FB-244F-4744-A9BC-E57AD62183DA}" type="presOf" srcId="{90844180-3696-46C8-96BC-F39CF26EA27F}" destId="{9AB19606-CC92-4309-BF23-34AB2713A05F}" srcOrd="0" destOrd="0" presId="urn:microsoft.com/office/officeart/2017/3/layout/DropPinTimeline"/>
    <dgm:cxn modelId="{847A3BFD-D1E6-4648-AB52-93467DAD9362}" type="presOf" srcId="{3257EBA6-08C9-4EF9-919D-C9B58525D991}" destId="{4E90DB0A-E1C8-4A36-97A3-40C2C572C111}" srcOrd="0" destOrd="0" presId="urn:microsoft.com/office/officeart/2017/3/layout/DropPinTimeline"/>
    <dgm:cxn modelId="{374E93DA-DD88-4F6B-8872-710033A4455A}" type="presParOf" srcId="{FFE4E88E-D1B9-428D-943C-BEE3E5EDFFAA}" destId="{6C17F229-8FC6-42DE-A80C-3D0CA715B4D8}" srcOrd="0" destOrd="0" presId="urn:microsoft.com/office/officeart/2017/3/layout/DropPinTimeline"/>
    <dgm:cxn modelId="{698DCCF6-0A6A-42BC-967E-CA87CCF908A9}" type="presParOf" srcId="{FFE4E88E-D1B9-428D-943C-BEE3E5EDFFAA}" destId="{50B9AF0D-C288-4C1D-AEC0-B3D85AA8B61F}" srcOrd="1" destOrd="0" presId="urn:microsoft.com/office/officeart/2017/3/layout/DropPinTimeline"/>
    <dgm:cxn modelId="{0D446F13-6170-4785-A4B1-FAF545A5D6AD}" type="presParOf" srcId="{50B9AF0D-C288-4C1D-AEC0-B3D85AA8B61F}" destId="{ACC1830E-2FA8-44A0-B79F-A1B7ED82F0DA}" srcOrd="0" destOrd="0" presId="urn:microsoft.com/office/officeart/2017/3/layout/DropPinTimeline"/>
    <dgm:cxn modelId="{6763CFA5-7FA6-4D33-ADB2-1E1E3F9BB169}" type="presParOf" srcId="{ACC1830E-2FA8-44A0-B79F-A1B7ED82F0DA}" destId="{2A423320-2833-4ED0-B69D-3DF0C89812E8}" srcOrd="0" destOrd="0" presId="urn:microsoft.com/office/officeart/2017/3/layout/DropPinTimeline"/>
    <dgm:cxn modelId="{E7F6D9D0-CF21-47F1-BA87-5E6D9BE4EBFB}" type="presParOf" srcId="{ACC1830E-2FA8-44A0-B79F-A1B7ED82F0DA}" destId="{F8C5914B-C2EC-4228-AA1E-0F3F057456DE}" srcOrd="1" destOrd="0" presId="urn:microsoft.com/office/officeart/2017/3/layout/DropPinTimeline"/>
    <dgm:cxn modelId="{6C74833D-9FB3-4358-B79C-F288675CDFEF}" type="presParOf" srcId="{F8C5914B-C2EC-4228-AA1E-0F3F057456DE}" destId="{E3C56BCC-E514-4E19-94AA-275019039BD8}" srcOrd="0" destOrd="0" presId="urn:microsoft.com/office/officeart/2017/3/layout/DropPinTimeline"/>
    <dgm:cxn modelId="{235082FD-60C9-4B27-AFFD-95FA7972BF46}" type="presParOf" srcId="{F8C5914B-C2EC-4228-AA1E-0F3F057456DE}" destId="{ECF9A868-0B63-4F5B-A4EC-C6E612D04B84}" srcOrd="1" destOrd="0" presId="urn:microsoft.com/office/officeart/2017/3/layout/DropPinTimeline"/>
    <dgm:cxn modelId="{CF1BEB06-6C17-485F-8C45-FDBC00B5B169}" type="presParOf" srcId="{ACC1830E-2FA8-44A0-B79F-A1B7ED82F0DA}" destId="{BBFD7B8D-C515-40E1-8BD6-B055498AEA29}" srcOrd="2" destOrd="0" presId="urn:microsoft.com/office/officeart/2017/3/layout/DropPinTimeline"/>
    <dgm:cxn modelId="{E7B0F2C0-092C-4484-8D58-09D0FD7AA1A1}" type="presParOf" srcId="{ACC1830E-2FA8-44A0-B79F-A1B7ED82F0DA}" destId="{4E90DB0A-E1C8-4A36-97A3-40C2C572C111}" srcOrd="3" destOrd="0" presId="urn:microsoft.com/office/officeart/2017/3/layout/DropPinTimeline"/>
    <dgm:cxn modelId="{1F2DB48B-3987-4A1D-8E32-A1D38A3DFF66}" type="presParOf" srcId="{ACC1830E-2FA8-44A0-B79F-A1B7ED82F0DA}" destId="{728046CA-B99C-4693-86A3-5EA2E9BF7023}" srcOrd="4" destOrd="0" presId="urn:microsoft.com/office/officeart/2017/3/layout/DropPinTimeline"/>
    <dgm:cxn modelId="{B0DAFEE9-3E0A-44CF-AEF7-BE084A062AB3}" type="presParOf" srcId="{ACC1830E-2FA8-44A0-B79F-A1B7ED82F0DA}" destId="{D69FD83F-7492-4D29-A12A-1D18BD55203E}" srcOrd="5" destOrd="0" presId="urn:microsoft.com/office/officeart/2017/3/layout/DropPinTimeline"/>
    <dgm:cxn modelId="{89E561A0-8548-460D-B1C3-58C4660A0221}" type="presParOf" srcId="{50B9AF0D-C288-4C1D-AEC0-B3D85AA8B61F}" destId="{A14DFC6F-15D4-4C3A-829B-DD24F8183831}" srcOrd="1" destOrd="0" presId="urn:microsoft.com/office/officeart/2017/3/layout/DropPinTimeline"/>
    <dgm:cxn modelId="{E541BDBB-93F2-4CE5-9E14-4806B454AF84}" type="presParOf" srcId="{50B9AF0D-C288-4C1D-AEC0-B3D85AA8B61F}" destId="{2243D567-AEC2-4DF3-B10D-0E00C81745C1}" srcOrd="2" destOrd="0" presId="urn:microsoft.com/office/officeart/2017/3/layout/DropPinTimeline"/>
    <dgm:cxn modelId="{11C55EF0-1E00-40AD-A6B3-323E1C8FA44B}" type="presParOf" srcId="{2243D567-AEC2-4DF3-B10D-0E00C81745C1}" destId="{D6122D60-7302-42A4-A5FB-A0948C85B726}" srcOrd="0" destOrd="0" presId="urn:microsoft.com/office/officeart/2017/3/layout/DropPinTimeline"/>
    <dgm:cxn modelId="{68F02839-ADAE-4F2D-905F-140ABEFEBFC8}" type="presParOf" srcId="{2243D567-AEC2-4DF3-B10D-0E00C81745C1}" destId="{A34935EA-B941-4714-89A0-39B013B83DFA}" srcOrd="1" destOrd="0" presId="urn:microsoft.com/office/officeart/2017/3/layout/DropPinTimeline"/>
    <dgm:cxn modelId="{38682083-5CD0-4F37-8AD3-35EFA39FAC30}" type="presParOf" srcId="{A34935EA-B941-4714-89A0-39B013B83DFA}" destId="{C539BA73-93E3-4257-979B-F983F7D3BE9A}" srcOrd="0" destOrd="0" presId="urn:microsoft.com/office/officeart/2017/3/layout/DropPinTimeline"/>
    <dgm:cxn modelId="{0B65E0B8-0B71-4D80-9C6E-BC9B6AB32DC6}" type="presParOf" srcId="{A34935EA-B941-4714-89A0-39B013B83DFA}" destId="{099B98B6-910C-4EFA-952E-59C4D679F71D}" srcOrd="1" destOrd="0" presId="urn:microsoft.com/office/officeart/2017/3/layout/DropPinTimeline"/>
    <dgm:cxn modelId="{0B1500C7-7C93-434C-A6A7-0160EEBCC6C8}" type="presParOf" srcId="{2243D567-AEC2-4DF3-B10D-0E00C81745C1}" destId="{AED92407-318E-4996-87D4-810ABA453CEE}" srcOrd="2" destOrd="0" presId="urn:microsoft.com/office/officeart/2017/3/layout/DropPinTimeline"/>
    <dgm:cxn modelId="{71B5ED3B-F180-46A7-8DE7-C0FEFFB7CAD1}" type="presParOf" srcId="{2243D567-AEC2-4DF3-B10D-0E00C81745C1}" destId="{59E8D0A6-2678-4337-90E1-6055EB58E691}" srcOrd="3" destOrd="0" presId="urn:microsoft.com/office/officeart/2017/3/layout/DropPinTimeline"/>
    <dgm:cxn modelId="{F8A40CE6-EDE7-42C8-BD41-60BA5FE0E28A}" type="presParOf" srcId="{2243D567-AEC2-4DF3-B10D-0E00C81745C1}" destId="{4FF42A11-85B7-45CC-A292-D277680BF66F}" srcOrd="4" destOrd="0" presId="urn:microsoft.com/office/officeart/2017/3/layout/DropPinTimeline"/>
    <dgm:cxn modelId="{C7B0655E-7082-4543-956A-2978511ECF3B}" type="presParOf" srcId="{2243D567-AEC2-4DF3-B10D-0E00C81745C1}" destId="{779AAAD6-E1A5-46AB-B9B1-D7E2E76D5A11}" srcOrd="5" destOrd="0" presId="urn:microsoft.com/office/officeart/2017/3/layout/DropPinTimeline"/>
    <dgm:cxn modelId="{4C192C1C-5F27-4DC9-A4C8-BCB912212810}" type="presParOf" srcId="{50B9AF0D-C288-4C1D-AEC0-B3D85AA8B61F}" destId="{407AA7B2-B378-449C-B119-CF8D589BAA5F}" srcOrd="3" destOrd="0" presId="urn:microsoft.com/office/officeart/2017/3/layout/DropPinTimeline"/>
    <dgm:cxn modelId="{D3BFB300-60A9-48FE-928C-3BDFBD4D56C4}" type="presParOf" srcId="{50B9AF0D-C288-4C1D-AEC0-B3D85AA8B61F}" destId="{0428A7D0-509C-4B1A-B1E8-DDAA0EE627B6}" srcOrd="4" destOrd="0" presId="urn:microsoft.com/office/officeart/2017/3/layout/DropPinTimeline"/>
    <dgm:cxn modelId="{60A98548-9339-42DC-912A-2F8D4AF18E2D}" type="presParOf" srcId="{0428A7D0-509C-4B1A-B1E8-DDAA0EE627B6}" destId="{A91FCA5F-38DB-4AAA-A8B4-C96778906674}" srcOrd="0" destOrd="0" presId="urn:microsoft.com/office/officeart/2017/3/layout/DropPinTimeline"/>
    <dgm:cxn modelId="{47208AD5-F25C-4F92-95D6-68AA9CF72D6F}" type="presParOf" srcId="{0428A7D0-509C-4B1A-B1E8-DDAA0EE627B6}" destId="{5A29D1F6-CC87-4D14-9512-1B5E02600F02}" srcOrd="1" destOrd="0" presId="urn:microsoft.com/office/officeart/2017/3/layout/DropPinTimeline"/>
    <dgm:cxn modelId="{C803413A-B8C8-4C98-ABA1-5853CB812867}" type="presParOf" srcId="{5A29D1F6-CC87-4D14-9512-1B5E02600F02}" destId="{F5816C18-2A4C-4FDB-8A1E-22667CCA5F09}" srcOrd="0" destOrd="0" presId="urn:microsoft.com/office/officeart/2017/3/layout/DropPinTimeline"/>
    <dgm:cxn modelId="{5DC81E2B-4C69-4FC4-92EE-232A07B46D5E}" type="presParOf" srcId="{5A29D1F6-CC87-4D14-9512-1B5E02600F02}" destId="{1818E4AB-07D4-453F-8658-E8ED8AFAB308}" srcOrd="1" destOrd="0" presId="urn:microsoft.com/office/officeart/2017/3/layout/DropPinTimeline"/>
    <dgm:cxn modelId="{B26DC6AD-752B-485B-9A39-8012BFD84771}" type="presParOf" srcId="{0428A7D0-509C-4B1A-B1E8-DDAA0EE627B6}" destId="{2A8CE655-3978-45DF-AD39-8F09815082D9}" srcOrd="2" destOrd="0" presId="urn:microsoft.com/office/officeart/2017/3/layout/DropPinTimeline"/>
    <dgm:cxn modelId="{3025DDD3-CB84-4764-A16B-11A4B09886A1}" type="presParOf" srcId="{0428A7D0-509C-4B1A-B1E8-DDAA0EE627B6}" destId="{C16512B2-55A5-424C-B026-3F8134DA5F6E}" srcOrd="3" destOrd="0" presId="urn:microsoft.com/office/officeart/2017/3/layout/DropPinTimeline"/>
    <dgm:cxn modelId="{5CA148FD-466F-400C-93E4-B84D51B5213F}" type="presParOf" srcId="{0428A7D0-509C-4B1A-B1E8-DDAA0EE627B6}" destId="{61F3C9F0-61B2-4DEF-BF15-87D801B62921}" srcOrd="4" destOrd="0" presId="urn:microsoft.com/office/officeart/2017/3/layout/DropPinTimeline"/>
    <dgm:cxn modelId="{2E2E4A26-5BEA-4130-991E-CE1B2A1C639E}" type="presParOf" srcId="{0428A7D0-509C-4B1A-B1E8-DDAA0EE627B6}" destId="{AE7D5B28-06C8-4519-870C-1077752F0BD5}" srcOrd="5" destOrd="0" presId="urn:microsoft.com/office/officeart/2017/3/layout/DropPinTimeline"/>
    <dgm:cxn modelId="{F008B8FA-9FBD-419B-9C92-14A5CDF41AEB}" type="presParOf" srcId="{50B9AF0D-C288-4C1D-AEC0-B3D85AA8B61F}" destId="{51C53AC0-2748-40B7-A550-5E8448B6D024}" srcOrd="5" destOrd="0" presId="urn:microsoft.com/office/officeart/2017/3/layout/DropPinTimeline"/>
    <dgm:cxn modelId="{41808E2A-58CD-473D-AD72-7963A8B554DE}" type="presParOf" srcId="{50B9AF0D-C288-4C1D-AEC0-B3D85AA8B61F}" destId="{D8405917-FDD7-4200-B9C7-101E757EE5BB}" srcOrd="6" destOrd="0" presId="urn:microsoft.com/office/officeart/2017/3/layout/DropPinTimeline"/>
    <dgm:cxn modelId="{AABD531A-9D04-4F48-A13F-4E299760FD37}" type="presParOf" srcId="{D8405917-FDD7-4200-B9C7-101E757EE5BB}" destId="{BAAF35E5-3E52-477B-88C2-A3CF782EFCE3}" srcOrd="0" destOrd="0" presId="urn:microsoft.com/office/officeart/2017/3/layout/DropPinTimeline"/>
    <dgm:cxn modelId="{0223BB7A-6A7E-47F9-A9FD-591862AA6470}" type="presParOf" srcId="{D8405917-FDD7-4200-B9C7-101E757EE5BB}" destId="{731473A2-5C66-442D-BC08-E18C3DF57624}" srcOrd="1" destOrd="0" presId="urn:microsoft.com/office/officeart/2017/3/layout/DropPinTimeline"/>
    <dgm:cxn modelId="{DFCE3BC5-3ABF-434D-BA02-3DD0A8921DB1}" type="presParOf" srcId="{731473A2-5C66-442D-BC08-E18C3DF57624}" destId="{55DDFB62-F56A-49A8-8A3C-F12E72A7AA04}" srcOrd="0" destOrd="0" presId="urn:microsoft.com/office/officeart/2017/3/layout/DropPinTimeline"/>
    <dgm:cxn modelId="{0DD8EBC8-FE80-4E2D-8EC7-04EC7FDDC104}" type="presParOf" srcId="{731473A2-5C66-442D-BC08-E18C3DF57624}" destId="{C3F0A4B8-676C-4E03-9F5F-14F250FF8D02}" srcOrd="1" destOrd="0" presId="urn:microsoft.com/office/officeart/2017/3/layout/DropPinTimeline"/>
    <dgm:cxn modelId="{B10A7A33-89C0-4A4B-AF27-9206BF34B7F6}" type="presParOf" srcId="{D8405917-FDD7-4200-B9C7-101E757EE5BB}" destId="{03D44620-086B-44A6-A530-41C75458D2B5}" srcOrd="2" destOrd="0" presId="urn:microsoft.com/office/officeart/2017/3/layout/DropPinTimeline"/>
    <dgm:cxn modelId="{6B9FB27A-290F-4158-939B-8142DDCF22B0}" type="presParOf" srcId="{D8405917-FDD7-4200-B9C7-101E757EE5BB}" destId="{167EEEFE-E89D-4DBE-BF07-50B7FB9554E9}" srcOrd="3" destOrd="0" presId="urn:microsoft.com/office/officeart/2017/3/layout/DropPinTimeline"/>
    <dgm:cxn modelId="{A80BC31C-7A27-48CC-ACD3-C26F8475279B}" type="presParOf" srcId="{D8405917-FDD7-4200-B9C7-101E757EE5BB}" destId="{6C92A484-D422-4D5D-B098-C1150D121470}" srcOrd="4" destOrd="0" presId="urn:microsoft.com/office/officeart/2017/3/layout/DropPinTimeline"/>
    <dgm:cxn modelId="{38998BFD-A872-4614-95F0-89DAE3923842}" type="presParOf" srcId="{D8405917-FDD7-4200-B9C7-101E757EE5BB}" destId="{4D9FEFFE-3186-4F96-A97A-95CC9DB5D608}" srcOrd="5" destOrd="0" presId="urn:microsoft.com/office/officeart/2017/3/layout/DropPinTimeline"/>
    <dgm:cxn modelId="{6E04F602-E825-43D4-B65D-CA0C2DA9425F}" type="presParOf" srcId="{50B9AF0D-C288-4C1D-AEC0-B3D85AA8B61F}" destId="{B1F81F5C-DC98-43E2-96DB-1414F612FAF5}" srcOrd="7" destOrd="0" presId="urn:microsoft.com/office/officeart/2017/3/layout/DropPinTimeline"/>
    <dgm:cxn modelId="{C6CAAA44-FBB3-4AFF-9633-01DA0C882311}" type="presParOf" srcId="{50B9AF0D-C288-4C1D-AEC0-B3D85AA8B61F}" destId="{76BD9E89-2054-485C-8BE1-195BA54BC1FD}" srcOrd="8" destOrd="0" presId="urn:microsoft.com/office/officeart/2017/3/layout/DropPinTimeline"/>
    <dgm:cxn modelId="{90DDD0C1-FAAA-4832-8231-A75F5B1D3109}" type="presParOf" srcId="{76BD9E89-2054-485C-8BE1-195BA54BC1FD}" destId="{6FB02F04-1545-442D-8BBE-A34D28B98DBA}" srcOrd="0" destOrd="0" presId="urn:microsoft.com/office/officeart/2017/3/layout/DropPinTimeline"/>
    <dgm:cxn modelId="{3AD2E798-8F14-4745-88FD-939A371F369D}" type="presParOf" srcId="{76BD9E89-2054-485C-8BE1-195BA54BC1FD}" destId="{871F1C17-BB2F-4B10-9AD6-B638656E81CA}" srcOrd="1" destOrd="0" presId="urn:microsoft.com/office/officeart/2017/3/layout/DropPinTimeline"/>
    <dgm:cxn modelId="{6C582CF4-EB2A-4A9B-8A79-A17439375525}" type="presParOf" srcId="{871F1C17-BB2F-4B10-9AD6-B638656E81CA}" destId="{0368F494-D1BB-40E4-A882-5B5FD576FDF6}" srcOrd="0" destOrd="0" presId="urn:microsoft.com/office/officeart/2017/3/layout/DropPinTimeline"/>
    <dgm:cxn modelId="{EEA6E869-2743-4832-B546-46A503B74FA5}" type="presParOf" srcId="{871F1C17-BB2F-4B10-9AD6-B638656E81CA}" destId="{1D025EFC-08E3-4097-946B-CAE1D80FA7FD}" srcOrd="1" destOrd="0" presId="urn:microsoft.com/office/officeart/2017/3/layout/DropPinTimeline"/>
    <dgm:cxn modelId="{F3A267EB-2994-48FD-9E8D-6D08E285BDD8}" type="presParOf" srcId="{76BD9E89-2054-485C-8BE1-195BA54BC1FD}" destId="{3C8FD4D5-161D-4740-B473-BCE985084D67}" srcOrd="2" destOrd="0" presId="urn:microsoft.com/office/officeart/2017/3/layout/DropPinTimeline"/>
    <dgm:cxn modelId="{6AE09AE4-5705-4B2C-8959-928F6661289C}" type="presParOf" srcId="{76BD9E89-2054-485C-8BE1-195BA54BC1FD}" destId="{6E8310DC-EB9F-417E-9AE1-BABC8CF03C8D}" srcOrd="3" destOrd="0" presId="urn:microsoft.com/office/officeart/2017/3/layout/DropPinTimeline"/>
    <dgm:cxn modelId="{E7113F89-D302-4E45-801A-1BAAE3853C5A}" type="presParOf" srcId="{76BD9E89-2054-485C-8BE1-195BA54BC1FD}" destId="{3D237EE8-54A5-4DE0-9050-08DF8AD13F4B}" srcOrd="4" destOrd="0" presId="urn:microsoft.com/office/officeart/2017/3/layout/DropPinTimeline"/>
    <dgm:cxn modelId="{75143B7A-6A7A-4B9B-AA40-BAD973F60627}" type="presParOf" srcId="{76BD9E89-2054-485C-8BE1-195BA54BC1FD}" destId="{A5170608-A177-4F1D-9868-D8C258CDAF01}" srcOrd="5" destOrd="0" presId="urn:microsoft.com/office/officeart/2017/3/layout/DropPinTimeline"/>
    <dgm:cxn modelId="{A2A99B2D-E3B8-4662-8BD7-CD81A11262BF}" type="presParOf" srcId="{50B9AF0D-C288-4C1D-AEC0-B3D85AA8B61F}" destId="{A1D89C4C-B47D-44D0-9F59-EC167997B66E}" srcOrd="9" destOrd="0" presId="urn:microsoft.com/office/officeart/2017/3/layout/DropPinTimeline"/>
    <dgm:cxn modelId="{6117E32E-5FCF-4709-B737-FF53A681E8CD}" type="presParOf" srcId="{50B9AF0D-C288-4C1D-AEC0-B3D85AA8B61F}" destId="{72E89ECA-6FEF-4138-8BB2-0C37DB6E04B6}" srcOrd="10" destOrd="0" presId="urn:microsoft.com/office/officeart/2017/3/layout/DropPinTimeline"/>
    <dgm:cxn modelId="{CB50DFB2-7D25-46AC-A37A-497A0CDE950F}" type="presParOf" srcId="{72E89ECA-6FEF-4138-8BB2-0C37DB6E04B6}" destId="{11AB90F9-D663-4196-A9D1-1A086CA54DA3}" srcOrd="0" destOrd="0" presId="urn:microsoft.com/office/officeart/2017/3/layout/DropPinTimeline"/>
    <dgm:cxn modelId="{5F2C647D-DE04-4C10-8E98-FD3CF1A9B517}" type="presParOf" srcId="{72E89ECA-6FEF-4138-8BB2-0C37DB6E04B6}" destId="{D0D42E5D-6DE5-401E-8C17-DC86B85D5654}" srcOrd="1" destOrd="0" presId="urn:microsoft.com/office/officeart/2017/3/layout/DropPinTimeline"/>
    <dgm:cxn modelId="{8A82E07D-54E4-42CE-A2AC-FCF404F1D4D4}" type="presParOf" srcId="{D0D42E5D-6DE5-401E-8C17-DC86B85D5654}" destId="{CAEDAFCD-55CA-4D28-AFEA-A408BDFF8B32}" srcOrd="0" destOrd="0" presId="urn:microsoft.com/office/officeart/2017/3/layout/DropPinTimeline"/>
    <dgm:cxn modelId="{66533D57-F666-40E5-8C6E-3A2EB8776F6A}" type="presParOf" srcId="{D0D42E5D-6DE5-401E-8C17-DC86B85D5654}" destId="{2CCE91D8-F3FB-4C9A-A58B-AB868D5D2A63}" srcOrd="1" destOrd="0" presId="urn:microsoft.com/office/officeart/2017/3/layout/DropPinTimeline"/>
    <dgm:cxn modelId="{CEB4B475-001F-42F8-BFAC-E989B5D99E3A}" type="presParOf" srcId="{72E89ECA-6FEF-4138-8BB2-0C37DB6E04B6}" destId="{9AB19606-CC92-4309-BF23-34AB2713A05F}" srcOrd="2" destOrd="0" presId="urn:microsoft.com/office/officeart/2017/3/layout/DropPinTimeline"/>
    <dgm:cxn modelId="{7C5189F5-EFEA-4482-9353-43C11236AE93}" type="presParOf" srcId="{72E89ECA-6FEF-4138-8BB2-0C37DB6E04B6}" destId="{9DE7350B-51F1-4D9D-BC95-AB5ACE177641}" srcOrd="3" destOrd="0" presId="urn:microsoft.com/office/officeart/2017/3/layout/DropPinTimeline"/>
    <dgm:cxn modelId="{579395E2-1F63-46AA-89B5-396FA2BE538F}" type="presParOf" srcId="{72E89ECA-6FEF-4138-8BB2-0C37DB6E04B6}" destId="{BA2DA8F3-5170-43EC-A42B-DAB37AD0A981}" srcOrd="4" destOrd="0" presId="urn:microsoft.com/office/officeart/2017/3/layout/DropPinTimeline"/>
    <dgm:cxn modelId="{4664A417-FA84-468B-8963-57868883B2F9}" type="presParOf" srcId="{72E89ECA-6FEF-4138-8BB2-0C37DB6E04B6}" destId="{8FE85502-7B9B-4884-B6ED-46C95EECD29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53601-EAF2-4583-871B-4F6E4FA3A380}">
      <dsp:nvSpPr>
        <dsp:cNvPr id="0" name=""/>
        <dsp:cNvSpPr/>
      </dsp:nvSpPr>
      <dsp:spPr>
        <a:xfrm rot="5400000">
          <a:off x="-591530" y="1861141"/>
          <a:ext cx="2653418" cy="32273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E351E-40F1-48F9-989D-48F5BCBEE9DA}">
      <dsp:nvSpPr>
        <dsp:cNvPr id="0" name=""/>
        <dsp:cNvSpPr/>
      </dsp:nvSpPr>
      <dsp:spPr>
        <a:xfrm>
          <a:off x="0" y="139843"/>
          <a:ext cx="3585891" cy="215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Πλημμυρίδα εντύπου σε καθημερινή ζωή (διαφημιστικές αφίσες, εισιτήρια, προσκλήσεις, επισκεπτήρια, ετικέτες, προγράμματα, φόρμες, κλπ.)</a:t>
          </a:r>
          <a:endParaRPr lang="en-US" sz="1700" kern="1200"/>
        </a:p>
      </dsp:txBody>
      <dsp:txXfrm>
        <a:off x="63016" y="202859"/>
        <a:ext cx="3459859" cy="2025502"/>
      </dsp:txXfrm>
    </dsp:sp>
    <dsp:sp modelId="{B8F82AD3-DB1C-4B7F-83FA-529D4D38422E}">
      <dsp:nvSpPr>
        <dsp:cNvPr id="0" name=""/>
        <dsp:cNvSpPr/>
      </dsp:nvSpPr>
      <dsp:spPr>
        <a:xfrm>
          <a:off x="0" y="2829261"/>
          <a:ext cx="3585891" cy="2151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Ανάπτυξη σιδηροδρομικών δικτύων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Μετακίνηση φορτίων και ανθρώπων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Διείσδυση εφημερίδων σε επαρχία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Διάδοση ανάγνωσης σε σιδηροδρομικά ταξίδια (</a:t>
          </a:r>
          <a:r>
            <a:rPr lang="en-US" sz="1300" kern="1200"/>
            <a:t>“Railway novel” </a:t>
          </a:r>
          <a:r>
            <a:rPr lang="el-GR" sz="1300" kern="1200"/>
            <a:t>ή</a:t>
          </a:r>
          <a:r>
            <a:rPr lang="en-US" sz="1300" kern="1200"/>
            <a:t> “Yellow-back”, 2s</a:t>
          </a:r>
          <a:r>
            <a:rPr lang="el-GR" sz="1300" kern="1200"/>
            <a:t>.</a:t>
          </a:r>
          <a:r>
            <a:rPr lang="en-US" sz="1300" kern="1200"/>
            <a:t>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1848, W.H</a:t>
          </a:r>
          <a:r>
            <a:rPr lang="el-GR" sz="1300" kern="1200"/>
            <a:t>.</a:t>
          </a:r>
          <a:r>
            <a:rPr lang="en-US" sz="1300" kern="1200"/>
            <a:t> Smith </a:t>
          </a:r>
          <a:r>
            <a:rPr lang="el-GR" sz="1300" kern="1200"/>
            <a:t>εγκαινιάζει σημεία πώλησης βιβλίων σε σιδηροδρομικούς σταθμούς</a:t>
          </a:r>
          <a:endParaRPr lang="en-US" sz="1300" kern="1200"/>
        </a:p>
      </dsp:txBody>
      <dsp:txXfrm>
        <a:off x="63016" y="2892277"/>
        <a:ext cx="3459859" cy="2025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7F229-8FC6-42DE-A80C-3D0CA715B4D8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56BCC-E514-4E19-94AA-275019039BD8}">
      <dsp:nvSpPr>
        <dsp:cNvPr id="0" name=""/>
        <dsp:cNvSpPr/>
      </dsp:nvSpPr>
      <dsp:spPr>
        <a:xfrm rot="8100000">
          <a:off x="74793" y="598239"/>
          <a:ext cx="350067" cy="35006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F9A868-0B63-4F5B-A4EC-C6E612D04B84}">
      <dsp:nvSpPr>
        <dsp:cNvPr id="0" name=""/>
        <dsp:cNvSpPr/>
      </dsp:nvSpPr>
      <dsp:spPr>
        <a:xfrm>
          <a:off x="113682" y="637128"/>
          <a:ext cx="272288" cy="272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D7B8D-C515-40E1-8BD6-B055498AEA29}">
      <dsp:nvSpPr>
        <dsp:cNvPr id="0" name=""/>
        <dsp:cNvSpPr/>
      </dsp:nvSpPr>
      <dsp:spPr>
        <a:xfrm>
          <a:off x="497362" y="1037814"/>
          <a:ext cx="1721450" cy="15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William Morris, Kelmscott Press</a:t>
          </a:r>
        </a:p>
      </dsp:txBody>
      <dsp:txXfrm>
        <a:off x="497362" y="1037814"/>
        <a:ext cx="1721450" cy="1505847"/>
      </dsp:txXfrm>
    </dsp:sp>
    <dsp:sp modelId="{4E90DB0A-E1C8-4A36-97A3-40C2C572C111}">
      <dsp:nvSpPr>
        <dsp:cNvPr id="0" name=""/>
        <dsp:cNvSpPr/>
      </dsp:nvSpPr>
      <dsp:spPr>
        <a:xfrm>
          <a:off x="497362" y="508732"/>
          <a:ext cx="1721450" cy="52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1891</a:t>
          </a:r>
        </a:p>
      </dsp:txBody>
      <dsp:txXfrm>
        <a:off x="497362" y="508732"/>
        <a:ext cx="1721450" cy="529081"/>
      </dsp:txXfrm>
    </dsp:sp>
    <dsp:sp modelId="{728046CA-B99C-4693-86A3-5EA2E9BF7023}">
      <dsp:nvSpPr>
        <dsp:cNvPr id="0" name=""/>
        <dsp:cNvSpPr/>
      </dsp:nvSpPr>
      <dsp:spPr>
        <a:xfrm>
          <a:off x="249827" y="1037814"/>
          <a:ext cx="0" cy="1505847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23320-2833-4ED0-B69D-3DF0C89812E8}">
      <dsp:nvSpPr>
        <dsp:cNvPr id="0" name=""/>
        <dsp:cNvSpPr/>
      </dsp:nvSpPr>
      <dsp:spPr>
        <a:xfrm>
          <a:off x="222276" y="2496044"/>
          <a:ext cx="89112" cy="952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39BA73-93E3-4257-979B-F983F7D3BE9A}">
      <dsp:nvSpPr>
        <dsp:cNvPr id="0" name=""/>
        <dsp:cNvSpPr/>
      </dsp:nvSpPr>
      <dsp:spPr>
        <a:xfrm rot="18900000">
          <a:off x="1176225" y="4139016"/>
          <a:ext cx="350067" cy="350067"/>
        </a:xfrm>
        <a:prstGeom prst="teardrop">
          <a:avLst>
            <a:gd name="adj" fmla="val 115000"/>
          </a:avLst>
        </a:prstGeom>
        <a:solidFill>
          <a:schemeClr val="accent2">
            <a:hueOff val="325715"/>
            <a:satOff val="-9756"/>
            <a:lumOff val="2118"/>
            <a:alphaOff val="0"/>
          </a:schemeClr>
        </a:solidFill>
        <a:ln w="10795" cap="flat" cmpd="sng" algn="ctr">
          <a:solidFill>
            <a:schemeClr val="accent2">
              <a:hueOff val="325715"/>
              <a:satOff val="-9756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9B98B6-910C-4EFA-952E-59C4D679F71D}">
      <dsp:nvSpPr>
        <dsp:cNvPr id="0" name=""/>
        <dsp:cNvSpPr/>
      </dsp:nvSpPr>
      <dsp:spPr>
        <a:xfrm>
          <a:off x="1215115" y="4177906"/>
          <a:ext cx="272288" cy="272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92407-318E-4996-87D4-810ABA453CEE}">
      <dsp:nvSpPr>
        <dsp:cNvPr id="0" name=""/>
        <dsp:cNvSpPr/>
      </dsp:nvSpPr>
      <dsp:spPr>
        <a:xfrm>
          <a:off x="1598795" y="2543662"/>
          <a:ext cx="1721450" cy="15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John Hornby, </a:t>
          </a:r>
          <a:r>
            <a:rPr lang="en-US" sz="1500" kern="1200" dirty="0" err="1"/>
            <a:t>Ashendene</a:t>
          </a:r>
          <a:r>
            <a:rPr lang="en-US" sz="1500" kern="1200" dirty="0"/>
            <a:t> Press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1906-09, Dante</a:t>
          </a:r>
        </a:p>
      </dsp:txBody>
      <dsp:txXfrm>
        <a:off x="1598795" y="2543662"/>
        <a:ext cx="1721450" cy="1505847"/>
      </dsp:txXfrm>
    </dsp:sp>
    <dsp:sp modelId="{59E8D0A6-2678-4337-90E1-6055EB58E691}">
      <dsp:nvSpPr>
        <dsp:cNvPr id="0" name=""/>
        <dsp:cNvSpPr/>
      </dsp:nvSpPr>
      <dsp:spPr>
        <a:xfrm>
          <a:off x="1598795" y="4049509"/>
          <a:ext cx="1721450" cy="52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1894</a:t>
          </a:r>
        </a:p>
      </dsp:txBody>
      <dsp:txXfrm>
        <a:off x="1598795" y="4049509"/>
        <a:ext cx="1721450" cy="529081"/>
      </dsp:txXfrm>
    </dsp:sp>
    <dsp:sp modelId="{4FF42A11-85B7-45CC-A292-D277680BF66F}">
      <dsp:nvSpPr>
        <dsp:cNvPr id="0" name=""/>
        <dsp:cNvSpPr/>
      </dsp:nvSpPr>
      <dsp:spPr>
        <a:xfrm>
          <a:off x="1351259" y="2543662"/>
          <a:ext cx="0" cy="1505847"/>
        </a:xfrm>
        <a:prstGeom prst="line">
          <a:avLst/>
        </a:prstGeom>
        <a:noFill/>
        <a:ln w="12700" cap="flat" cmpd="sng" algn="ctr">
          <a:solidFill>
            <a:schemeClr val="accent2">
              <a:hueOff val="325715"/>
              <a:satOff val="-9756"/>
              <a:lumOff val="211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22D60-7302-42A4-A5FB-A0948C85B726}">
      <dsp:nvSpPr>
        <dsp:cNvPr id="0" name=""/>
        <dsp:cNvSpPr/>
      </dsp:nvSpPr>
      <dsp:spPr>
        <a:xfrm>
          <a:off x="1323708" y="2496044"/>
          <a:ext cx="89112" cy="95234"/>
        </a:xfrm>
        <a:prstGeom prst="ellipse">
          <a:avLst/>
        </a:prstGeom>
        <a:solidFill>
          <a:schemeClr val="accent2">
            <a:hueOff val="325715"/>
            <a:satOff val="-9756"/>
            <a:lumOff val="21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816C18-2A4C-4FDB-8A1E-22667CCA5F09}">
      <dsp:nvSpPr>
        <dsp:cNvPr id="0" name=""/>
        <dsp:cNvSpPr/>
      </dsp:nvSpPr>
      <dsp:spPr>
        <a:xfrm rot="8100000">
          <a:off x="2277657" y="598239"/>
          <a:ext cx="350067" cy="350067"/>
        </a:xfrm>
        <a:prstGeom prst="teardrop">
          <a:avLst>
            <a:gd name="adj" fmla="val 115000"/>
          </a:avLst>
        </a:prstGeom>
        <a:solidFill>
          <a:schemeClr val="accent2">
            <a:hueOff val="651429"/>
            <a:satOff val="-19512"/>
            <a:lumOff val="4235"/>
            <a:alphaOff val="0"/>
          </a:schemeClr>
        </a:solidFill>
        <a:ln w="10795" cap="flat" cmpd="sng" algn="ctr">
          <a:solidFill>
            <a:schemeClr val="accent2">
              <a:hueOff val="651429"/>
              <a:satOff val="-19512"/>
              <a:lumOff val="4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18E4AB-07D4-453F-8658-E8ED8AFAB308}">
      <dsp:nvSpPr>
        <dsp:cNvPr id="0" name=""/>
        <dsp:cNvSpPr/>
      </dsp:nvSpPr>
      <dsp:spPr>
        <a:xfrm>
          <a:off x="2316547" y="637128"/>
          <a:ext cx="272288" cy="272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CE655-3978-45DF-AD39-8F09815082D9}">
      <dsp:nvSpPr>
        <dsp:cNvPr id="0" name=""/>
        <dsp:cNvSpPr/>
      </dsp:nvSpPr>
      <dsp:spPr>
        <a:xfrm>
          <a:off x="2700227" y="1037814"/>
          <a:ext cx="1721450" cy="15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C.R. Ashbee, Essex House Press (με πιεστήρια που αγόρασε από τον Morris)</a:t>
          </a:r>
        </a:p>
      </dsp:txBody>
      <dsp:txXfrm>
        <a:off x="2700227" y="1037814"/>
        <a:ext cx="1721450" cy="1505847"/>
      </dsp:txXfrm>
    </dsp:sp>
    <dsp:sp modelId="{C16512B2-55A5-424C-B026-3F8134DA5F6E}">
      <dsp:nvSpPr>
        <dsp:cNvPr id="0" name=""/>
        <dsp:cNvSpPr/>
      </dsp:nvSpPr>
      <dsp:spPr>
        <a:xfrm>
          <a:off x="2700227" y="508732"/>
          <a:ext cx="1721450" cy="52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1898</a:t>
          </a:r>
        </a:p>
      </dsp:txBody>
      <dsp:txXfrm>
        <a:off x="2700227" y="508732"/>
        <a:ext cx="1721450" cy="529081"/>
      </dsp:txXfrm>
    </dsp:sp>
    <dsp:sp modelId="{61F3C9F0-61B2-4DEF-BF15-87D801B62921}">
      <dsp:nvSpPr>
        <dsp:cNvPr id="0" name=""/>
        <dsp:cNvSpPr/>
      </dsp:nvSpPr>
      <dsp:spPr>
        <a:xfrm>
          <a:off x="2452691" y="1037814"/>
          <a:ext cx="0" cy="1505847"/>
        </a:xfrm>
        <a:prstGeom prst="line">
          <a:avLst/>
        </a:prstGeom>
        <a:noFill/>
        <a:ln w="12700" cap="flat" cmpd="sng" algn="ctr">
          <a:solidFill>
            <a:schemeClr val="accent2">
              <a:hueOff val="651429"/>
              <a:satOff val="-19512"/>
              <a:lumOff val="423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FCA5F-38DB-4AAA-A8B4-C96778906674}">
      <dsp:nvSpPr>
        <dsp:cNvPr id="0" name=""/>
        <dsp:cNvSpPr/>
      </dsp:nvSpPr>
      <dsp:spPr>
        <a:xfrm>
          <a:off x="2425141" y="2496044"/>
          <a:ext cx="89112" cy="95234"/>
        </a:xfrm>
        <a:prstGeom prst="ellipse">
          <a:avLst/>
        </a:prstGeom>
        <a:solidFill>
          <a:schemeClr val="accent2">
            <a:hueOff val="651429"/>
            <a:satOff val="-19512"/>
            <a:lumOff val="423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DDFB62-F56A-49A8-8A3C-F12E72A7AA04}">
      <dsp:nvSpPr>
        <dsp:cNvPr id="0" name=""/>
        <dsp:cNvSpPr/>
      </dsp:nvSpPr>
      <dsp:spPr>
        <a:xfrm rot="18900000">
          <a:off x="3379090" y="4139016"/>
          <a:ext cx="350067" cy="350067"/>
        </a:xfrm>
        <a:prstGeom prst="teardrop">
          <a:avLst>
            <a:gd name="adj" fmla="val 115000"/>
          </a:avLst>
        </a:prstGeom>
        <a:solidFill>
          <a:schemeClr val="accent2">
            <a:hueOff val="977144"/>
            <a:satOff val="-29269"/>
            <a:lumOff val="6353"/>
            <a:alphaOff val="0"/>
          </a:schemeClr>
        </a:solidFill>
        <a:ln w="10795" cap="flat" cmpd="sng" algn="ctr">
          <a:solidFill>
            <a:schemeClr val="accent2">
              <a:hueOff val="977144"/>
              <a:satOff val="-29269"/>
              <a:lumOff val="6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F0A4B8-676C-4E03-9F5F-14F250FF8D02}">
      <dsp:nvSpPr>
        <dsp:cNvPr id="0" name=""/>
        <dsp:cNvSpPr/>
      </dsp:nvSpPr>
      <dsp:spPr>
        <a:xfrm>
          <a:off x="3417979" y="4177906"/>
          <a:ext cx="272288" cy="272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44620-086B-44A6-A530-41C75458D2B5}">
      <dsp:nvSpPr>
        <dsp:cNvPr id="0" name=""/>
        <dsp:cNvSpPr/>
      </dsp:nvSpPr>
      <dsp:spPr>
        <a:xfrm>
          <a:off x="3801659" y="2543662"/>
          <a:ext cx="1721450" cy="15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James Guthrie, Pear Tree Press</a:t>
          </a:r>
        </a:p>
      </dsp:txBody>
      <dsp:txXfrm>
        <a:off x="3801659" y="2543662"/>
        <a:ext cx="1721450" cy="1505847"/>
      </dsp:txXfrm>
    </dsp:sp>
    <dsp:sp modelId="{167EEEFE-E89D-4DBE-BF07-50B7FB9554E9}">
      <dsp:nvSpPr>
        <dsp:cNvPr id="0" name=""/>
        <dsp:cNvSpPr/>
      </dsp:nvSpPr>
      <dsp:spPr>
        <a:xfrm>
          <a:off x="3801659" y="4049509"/>
          <a:ext cx="1721450" cy="52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1899</a:t>
          </a:r>
        </a:p>
      </dsp:txBody>
      <dsp:txXfrm>
        <a:off x="3801659" y="4049509"/>
        <a:ext cx="1721450" cy="529081"/>
      </dsp:txXfrm>
    </dsp:sp>
    <dsp:sp modelId="{6C92A484-D422-4D5D-B098-C1150D121470}">
      <dsp:nvSpPr>
        <dsp:cNvPr id="0" name=""/>
        <dsp:cNvSpPr/>
      </dsp:nvSpPr>
      <dsp:spPr>
        <a:xfrm>
          <a:off x="3554124" y="2543662"/>
          <a:ext cx="0" cy="1505847"/>
        </a:xfrm>
        <a:prstGeom prst="line">
          <a:avLst/>
        </a:prstGeom>
        <a:noFill/>
        <a:ln w="12700" cap="flat" cmpd="sng" algn="ctr">
          <a:solidFill>
            <a:schemeClr val="accent2">
              <a:hueOff val="977144"/>
              <a:satOff val="-29269"/>
              <a:lumOff val="635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F35E5-3E52-477B-88C2-A3CF782EFCE3}">
      <dsp:nvSpPr>
        <dsp:cNvPr id="0" name=""/>
        <dsp:cNvSpPr/>
      </dsp:nvSpPr>
      <dsp:spPr>
        <a:xfrm>
          <a:off x="3526573" y="2496044"/>
          <a:ext cx="89112" cy="95234"/>
        </a:xfrm>
        <a:prstGeom prst="ellipse">
          <a:avLst/>
        </a:prstGeom>
        <a:solidFill>
          <a:schemeClr val="accent2">
            <a:hueOff val="977144"/>
            <a:satOff val="-29269"/>
            <a:lumOff val="6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68F494-D1BB-40E4-A882-5B5FD576FDF6}">
      <dsp:nvSpPr>
        <dsp:cNvPr id="0" name=""/>
        <dsp:cNvSpPr/>
      </dsp:nvSpPr>
      <dsp:spPr>
        <a:xfrm rot="8100000">
          <a:off x="4480522" y="598239"/>
          <a:ext cx="350067" cy="350067"/>
        </a:xfrm>
        <a:prstGeom prst="teardrop">
          <a:avLst>
            <a:gd name="adj" fmla="val 115000"/>
          </a:avLst>
        </a:prstGeom>
        <a:solidFill>
          <a:schemeClr val="accent2">
            <a:hueOff val="1302858"/>
            <a:satOff val="-39025"/>
            <a:lumOff val="8470"/>
            <a:alphaOff val="0"/>
          </a:schemeClr>
        </a:solidFill>
        <a:ln w="10795" cap="flat" cmpd="sng" algn="ctr">
          <a:solidFill>
            <a:schemeClr val="accent2">
              <a:hueOff val="1302858"/>
              <a:satOff val="-39025"/>
              <a:lumOff val="8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025EFC-08E3-4097-946B-CAE1D80FA7FD}">
      <dsp:nvSpPr>
        <dsp:cNvPr id="0" name=""/>
        <dsp:cNvSpPr/>
      </dsp:nvSpPr>
      <dsp:spPr>
        <a:xfrm>
          <a:off x="4519412" y="637128"/>
          <a:ext cx="272288" cy="272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FD4D5-161D-4740-B473-BCE985084D67}">
      <dsp:nvSpPr>
        <dsp:cNvPr id="0" name=""/>
        <dsp:cNvSpPr/>
      </dsp:nvSpPr>
      <dsp:spPr>
        <a:xfrm>
          <a:off x="4903091" y="1037814"/>
          <a:ext cx="1721450" cy="15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Thomas James Cobden-Sanderson, </a:t>
          </a:r>
          <a:r>
            <a:rPr lang="en-US" sz="1500" kern="1200" dirty="0">
              <a:hlinkClick xmlns:r="http://schemas.openxmlformats.org/officeDocument/2006/relationships" r:id="rId1"/>
            </a:rPr>
            <a:t>Doves Press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1903-05, Doves Bible</a:t>
          </a:r>
        </a:p>
      </dsp:txBody>
      <dsp:txXfrm>
        <a:off x="4903091" y="1037814"/>
        <a:ext cx="1721450" cy="1505847"/>
      </dsp:txXfrm>
    </dsp:sp>
    <dsp:sp modelId="{6E8310DC-EB9F-417E-9AE1-BABC8CF03C8D}">
      <dsp:nvSpPr>
        <dsp:cNvPr id="0" name=""/>
        <dsp:cNvSpPr/>
      </dsp:nvSpPr>
      <dsp:spPr>
        <a:xfrm>
          <a:off x="4903091" y="508732"/>
          <a:ext cx="1721450" cy="52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1900</a:t>
          </a:r>
        </a:p>
      </dsp:txBody>
      <dsp:txXfrm>
        <a:off x="4903091" y="508732"/>
        <a:ext cx="1721450" cy="529081"/>
      </dsp:txXfrm>
    </dsp:sp>
    <dsp:sp modelId="{3D237EE8-54A5-4DE0-9050-08DF8AD13F4B}">
      <dsp:nvSpPr>
        <dsp:cNvPr id="0" name=""/>
        <dsp:cNvSpPr/>
      </dsp:nvSpPr>
      <dsp:spPr>
        <a:xfrm>
          <a:off x="4655556" y="1037814"/>
          <a:ext cx="0" cy="1505847"/>
        </a:xfrm>
        <a:prstGeom prst="line">
          <a:avLst/>
        </a:prstGeom>
        <a:noFill/>
        <a:ln w="12700" cap="flat" cmpd="sng" algn="ctr">
          <a:solidFill>
            <a:schemeClr val="accent2">
              <a:hueOff val="1302858"/>
              <a:satOff val="-39025"/>
              <a:lumOff val="847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2F04-1545-442D-8BBE-A34D28B98DBA}">
      <dsp:nvSpPr>
        <dsp:cNvPr id="0" name=""/>
        <dsp:cNvSpPr/>
      </dsp:nvSpPr>
      <dsp:spPr>
        <a:xfrm>
          <a:off x="4628005" y="2496044"/>
          <a:ext cx="89112" cy="95234"/>
        </a:xfrm>
        <a:prstGeom prst="ellipse">
          <a:avLst/>
        </a:prstGeom>
        <a:solidFill>
          <a:schemeClr val="accent2">
            <a:hueOff val="1302858"/>
            <a:satOff val="-39025"/>
            <a:lumOff val="847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EDAFCD-55CA-4D28-AFEA-A408BDFF8B32}">
      <dsp:nvSpPr>
        <dsp:cNvPr id="0" name=""/>
        <dsp:cNvSpPr/>
      </dsp:nvSpPr>
      <dsp:spPr>
        <a:xfrm rot="18900000">
          <a:off x="5581954" y="4139016"/>
          <a:ext cx="350067" cy="350067"/>
        </a:xfrm>
        <a:prstGeom prst="teardrop">
          <a:avLst>
            <a:gd name="adj" fmla="val 115000"/>
          </a:avLst>
        </a:prstGeom>
        <a:solidFill>
          <a:schemeClr val="accent2">
            <a:hueOff val="1628573"/>
            <a:satOff val="-48781"/>
            <a:lumOff val="10588"/>
            <a:alphaOff val="0"/>
          </a:schemeClr>
        </a:solidFill>
        <a:ln w="10795" cap="flat" cmpd="sng" algn="ctr">
          <a:solidFill>
            <a:schemeClr val="accent2">
              <a:hueOff val="1628573"/>
              <a:satOff val="-48781"/>
              <a:lumOff val="1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CCE91D8-F3FB-4C9A-A58B-AB868D5D2A63}">
      <dsp:nvSpPr>
        <dsp:cNvPr id="0" name=""/>
        <dsp:cNvSpPr/>
      </dsp:nvSpPr>
      <dsp:spPr>
        <a:xfrm>
          <a:off x="5620844" y="4177906"/>
          <a:ext cx="272288" cy="2722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19606-CC92-4309-BF23-34AB2713A05F}">
      <dsp:nvSpPr>
        <dsp:cNvPr id="0" name=""/>
        <dsp:cNvSpPr/>
      </dsp:nvSpPr>
      <dsp:spPr>
        <a:xfrm>
          <a:off x="6004524" y="2543662"/>
          <a:ext cx="1721450" cy="1505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0" kern="1200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latin typeface="Corbel" panose="020B0503020204020204"/>
              <a:ea typeface="+mn-ea"/>
              <a:cs typeface="+mn-cs"/>
            </a:rPr>
            <a:t>Leonard &amp; Virginia Woolf, Hogarth Press</a:t>
          </a:r>
          <a:endParaRPr lang="el-GR" sz="1500" b="0" kern="1200" dirty="0"/>
        </a:p>
      </dsp:txBody>
      <dsp:txXfrm>
        <a:off x="6004524" y="2543662"/>
        <a:ext cx="1721450" cy="1505847"/>
      </dsp:txXfrm>
    </dsp:sp>
    <dsp:sp modelId="{9DE7350B-51F1-4D9D-BC95-AB5ACE177641}">
      <dsp:nvSpPr>
        <dsp:cNvPr id="0" name=""/>
        <dsp:cNvSpPr/>
      </dsp:nvSpPr>
      <dsp:spPr>
        <a:xfrm>
          <a:off x="6004524" y="4049509"/>
          <a:ext cx="1721450" cy="52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1917</a:t>
          </a:r>
          <a:endParaRPr lang="el-GR" sz="2000" kern="1200" dirty="0"/>
        </a:p>
      </dsp:txBody>
      <dsp:txXfrm>
        <a:off x="6004524" y="4049509"/>
        <a:ext cx="1721450" cy="529081"/>
      </dsp:txXfrm>
    </dsp:sp>
    <dsp:sp modelId="{BA2DA8F3-5170-43EC-A42B-DAB37AD0A981}">
      <dsp:nvSpPr>
        <dsp:cNvPr id="0" name=""/>
        <dsp:cNvSpPr/>
      </dsp:nvSpPr>
      <dsp:spPr>
        <a:xfrm>
          <a:off x="5756988" y="2543662"/>
          <a:ext cx="0" cy="1505847"/>
        </a:xfrm>
        <a:prstGeom prst="line">
          <a:avLst/>
        </a:prstGeom>
        <a:noFill/>
        <a:ln w="12700" cap="flat" cmpd="sng" algn="ctr">
          <a:solidFill>
            <a:schemeClr val="accent2">
              <a:hueOff val="1628573"/>
              <a:satOff val="-48781"/>
              <a:lumOff val="1058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B90F9-D663-4196-A9D1-1A086CA54DA3}">
      <dsp:nvSpPr>
        <dsp:cNvPr id="0" name=""/>
        <dsp:cNvSpPr/>
      </dsp:nvSpPr>
      <dsp:spPr>
        <a:xfrm>
          <a:off x="5729437" y="2496044"/>
          <a:ext cx="89112" cy="95234"/>
        </a:xfrm>
        <a:prstGeom prst="ellipse">
          <a:avLst/>
        </a:prstGeom>
        <a:solidFill>
          <a:schemeClr val="accent2">
            <a:hueOff val="1628573"/>
            <a:satOff val="-48781"/>
            <a:lumOff val="105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3A0F-550A-460D-914F-987DFCACA231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309FE-A7D2-4E48-AE12-D5C23C1F6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78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309FE-A7D2-4E48-AE12-D5C23C1F6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05F009-BF4A-40E3-A83A-2536DC23B7C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033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4C0FF-D87A-4FB0-B233-A8F6EC725BC0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0854-27C7-4157-B66E-71B0F7AA2C86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BD5E-10FC-4D1D-AF54-822135FE3D20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19D9-65E3-4B48-9070-0934D31061B0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B4E7-151B-45D5-A253-B68BD5417514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767A-6904-4F80-BB3B-6CB7620363A5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E1E0B-98C3-4CCD-9B8E-BA3E3B9F89A7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6991-3F21-4F7B-A80D-D2CF31DAD754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B861-4656-4A13-B566-8A8B3A40E882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FA45-A329-48A3-99B5-CDE62FDE3C17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3965-FF14-4F6A-8ADF-FF2FA358C1CE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B71F7DC-2079-4F57-98D1-B7CC0321A66D}" type="datetime1">
              <a:rPr lang="en-US" smtClean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7wsXuw2c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Νεώτερη</a:t>
            </a:r>
            <a:r>
              <a:rPr lang="el-GR" dirty="0"/>
              <a:t> και Σύγχρονη Ιστορία του Βιβλίου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</a:t>
            </a:r>
            <a:r>
              <a:rPr lang="en-US" dirty="0"/>
              <a:t>6</a:t>
            </a:r>
            <a:r>
              <a:rPr lang="el-GR" dirty="0"/>
              <a:t>.1</a:t>
            </a:r>
            <a:r>
              <a:rPr lang="el-GR" baseline="30000" dirty="0"/>
              <a:t>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sz="3300">
                <a:solidFill>
                  <a:schemeClr val="tx1">
                    <a:lumMod val="85000"/>
                    <a:lumOff val="15000"/>
                  </a:schemeClr>
                </a:solidFill>
              </a:rPr>
              <a:t>Διεθνοποίηση μυθιστορήματος</a:t>
            </a:r>
            <a:endParaRPr lang="en-US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Alexandre Dumas, </a:t>
            </a:r>
            <a:r>
              <a:rPr lang="en-US" i="1" dirty="0"/>
              <a:t>Comte de Monte Cristo </a:t>
            </a:r>
            <a:r>
              <a:rPr lang="en-US" dirty="0"/>
              <a:t>(1845)</a:t>
            </a:r>
          </a:p>
          <a:p>
            <a:pPr lvl="1"/>
            <a:r>
              <a:rPr lang="en-US" dirty="0"/>
              <a:t>1860, </a:t>
            </a:r>
            <a:r>
              <a:rPr lang="el-GR" dirty="0"/>
              <a:t>πούρα Αβάνας από μεγαλόφωνη ανάγνωση σε καπνεργάτες</a:t>
            </a:r>
            <a:endParaRPr lang="en-US" dirty="0"/>
          </a:p>
          <a:p>
            <a:r>
              <a:rPr lang="en-US" dirty="0"/>
              <a:t>Harriet Beecher Stowe, </a:t>
            </a:r>
            <a:r>
              <a:rPr lang="en-US" i="1" dirty="0"/>
              <a:t>Uncle Tom’s Cabin </a:t>
            </a:r>
            <a:r>
              <a:rPr lang="en-US" dirty="0"/>
              <a:t>(1852)</a:t>
            </a:r>
          </a:p>
          <a:p>
            <a:pPr lvl="1"/>
            <a:r>
              <a:rPr lang="en-US" dirty="0"/>
              <a:t>1852-1879, 1.5 </a:t>
            </a:r>
            <a:r>
              <a:rPr lang="el-GR" dirty="0"/>
              <a:t>εκατ. αντίτυπα στα αγγλικά, 7 μεταφράσεις στα γαλλικά και άλλες σε γερμανικά, ιταλικά, ισπανικά, πορτογαλικά, ρωσικά, δανέζικα, φινλανδικά, κλπ.</a:t>
            </a:r>
          </a:p>
          <a:p>
            <a:pPr lvl="1"/>
            <a:r>
              <a:rPr lang="el-GR" dirty="0"/>
              <a:t>Κυκλοφορία σε συνέχειες σε εφημερίδες και περιοδικά</a:t>
            </a:r>
          </a:p>
          <a:p>
            <a:pPr lvl="1"/>
            <a:r>
              <a:rPr lang="el-GR" dirty="0"/>
              <a:t>Διασκευή για θέατρο</a:t>
            </a:r>
            <a:endParaRPr lang="en-US" dirty="0"/>
          </a:p>
          <a:p>
            <a:r>
              <a:rPr lang="el-GR" dirty="0"/>
              <a:t>Συγγραφείς με διεθνή απήχηση: </a:t>
            </a:r>
            <a:r>
              <a:rPr lang="en-US" dirty="0"/>
              <a:t>V. Hugo, E. Zola, R.L. Stevenson</a:t>
            </a:r>
          </a:p>
          <a:p>
            <a:r>
              <a:rPr lang="el-GR" dirty="0"/>
              <a:t>Συγγραφείς γίνονται διασημότητες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41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02E8E4-3982-4884-AA0F-68EC37047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736" y="1405464"/>
            <a:ext cx="3242383" cy="4690532"/>
          </a:xfrm>
        </p:spPr>
        <p:txBody>
          <a:bodyPr anchor="b">
            <a:normAutofit/>
          </a:bodyPr>
          <a:lstStyle/>
          <a:p>
            <a:pPr algn="r"/>
            <a:r>
              <a:rPr lang="el-GR" sz="3600" dirty="0">
                <a:solidFill>
                  <a:schemeClr val="accent1"/>
                </a:solidFill>
              </a:rPr>
              <a:t>Συγγραφείς</a:t>
            </a:r>
            <a:br>
              <a:rPr lang="el-GR" sz="3600" dirty="0">
                <a:solidFill>
                  <a:schemeClr val="accent1"/>
                </a:solidFill>
              </a:rPr>
            </a:br>
            <a:br>
              <a:rPr lang="el-GR" sz="3600" dirty="0">
                <a:solidFill>
                  <a:schemeClr val="accent1"/>
                </a:solidFill>
              </a:rPr>
            </a:br>
            <a:r>
              <a:rPr lang="el-GR" sz="3600" dirty="0">
                <a:solidFill>
                  <a:schemeClr val="accent1"/>
                </a:solidFill>
              </a:rPr>
              <a:t>ΑΓΓΛΙΑ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B3F61-F91A-45E6-81DA-F22A4CBAC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8"/>
            <a:ext cx="1286934" cy="533399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2" y="1405464"/>
            <a:ext cx="6682071" cy="4690532"/>
          </a:xfrm>
        </p:spPr>
        <p:txBody>
          <a:bodyPr anchor="t">
            <a:normAutofit/>
          </a:bodyPr>
          <a:lstStyle/>
          <a:p>
            <a:r>
              <a:rPr lang="el-GR" dirty="0"/>
              <a:t>Συγγραφική ιδιότητα γίνεται επαγγελματική δραστηριότητα</a:t>
            </a:r>
          </a:p>
          <a:p>
            <a:pPr lvl="1"/>
            <a:r>
              <a:rPr lang="en-US" dirty="0"/>
              <a:t>1884, Society of Authors</a:t>
            </a:r>
          </a:p>
          <a:p>
            <a:pPr lvl="1"/>
            <a:r>
              <a:rPr lang="en-US" dirty="0"/>
              <a:t>1895, Associated Booksellers of Great Britain and Ireland</a:t>
            </a:r>
          </a:p>
          <a:p>
            <a:pPr lvl="1"/>
            <a:r>
              <a:rPr lang="en-US" dirty="0"/>
              <a:t>1896, Publishers’ Association</a:t>
            </a:r>
          </a:p>
          <a:p>
            <a:r>
              <a:rPr lang="el-GR" dirty="0"/>
              <a:t>τέλη 19</a:t>
            </a:r>
            <a:r>
              <a:rPr lang="el-GR" baseline="30000" dirty="0"/>
              <a:t>ου</a:t>
            </a:r>
            <a:r>
              <a:rPr lang="el-GR" dirty="0"/>
              <a:t> αι., δυνατότητα εξειδίκευσης και χωριστής πώλησης επί μέρους δικαιωμάτων</a:t>
            </a:r>
            <a:r>
              <a:rPr lang="en-US" dirty="0"/>
              <a:t> </a:t>
            </a:r>
            <a:r>
              <a:rPr lang="el-GR" dirty="0"/>
              <a:t>(π.χ. μετάφραση σε ξένη γλώσσα, διασκευές για το θέατρο ή για παιδιά)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D1CB9A-4C6B-4843-B8E9-CD0071D3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6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 sz="2500" dirty="0"/>
              <a:t>Παγκοσμιοποίηση του βιβλίου</a:t>
            </a:r>
            <a:br>
              <a:rPr lang="el-GR" sz="2500" dirty="0"/>
            </a:br>
            <a:br>
              <a:rPr lang="el-GR" sz="2500" dirty="0"/>
            </a:br>
            <a:r>
              <a:rPr lang="en-US" sz="2500" dirty="0"/>
              <a:t>Copyright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61606" y="1683143"/>
            <a:ext cx="6682912" cy="349171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1878, </a:t>
            </a:r>
            <a:r>
              <a:rPr lang="en-US" dirty="0"/>
              <a:t>International Literary Congress</a:t>
            </a:r>
            <a:r>
              <a:rPr lang="el-GR" dirty="0"/>
              <a:t> (Παρίσι)</a:t>
            </a:r>
            <a:endParaRPr lang="en-US" dirty="0"/>
          </a:p>
          <a:p>
            <a:r>
              <a:rPr lang="el-GR" dirty="0">
                <a:sym typeface="Wingdings" panose="05000000000000000000" pitchFamily="2" charset="2"/>
              </a:rPr>
              <a:t>1887, διεθνής ρύθμιση με Σύμβαση Βέρνης</a:t>
            </a:r>
            <a:r>
              <a:rPr lang="en-GB" dirty="0">
                <a:sym typeface="Wingdings" panose="05000000000000000000" pitchFamily="2" charset="2"/>
              </a:rPr>
              <a:t> (Berne Convention)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/>
              <a:t>1891, ΗΠΑ υπογράφουν Διεθνή Σύμβαση Πνευματικών Δικαιωμάτων</a:t>
            </a:r>
            <a:r>
              <a:rPr lang="en-US" dirty="0"/>
              <a:t> (International Copyright Act)</a:t>
            </a:r>
            <a:endParaRPr lang="el-GR" dirty="0"/>
          </a:p>
          <a:p>
            <a:pPr lvl="1"/>
            <a:r>
              <a:rPr lang="el-GR" dirty="0"/>
              <a:t>Ανάγκη προστασίας «εξαγώγιμων» Αμερικανών συγγραφέων</a:t>
            </a:r>
            <a:r>
              <a:rPr lang="en-US" dirty="0"/>
              <a:t>, </a:t>
            </a:r>
            <a:r>
              <a:rPr lang="el-GR" dirty="0"/>
              <a:t>διείσδυση σε βρετανική αγορά (</a:t>
            </a:r>
            <a:r>
              <a:rPr lang="en-US" dirty="0"/>
              <a:t>Mark Twain, Bret Harte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Απαρχή λογοτεχνικής χειραφέτησης ΗΠΑ</a:t>
            </a:r>
          </a:p>
          <a:p>
            <a:r>
              <a:rPr lang="el-GR" dirty="0"/>
              <a:t>19</a:t>
            </a:r>
            <a:r>
              <a:rPr lang="en-US" dirty="0"/>
              <a:t>21</a:t>
            </a:r>
            <a:r>
              <a:rPr lang="el-GR" dirty="0"/>
              <a:t>, δημιουργία </a:t>
            </a:r>
            <a:r>
              <a:rPr lang="en-US" dirty="0"/>
              <a:t>PEN club </a:t>
            </a:r>
            <a:r>
              <a:rPr lang="el-GR" dirty="0"/>
              <a:t>[</a:t>
            </a:r>
            <a:r>
              <a:rPr lang="en-US" dirty="0"/>
              <a:t>Poets, Essayists and Novelists</a:t>
            </a:r>
            <a:r>
              <a:rPr lang="el-GR" dirty="0"/>
              <a:t>]</a:t>
            </a:r>
            <a:r>
              <a:rPr lang="en-US" dirty="0"/>
              <a:t>, </a:t>
            </a:r>
            <a:r>
              <a:rPr lang="el-GR" dirty="0"/>
              <a:t>Λονδίνο</a:t>
            </a: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66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DBA180-F7F5-43E0-B455-5FC16E25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A42AC7-0102-4C6B-A360-D98DDCD5D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8874233" cy="5334001"/>
          </a:xfrm>
          <a:custGeom>
            <a:avLst/>
            <a:gdLst>
              <a:gd name="connsiteX0" fmla="*/ 0 w 8874233"/>
              <a:gd name="connsiteY0" fmla="*/ 0 h 5334001"/>
              <a:gd name="connsiteX1" fmla="*/ 1126566 w 8874233"/>
              <a:gd name="connsiteY1" fmla="*/ 0 h 5334001"/>
              <a:gd name="connsiteX2" fmla="*/ 7534656 w 8874233"/>
              <a:gd name="connsiteY2" fmla="*/ 0 h 5334001"/>
              <a:gd name="connsiteX3" fmla="*/ 8874233 w 8874233"/>
              <a:gd name="connsiteY3" fmla="*/ 0 h 5334001"/>
              <a:gd name="connsiteX4" fmla="*/ 7858591 w 8874233"/>
              <a:gd name="connsiteY4" fmla="*/ 5334001 h 5334001"/>
              <a:gd name="connsiteX5" fmla="*/ 7534656 w 8874233"/>
              <a:gd name="connsiteY5" fmla="*/ 5334001 h 5334001"/>
              <a:gd name="connsiteX6" fmla="*/ 590 w 8874233"/>
              <a:gd name="connsiteY6" fmla="*/ 5334001 h 5334001"/>
              <a:gd name="connsiteX7" fmla="*/ 0 w 8874233"/>
              <a:gd name="connsiteY7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4233" h="5334001">
                <a:moveTo>
                  <a:pt x="0" y="0"/>
                </a:moveTo>
                <a:lnTo>
                  <a:pt x="1126566" y="0"/>
                </a:lnTo>
                <a:lnTo>
                  <a:pt x="7534656" y="0"/>
                </a:lnTo>
                <a:lnTo>
                  <a:pt x="8874233" y="0"/>
                </a:lnTo>
                <a:lnTo>
                  <a:pt x="7858591" y="5334001"/>
                </a:lnTo>
                <a:lnTo>
                  <a:pt x="7534656" y="5334001"/>
                </a:lnTo>
                <a:lnTo>
                  <a:pt x="590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469" y="758953"/>
            <a:ext cx="2786615" cy="5330952"/>
          </a:xfrm>
        </p:spPr>
        <p:txBody>
          <a:bodyPr anchor="b">
            <a:normAutofit/>
          </a:bodyPr>
          <a:lstStyle/>
          <a:p>
            <a:r>
              <a:rPr lang="el-GR">
                <a:solidFill>
                  <a:schemeClr val="accent1"/>
                </a:solidFill>
              </a:rPr>
              <a:t>Αγορά βιβλίου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864108"/>
            <a:ext cx="7180552" cy="512064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Ενιαία Τιμή Βιβλίου = Προστασία από αθέμιτο ανταγωνισμό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Ολλανδία, 1815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Σουηδία, 1843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Γερμανία, 1888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Γαλλία, 1943</a:t>
            </a:r>
          </a:p>
          <a:p>
            <a:r>
              <a:rPr lang="el-GR" dirty="0">
                <a:solidFill>
                  <a:srgbClr val="FFFFFF"/>
                </a:solidFill>
              </a:rPr>
              <a:t>Πολλαπλασιασμός ενώσεων συγγραφέων σε όλη την Ευρώπη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Deutsche </a:t>
            </a:r>
            <a:r>
              <a:rPr lang="en-US" dirty="0" err="1">
                <a:solidFill>
                  <a:srgbClr val="FFFFFF"/>
                </a:solidFill>
              </a:rPr>
              <a:t>Schriftstellerverband</a:t>
            </a:r>
            <a:r>
              <a:rPr lang="en-US" dirty="0">
                <a:solidFill>
                  <a:srgbClr val="FFFFFF"/>
                </a:solidFill>
              </a:rPr>
              <a:t>, 1877</a:t>
            </a:r>
          </a:p>
          <a:p>
            <a:pPr lvl="1"/>
            <a:r>
              <a:rPr lang="en-US" dirty="0" err="1">
                <a:solidFill>
                  <a:srgbClr val="FFFFFF"/>
                </a:solidFill>
              </a:rPr>
              <a:t>Schutzverband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deutscher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Schriftsteller</a:t>
            </a:r>
            <a:r>
              <a:rPr lang="en-US" dirty="0">
                <a:solidFill>
                  <a:srgbClr val="FFFFFF"/>
                </a:solidFill>
              </a:rPr>
              <a:t>, 1909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Ιταλία, 1882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Ολλανδία, 1905</a:t>
            </a:r>
          </a:p>
          <a:p>
            <a:pPr lvl="1"/>
            <a:r>
              <a:rPr lang="el-GR" dirty="0">
                <a:solidFill>
                  <a:srgbClr val="FFFFFF"/>
                </a:solidFill>
              </a:rPr>
              <a:t>Ελλάδα, 1931</a:t>
            </a:r>
          </a:p>
          <a:p>
            <a:pPr lvl="2"/>
            <a:r>
              <a:rPr lang="el-GR" dirty="0">
                <a:solidFill>
                  <a:srgbClr val="FFFFFF"/>
                </a:solidFill>
              </a:rPr>
              <a:t>1931: Ένωση Ελλήνων Λογοτεχνών (πρόεδρος Δημοσθένης Βουτυράς)</a:t>
            </a:r>
          </a:p>
          <a:p>
            <a:pPr lvl="2"/>
            <a:r>
              <a:rPr lang="el-GR" dirty="0">
                <a:solidFill>
                  <a:srgbClr val="FFFFFF"/>
                </a:solidFill>
              </a:rPr>
              <a:t>1934: Εταιρεία Ελλήνων Λογοτεχνών (πρόεδρος Γρηγόριος Ξενόπουλος)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D543-1503-4630-AAE6-E315D68A5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80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/>
          </a:bodyPr>
          <a:lstStyle/>
          <a:p>
            <a:r>
              <a:rPr lang="el-GR"/>
              <a:t>Πρώιμη εκβιομηχάνιση, Βρετανική Αυτοκρατορία</a:t>
            </a:r>
          </a:p>
          <a:p>
            <a:pPr lvl="1"/>
            <a:r>
              <a:rPr lang="el-GR"/>
              <a:t>Κυριαρχία αγγλικής γλώσσας</a:t>
            </a:r>
          </a:p>
          <a:p>
            <a:pPr lvl="1"/>
            <a:r>
              <a:rPr lang="el-GR"/>
              <a:t>Ιεραπόστολοι, διοίκηση</a:t>
            </a:r>
          </a:p>
          <a:p>
            <a:r>
              <a:rPr lang="el-GR">
                <a:sym typeface="Wingdings" panose="05000000000000000000" pitchFamily="2" charset="2"/>
              </a:rPr>
              <a:t>Πρωτοπορία </a:t>
            </a:r>
            <a:r>
              <a:rPr lang="el-GR" err="1">
                <a:sym typeface="Wingdings" panose="05000000000000000000" pitchFamily="2" charset="2"/>
              </a:rPr>
              <a:t>Μεγ</a:t>
            </a:r>
            <a:r>
              <a:rPr lang="el-GR">
                <a:sym typeface="Wingdings" panose="05000000000000000000" pitchFamily="2" charset="2"/>
              </a:rPr>
              <a:t>. Βρετανίας σε εξέλιξη εκδοτικών επιχειρήσεων</a:t>
            </a:r>
          </a:p>
          <a:p>
            <a:pPr lvl="1"/>
            <a:r>
              <a:rPr lang="el-GR">
                <a:sym typeface="Wingdings" panose="05000000000000000000" pitchFamily="2" charset="2"/>
              </a:rPr>
              <a:t>Μεγάλες εταιρείες οικογενειακής βάσης με πολλαπλές δραστηριότητες. </a:t>
            </a:r>
            <a:r>
              <a:rPr lang="en-US">
                <a:sym typeface="Wingdings" panose="05000000000000000000" pitchFamily="2" charset="2"/>
              </a:rPr>
              <a:t>Outsourcing </a:t>
            </a:r>
            <a:r>
              <a:rPr lang="el-GR">
                <a:sym typeface="Wingdings" panose="05000000000000000000" pitchFamily="2" charset="2"/>
              </a:rPr>
              <a:t>εκτύπωσης σε τυπογράφους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Blackwood &amp; Sons, John Murray, Chambers, Smith, Elder &amp; Co, MacMillan</a:t>
            </a:r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r>
              <a:rPr lang="el-GR"/>
              <a:t>Παγκόσμιο εμπόριο βιβλίου</a:t>
            </a:r>
            <a:br>
              <a:rPr lang="el-GR"/>
            </a:br>
            <a:br>
              <a:rPr lang="el-GR"/>
            </a:br>
            <a:r>
              <a:rPr lang="el-GR" cap="all" err="1"/>
              <a:t>ΜεγΑΛΗ</a:t>
            </a:r>
            <a:r>
              <a:rPr lang="el-GR" cap="all"/>
              <a:t> </a:t>
            </a:r>
            <a:r>
              <a:rPr lang="el-GR" cap="all" err="1"/>
              <a:t>Βρετανια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889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 dirty="0"/>
              <a:t>Διακίνηση και πώληση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l-GR" dirty="0"/>
              <a:t>Δεκαετία 1880, ταχύτερη κυκλοφορία φθηνότερων εκδόσεων. Βιβλιοπώλες δεν προλαβαίνουν να κυκλοφορήσουν ακριβές πρώτες εκδόσεις</a:t>
            </a:r>
          </a:p>
          <a:p>
            <a:r>
              <a:rPr lang="el-GR" dirty="0"/>
              <a:t>Ανάπτυξη αγοράς μεταχειρισμένων βιβλίων</a:t>
            </a:r>
          </a:p>
          <a:p>
            <a:r>
              <a:rPr lang="el-GR" dirty="0"/>
              <a:t>Μεγάλη ανάπτυξη </a:t>
            </a:r>
            <a:r>
              <a:rPr lang="en-US" dirty="0"/>
              <a:t>non-fiction </a:t>
            </a:r>
            <a:r>
              <a:rPr lang="el-GR" dirty="0"/>
              <a:t>τίτλων = τα 2/3 της παραγωγής στη βικτωριανή εποχή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6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/>
          </a:bodyPr>
          <a:lstStyle/>
          <a:p>
            <a:r>
              <a:rPr lang="el-GR"/>
              <a:t>Εμφάνιση νέων και καινοτόμων εκδοτικών οίκων (</a:t>
            </a:r>
            <a:r>
              <a:rPr lang="en-US"/>
              <a:t>modernist literature)</a:t>
            </a:r>
            <a:endParaRPr lang="el-GR"/>
          </a:p>
          <a:p>
            <a:pPr lvl="1"/>
            <a:r>
              <a:rPr lang="en-US"/>
              <a:t>1889, Methuen (Kipling, Orwell, T.S. Eliot, Oscar Wilde)</a:t>
            </a:r>
          </a:p>
          <a:p>
            <a:pPr lvl="1"/>
            <a:r>
              <a:rPr lang="en-US"/>
              <a:t>1890, William Heinemann (Ibsen, Henry James, H.G. Wells, D.H. Lawrence, R.L. Stevenson, John Galsworthy)</a:t>
            </a:r>
          </a:p>
          <a:p>
            <a:pPr lvl="1"/>
            <a:r>
              <a:rPr lang="en-US"/>
              <a:t>1890, Edward Arnold (E.M.</a:t>
            </a:r>
            <a:r>
              <a:rPr lang="el-GR"/>
              <a:t> </a:t>
            </a:r>
            <a:r>
              <a:rPr lang="en-US"/>
              <a:t>Forster)</a:t>
            </a:r>
          </a:p>
          <a:p>
            <a:pPr lvl="1"/>
            <a:r>
              <a:rPr lang="en-US"/>
              <a:t>1890, Archibald Constable (G.B. Shaw)</a:t>
            </a:r>
          </a:p>
          <a:p>
            <a:pPr lvl="1"/>
            <a:r>
              <a:rPr lang="en-US"/>
              <a:t>1898, Gerald Duckworth (Virginia Woolf, Evelyn Waugh)</a:t>
            </a:r>
            <a:endParaRPr lang="el-GR"/>
          </a:p>
          <a:p>
            <a:r>
              <a:rPr lang="el-GR"/>
              <a:t>Οξυμένος ανταγωνισμός μετά Α΄ Π.Π.</a:t>
            </a:r>
          </a:p>
          <a:p>
            <a:pPr lvl="1"/>
            <a:r>
              <a:rPr lang="el-GR"/>
              <a:t>Περιορισμός έκτασης μυθιστορημάτων (από 200 σε 130 χιλιάδες λέξεις) για μείωση κόστους</a:t>
            </a:r>
          </a:p>
          <a:p>
            <a:pPr lvl="1"/>
            <a:r>
              <a:rPr lang="el-GR"/>
              <a:t>Προτίμηση σε πειραματισμούς με λακωνικό ύφος</a:t>
            </a: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r>
              <a:rPr lang="el-GR" cap="all" dirty="0" err="1"/>
              <a:t>ΜεγΑΛΗ</a:t>
            </a:r>
            <a:r>
              <a:rPr lang="el-GR" cap="all" dirty="0"/>
              <a:t> </a:t>
            </a:r>
            <a:r>
              <a:rPr lang="el-GR" cap="all" dirty="0" err="1"/>
              <a:t>Βρετανια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98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/>
          </a:bodyPr>
          <a:lstStyle/>
          <a:p>
            <a:r>
              <a:rPr lang="el-GR" dirty="0"/>
              <a:t>Μεγαλύτερη τυπογραφική πυκνότητα και σμίκρυνση σχήματος για </a:t>
            </a:r>
            <a:r>
              <a:rPr lang="el-GR" sz="2000" dirty="0"/>
              <a:t>μείωση κόστους &amp; τιμής, </a:t>
            </a:r>
            <a:endParaRPr lang="en-US" sz="2000" dirty="0"/>
          </a:p>
          <a:p>
            <a:r>
              <a:rPr lang="el-GR" sz="2000" dirty="0"/>
              <a:t>Πρόοδος βιομηχανικής βιβλιοδεσίας και χρωμολιθογραφίας</a:t>
            </a:r>
          </a:p>
          <a:p>
            <a:r>
              <a:rPr lang="el-GR" sz="2000" dirty="0"/>
              <a:t>Δυνατότητα εκτύπωσης μικρών τόμων με χαμηλή τιμή, κομψά δεμένων και εικονογραφημένων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r>
              <a:rPr lang="el-GR" sz="3100" dirty="0"/>
              <a:t>Ο κόσμος του βιβλίου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1989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ΜεγΑΛΗ</a:t>
            </a:r>
            <a:r>
              <a:rPr lang="el-GR" cap="al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cap="all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Βρετανια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/>
              <a:t>Εξέλιξη εκδοτικών οίκων σε σύγχρονους επιχειρηματικούς ομίλους με εξειδικευμένα τμήματα και υπαλλήλους για επιμέλεια κειμένων, προώθηση πωλήσεων και διαφήμιση</a:t>
            </a:r>
          </a:p>
          <a:p>
            <a:r>
              <a:rPr lang="el-GR" dirty="0"/>
              <a:t>Επαγγελματίες αναγνώστες </a:t>
            </a:r>
            <a:r>
              <a:rPr lang="en-US" dirty="0"/>
              <a:t>(</a:t>
            </a:r>
            <a:r>
              <a:rPr lang="en-US" b="1" dirty="0"/>
              <a:t>readers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Λογοτεχνικοί πράκτορες (</a:t>
            </a:r>
            <a:r>
              <a:rPr lang="en-US" b="1" dirty="0"/>
              <a:t>literary agents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l-GR" dirty="0"/>
              <a:t>Υπόδειξη του κατάλληλου εκδότη για κάθε συγγραφέα</a:t>
            </a:r>
          </a:p>
          <a:p>
            <a:pPr lvl="1"/>
            <a:r>
              <a:rPr lang="el-GR" dirty="0"/>
              <a:t>Διαπραγμάτευση σύνθετων πνευματικών δικαιωμάτων</a:t>
            </a:r>
          </a:p>
          <a:p>
            <a:pPr lvl="1"/>
            <a:r>
              <a:rPr lang="el-GR" dirty="0"/>
              <a:t>Συμβολή σε επιμέλεια κειμένου</a:t>
            </a:r>
            <a:endParaRPr lang="en-US" dirty="0"/>
          </a:p>
          <a:p>
            <a:pPr lvl="1"/>
            <a:r>
              <a:rPr lang="el-GR" dirty="0"/>
              <a:t>Πρώτος, ο</a:t>
            </a:r>
            <a:r>
              <a:rPr lang="en-US" dirty="0"/>
              <a:t> A.P. Watt</a:t>
            </a:r>
            <a:r>
              <a:rPr lang="el-GR" dirty="0"/>
              <a:t> (1875): </a:t>
            </a:r>
            <a:r>
              <a:rPr lang="en-US" dirty="0"/>
              <a:t>Rudyard Kipling, Lewis Carroll, Arthur Conan Doyle</a:t>
            </a:r>
          </a:p>
          <a:p>
            <a:pPr lvl="1"/>
            <a:r>
              <a:rPr lang="en-US" dirty="0"/>
              <a:t>1939, 56 </a:t>
            </a:r>
            <a:r>
              <a:rPr lang="el-GR" dirty="0"/>
              <a:t>λογοτεχνικά πρακτορεία σε ΜΒ</a:t>
            </a:r>
          </a:p>
          <a:p>
            <a:pPr lvl="1"/>
            <a:r>
              <a:rPr lang="el-GR" dirty="0"/>
              <a:t>1974, 78 λογοτεχνικά πρακτορεία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35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sz="3600" cap="all">
                <a:solidFill>
                  <a:schemeClr val="tx1">
                    <a:lumMod val="85000"/>
                    <a:lumOff val="15000"/>
                  </a:schemeClr>
                </a:solidFill>
              </a:rPr>
              <a:t>ΜεγΑΛΗ Βρετανια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/>
              <a:t>Εξειδίκευση εκδοτών ανάλογα με κοινό στο οποίο απευθύνονται, κατασκευή «εικόνας» εκδοτικού οίκου</a:t>
            </a:r>
            <a:endParaRPr lang="en-US" dirty="0"/>
          </a:p>
          <a:p>
            <a:pPr lvl="1"/>
            <a:r>
              <a:rPr lang="en-US" b="1" dirty="0"/>
              <a:t>Basil Blackwell</a:t>
            </a:r>
            <a:r>
              <a:rPr lang="en-US" dirty="0"/>
              <a:t>, </a:t>
            </a:r>
            <a:r>
              <a:rPr lang="el-GR" dirty="0"/>
              <a:t>ποίηση</a:t>
            </a:r>
            <a:endParaRPr lang="en-US" dirty="0"/>
          </a:p>
          <a:p>
            <a:pPr lvl="1"/>
            <a:r>
              <a:rPr lang="en-US" b="1" dirty="0"/>
              <a:t>George Allen</a:t>
            </a:r>
            <a:r>
              <a:rPr lang="en-US" dirty="0"/>
              <a:t>, </a:t>
            </a:r>
            <a:r>
              <a:rPr lang="el-GR" dirty="0"/>
              <a:t>αριστεροί διανοούμενοι (</a:t>
            </a:r>
            <a:r>
              <a:rPr lang="en-US" dirty="0"/>
              <a:t>J.A. Hobson, Bertrand Russell, Harold Laski, Gandhi)</a:t>
            </a:r>
          </a:p>
          <a:p>
            <a:pPr lvl="1"/>
            <a:r>
              <a:rPr lang="en-US" b="1" dirty="0"/>
              <a:t>Ward Lock</a:t>
            </a:r>
            <a:r>
              <a:rPr lang="en-US" dirty="0"/>
              <a:t>, </a:t>
            </a:r>
            <a:r>
              <a:rPr lang="el-GR" dirty="0"/>
              <a:t>ελαφρά </a:t>
            </a:r>
            <a:r>
              <a:rPr lang="el-GR" dirty="0" err="1"/>
              <a:t>ευπώλητα</a:t>
            </a:r>
            <a:endParaRPr lang="en-US" dirty="0"/>
          </a:p>
          <a:p>
            <a:r>
              <a:rPr lang="el-GR" dirty="0"/>
              <a:t>Ανάδειξη ποίησης σε επικερδές προϊόν από </a:t>
            </a:r>
            <a:r>
              <a:rPr lang="en-US" dirty="0"/>
              <a:t>Charles Elkin Mathews &amp; John Lane (1889, “Bodley Head”)</a:t>
            </a:r>
          </a:p>
          <a:p>
            <a:pPr lvl="1"/>
            <a:r>
              <a:rPr lang="el-GR" dirty="0"/>
              <a:t>Εξασφάλιση με μεγάλη έκπτωση αδιάθετων υπολοίπων χαρτιού υψηλής ποιότητας</a:t>
            </a:r>
          </a:p>
          <a:p>
            <a:pPr lvl="1"/>
            <a:r>
              <a:rPr lang="el-GR" dirty="0"/>
              <a:t>Εκτύπωση λίγων στίχων ανά σελίδα με μεγάλα στοιχεία, τεράστια περιθώρια και άκοπες σελίδες</a:t>
            </a:r>
          </a:p>
          <a:p>
            <a:pPr lvl="1"/>
            <a:r>
              <a:rPr lang="el-GR" dirty="0"/>
              <a:t>Βιβλίο </a:t>
            </a:r>
            <a:r>
              <a:rPr lang="en-US" dirty="0"/>
              <a:t>“Bodley Head” </a:t>
            </a:r>
            <a:r>
              <a:rPr lang="el-GR" dirty="0"/>
              <a:t>= σημείο διάκρισης και καλλιέργειας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29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l-GR" dirty="0"/>
              <a:t>19</a:t>
            </a:r>
            <a:r>
              <a:rPr lang="el-GR" baseline="30000" dirty="0"/>
              <a:t>ος</a:t>
            </a:r>
            <a:r>
              <a:rPr lang="el-GR" dirty="0"/>
              <a:t> αι.: Ο βιομήχανος-εκδότης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l-GR" sz="1700" dirty="0">
                <a:solidFill>
                  <a:schemeClr val="tx1"/>
                </a:solidFill>
              </a:rPr>
              <a:t>Εφαρμόζει ορισμένη εκδοτική πολιτική</a:t>
            </a:r>
          </a:p>
          <a:p>
            <a:r>
              <a:rPr lang="el-GR" sz="1700" dirty="0">
                <a:solidFill>
                  <a:schemeClr val="tx1"/>
                </a:solidFill>
              </a:rPr>
              <a:t>Παραγγέλνει βιβλία σε συγγραφείς</a:t>
            </a:r>
          </a:p>
          <a:p>
            <a:r>
              <a:rPr lang="el-GR" sz="1700" dirty="0">
                <a:solidFill>
                  <a:schemeClr val="tx1"/>
                </a:solidFill>
              </a:rPr>
              <a:t>Καθορίζει εμφάνιση βιβλίων και σειρών</a:t>
            </a:r>
          </a:p>
          <a:p>
            <a:r>
              <a:rPr lang="el-GR" sz="1700" dirty="0">
                <a:solidFill>
                  <a:schemeClr val="tx1"/>
                </a:solidFill>
              </a:rPr>
              <a:t>Καταρτίζει προϋπολογισμό έκδοσης</a:t>
            </a:r>
          </a:p>
          <a:p>
            <a:r>
              <a:rPr lang="el-GR" sz="1700" dirty="0">
                <a:solidFill>
                  <a:schemeClr val="tx1"/>
                </a:solidFill>
              </a:rPr>
              <a:t>Οργανώνει διανομή</a:t>
            </a:r>
          </a:p>
          <a:p>
            <a:r>
              <a:rPr lang="el-GR" sz="1700" dirty="0">
                <a:solidFill>
                  <a:schemeClr val="tx1"/>
                </a:solidFill>
              </a:rPr>
              <a:t>Επιβάλλεται ως ο συνδετικός κρίκος του χώρου του βιβλίου ανάμεσα σε συγγραφέα, τυπογράφο και διανομέα</a:t>
            </a:r>
          </a:p>
          <a:p>
            <a:r>
              <a:rPr lang="el-GR" sz="1700" dirty="0">
                <a:solidFill>
                  <a:schemeClr val="tx1"/>
                </a:solidFill>
              </a:rPr>
              <a:t>Προκαλεί διαδικασίες ανανέωσης του προϊόντος</a:t>
            </a:r>
          </a:p>
          <a:p>
            <a:r>
              <a:rPr lang="el-GR" sz="1700" dirty="0">
                <a:solidFill>
                  <a:schemeClr val="tx1"/>
                </a:solidFill>
              </a:rPr>
              <a:t>Μεγάλοι Γάλλοι εκδότες: </a:t>
            </a:r>
            <a:r>
              <a:rPr lang="en-US" sz="1700" dirty="0">
                <a:solidFill>
                  <a:schemeClr val="tx1"/>
                </a:solidFill>
              </a:rPr>
              <a:t>Louis Hachette, Michel </a:t>
            </a:r>
            <a:r>
              <a:rPr lang="fr-FR" sz="1700" dirty="0">
                <a:solidFill>
                  <a:schemeClr val="tx1"/>
                </a:solidFill>
              </a:rPr>
              <a:t>Lévy, Pierre Larousse, Ernest Flammarion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282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/>
              <a:t>Εξειδίκευση αγοράς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 lnSpcReduction="10000"/>
          </a:bodyPr>
          <a:lstStyle/>
          <a:p>
            <a:r>
              <a:rPr lang="el-GR" sz="1700" b="1" dirty="0"/>
              <a:t>Θρησκευτικές εκδόσεις</a:t>
            </a:r>
          </a:p>
          <a:p>
            <a:pPr lvl="1"/>
            <a:r>
              <a:rPr lang="el-GR" sz="1700" dirty="0"/>
              <a:t>Βέλγιο: </a:t>
            </a:r>
            <a:r>
              <a:rPr lang="en-US" sz="1700" dirty="0" err="1"/>
              <a:t>Brepols</a:t>
            </a:r>
            <a:r>
              <a:rPr lang="el-GR" sz="1700" dirty="0"/>
              <a:t> (1796) </a:t>
            </a:r>
            <a:r>
              <a:rPr lang="el-GR" sz="1700" dirty="0">
                <a:sym typeface="Wingdings" panose="05000000000000000000" pitchFamily="2" charset="2"/>
              </a:rPr>
              <a:t> </a:t>
            </a:r>
            <a:r>
              <a:rPr lang="en-US" sz="1700" dirty="0" err="1">
                <a:sym typeface="Wingdings" panose="05000000000000000000" pitchFamily="2" charset="2"/>
              </a:rPr>
              <a:t>Editeur</a:t>
            </a:r>
            <a:r>
              <a:rPr lang="en-US" sz="1700" dirty="0">
                <a:sym typeface="Wingdings" panose="05000000000000000000" pitchFamily="2" charset="2"/>
              </a:rPr>
              <a:t> </a:t>
            </a:r>
            <a:r>
              <a:rPr lang="en-US" sz="1700" dirty="0" err="1">
                <a:sym typeface="Wingdings" panose="05000000000000000000" pitchFamily="2" charset="2"/>
              </a:rPr>
              <a:t>Pontificale</a:t>
            </a:r>
            <a:r>
              <a:rPr lang="en-US" sz="1700" dirty="0">
                <a:sym typeface="Wingdings" panose="05000000000000000000" pitchFamily="2" charset="2"/>
              </a:rPr>
              <a:t> (1905)</a:t>
            </a:r>
            <a:endParaRPr lang="el-GR" sz="1700" dirty="0">
              <a:sym typeface="Wingdings" panose="05000000000000000000" pitchFamily="2" charset="2"/>
            </a:endParaRPr>
          </a:p>
          <a:p>
            <a:pPr lvl="1"/>
            <a:r>
              <a:rPr lang="el-GR" sz="1700" dirty="0">
                <a:sym typeface="Wingdings" panose="05000000000000000000" pitchFamily="2" charset="2"/>
              </a:rPr>
              <a:t>Γαλλία: </a:t>
            </a:r>
            <a:r>
              <a:rPr lang="en-US" sz="1700" dirty="0">
                <a:sym typeface="Wingdings" panose="05000000000000000000" pitchFamily="2" charset="2"/>
              </a:rPr>
              <a:t>Mame (Tours, 1796)</a:t>
            </a:r>
          </a:p>
          <a:p>
            <a:pPr lvl="1"/>
            <a:r>
              <a:rPr lang="el-GR" sz="1700" dirty="0">
                <a:sym typeface="Wingdings" panose="05000000000000000000" pitchFamily="2" charset="2"/>
              </a:rPr>
              <a:t>Μεγαλύτερη πτώση σε προτεσταντικές χώρες (κάτω από 5% στα μέσα του 20</a:t>
            </a:r>
            <a:r>
              <a:rPr lang="el-GR" sz="1700" baseline="30000" dirty="0">
                <a:sym typeface="Wingdings" panose="05000000000000000000" pitchFamily="2" charset="2"/>
              </a:rPr>
              <a:t>ού</a:t>
            </a:r>
            <a:r>
              <a:rPr lang="el-GR" sz="1700" dirty="0">
                <a:sym typeface="Wingdings" panose="05000000000000000000" pitchFamily="2" charset="2"/>
              </a:rPr>
              <a:t> αι.)</a:t>
            </a:r>
            <a:endParaRPr lang="en-US" sz="1700" dirty="0"/>
          </a:p>
          <a:p>
            <a:r>
              <a:rPr lang="el-GR" sz="1700" b="1" dirty="0"/>
              <a:t>Βιβλία για την εργατική τάξη</a:t>
            </a:r>
            <a:r>
              <a:rPr lang="el-GR" sz="1700" dirty="0"/>
              <a:t>, ιδίως σε Γερμανία</a:t>
            </a:r>
          </a:p>
          <a:p>
            <a:pPr lvl="1"/>
            <a:r>
              <a:rPr lang="en-US" sz="1700" dirty="0"/>
              <a:t>J.H.W. Dietz (1881)</a:t>
            </a:r>
          </a:p>
          <a:p>
            <a:pPr lvl="1"/>
            <a:r>
              <a:rPr lang="en-US" sz="1700" dirty="0" err="1"/>
              <a:t>Buchhandlung</a:t>
            </a:r>
            <a:r>
              <a:rPr lang="en-US" sz="1700" dirty="0"/>
              <a:t> </a:t>
            </a:r>
            <a:r>
              <a:rPr lang="en-US" sz="1700" dirty="0" err="1"/>
              <a:t>Vorwärts</a:t>
            </a:r>
            <a:r>
              <a:rPr lang="en-US" sz="1700" dirty="0"/>
              <a:t> (1894-1924): Berliner </a:t>
            </a:r>
            <a:r>
              <a:rPr lang="en-US" sz="1700" dirty="0" err="1"/>
              <a:t>Arbeiterbibliothek</a:t>
            </a:r>
            <a:endParaRPr lang="en-US" sz="1700" dirty="0"/>
          </a:p>
          <a:p>
            <a:pPr lvl="1"/>
            <a:r>
              <a:rPr lang="en-US" sz="1700" dirty="0"/>
              <a:t>Malik-Verlag (1916-19</a:t>
            </a:r>
            <a:r>
              <a:rPr lang="el-GR" sz="1700" dirty="0"/>
              <a:t>38</a:t>
            </a:r>
            <a:r>
              <a:rPr lang="en-US" sz="1700" dirty="0"/>
              <a:t>)</a:t>
            </a:r>
          </a:p>
          <a:p>
            <a:pPr lvl="2"/>
            <a:r>
              <a:rPr lang="el-GR" sz="1700" dirty="0"/>
              <a:t>Πολιτική και καλλιτεχνική </a:t>
            </a:r>
            <a:r>
              <a:rPr lang="en-US" sz="1700" dirty="0"/>
              <a:t>avant-garde (Dada, George Grosz)</a:t>
            </a:r>
          </a:p>
          <a:p>
            <a:pPr lvl="2"/>
            <a:r>
              <a:rPr lang="el-GR" sz="1700" dirty="0"/>
              <a:t>Έκδοση αντιπολεμικού περιοδικού (</a:t>
            </a:r>
            <a:r>
              <a:rPr lang="en-US" sz="1700" i="1" dirty="0"/>
              <a:t>Die </a:t>
            </a:r>
            <a:r>
              <a:rPr lang="en-US" sz="1700" i="1" dirty="0" err="1"/>
              <a:t>neue</a:t>
            </a:r>
            <a:r>
              <a:rPr lang="en-US" sz="1700" i="1" dirty="0"/>
              <a:t> </a:t>
            </a:r>
            <a:r>
              <a:rPr lang="en-US" sz="1700" i="1" dirty="0" err="1"/>
              <a:t>Jugend</a:t>
            </a:r>
            <a:r>
              <a:rPr lang="en-US" sz="1700" dirty="0"/>
              <a:t>)</a:t>
            </a:r>
            <a:endParaRPr lang="el-GR" sz="170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79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/>
              <a:t>Κυριαρχία του εντύπου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C4EFAFD-091A-B8FB-83C2-111CC7AC94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7" y="864108"/>
          <a:ext cx="3585891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photo of a book store&#10;&#10;Description automatically generated">
            <a:extLst>
              <a:ext uri="{FF2B5EF4-FFF2-40B4-BE49-F238E27FC236}">
                <a16:creationId xmlns:a16="http://schemas.microsoft.com/office/drawing/2014/main" id="{717A4CF9-6D2C-CB08-E253-3AA5D63B9A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550" r="23592" b="-2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16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FB26DF-1058-4FF2-A7D8-CC9D04982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" name="Picture 2" descr="A black and white photo of a newsstan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4" y="758952"/>
            <a:ext cx="7155641" cy="53309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663E57-5EFE-40CA-99A5-7BDB9590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14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sz="3300">
                <a:solidFill>
                  <a:schemeClr val="tx1">
                    <a:lumMod val="85000"/>
                    <a:lumOff val="15000"/>
                  </a:schemeClr>
                </a:solidFill>
              </a:rPr>
              <a:t>Τυπογραφικά χαρακτηριστικά</a:t>
            </a:r>
            <a:endParaRPr lang="en-US" sz="3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sz="2000"/>
              <a:t>Νέα, «ιδιόρρυθμα» στοιχεία από Άγγλους χαράκτες</a:t>
            </a:r>
          </a:p>
          <a:p>
            <a:r>
              <a:rPr lang="el-GR" sz="2000"/>
              <a:t>Χρησιμοποιούνται σε τίτλους, αφίσες και διαφημίσεις</a:t>
            </a:r>
          </a:p>
          <a:p>
            <a:r>
              <a:rPr lang="el-GR" sz="2000"/>
              <a:t>Στόχος, η προσέλκυση της προσοχής του κοινού</a:t>
            </a:r>
          </a:p>
          <a:p>
            <a:r>
              <a:rPr lang="en-US" sz="2000"/>
              <a:t>Fat face, Egyptian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2975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0">
            <a:extLst>
              <a:ext uri="{FF2B5EF4-FFF2-40B4-BE49-F238E27FC236}">
                <a16:creationId xmlns:a16="http://schemas.microsoft.com/office/drawing/2014/main" id="{326861C3-901A-4432-8CE0-A6D1961BD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A308BABA-FFC6-4FBA-A31C-4A760D3A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/>
              <a:t>Arts and Crafts, </a:t>
            </a:r>
            <a:r>
              <a:rPr lang="el-GR" sz="2800"/>
              <a:t>Μεγ. Βρετανία</a:t>
            </a:r>
            <a:r>
              <a:rPr lang="en-US" sz="2800"/>
              <a:t> </a:t>
            </a:r>
            <a:br>
              <a:rPr lang="en-US" sz="2800"/>
            </a:br>
            <a:br>
              <a:rPr lang="en-US" sz="2800"/>
            </a:br>
            <a:r>
              <a:rPr lang="en-US" sz="2800"/>
              <a:t>1860-1910</a:t>
            </a:r>
            <a:endParaRPr lang="el-GR" sz="280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rtlCol="0" anchor="t">
            <a:normAutofit/>
          </a:bodyPr>
          <a:lstStyle/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l-GR">
                <a:solidFill>
                  <a:srgbClr val="FFFFFF"/>
                </a:solidFill>
              </a:rPr>
              <a:t>Άνθηση κινήματος από 1880 έως 1910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l-GR">
                <a:solidFill>
                  <a:srgbClr val="FFFFFF"/>
                </a:solidFill>
              </a:rPr>
              <a:t>Αντίδραση σε κυριαρχία εκβιομηχάνισης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l-GR">
                <a:solidFill>
                  <a:srgbClr val="FFFFFF"/>
                </a:solidFill>
              </a:rPr>
              <a:t>Επιστροφή στο εργαστήριο του τεχνίτη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l-GR">
                <a:solidFill>
                  <a:srgbClr val="FFFFFF"/>
                </a:solidFill>
              </a:rPr>
              <a:t>Βρετανική λαϊκή παράδοση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l-GR">
                <a:solidFill>
                  <a:srgbClr val="FFFFFF"/>
                </a:solidFill>
              </a:rPr>
              <a:t>Αυθεντικά υλικά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l-GR">
                <a:solidFill>
                  <a:srgbClr val="FFFFFF"/>
                </a:solidFill>
              </a:rPr>
              <a:t>Απλές φόρμες</a:t>
            </a: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l-GR">
                <a:solidFill>
                  <a:srgbClr val="FFFFFF"/>
                </a:solidFill>
              </a:rPr>
              <a:t>Φυτικά μοτίβα</a:t>
            </a:r>
            <a:endParaRPr lang="en-US">
              <a:solidFill>
                <a:srgbClr val="FFFFFF"/>
              </a:solidFill>
            </a:endParaRPr>
          </a:p>
          <a:p>
            <a:pPr marL="438912" indent="-320040">
              <a:spcBef>
                <a:spcPts val="0"/>
              </a:spcBef>
              <a:spcAft>
                <a:spcPts val="600"/>
              </a:spcAft>
              <a:buFont typeface="Wingdings 2"/>
              <a:buChar char=""/>
              <a:defRPr/>
            </a:pPr>
            <a:r>
              <a:rPr lang="en-US">
                <a:solidFill>
                  <a:srgbClr val="FFFFFF"/>
                </a:solidFill>
              </a:rPr>
              <a:t>18</a:t>
            </a:r>
            <a:r>
              <a:rPr lang="el-GR">
                <a:solidFill>
                  <a:srgbClr val="FFFFFF"/>
                </a:solidFill>
              </a:rPr>
              <a:t>91</a:t>
            </a:r>
            <a:r>
              <a:rPr lang="en-US">
                <a:solidFill>
                  <a:srgbClr val="FFFFFF"/>
                </a:solidFill>
              </a:rPr>
              <a:t>, Kelmscott Press</a:t>
            </a:r>
            <a:endParaRPr lang="el-GR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75" y="758952"/>
            <a:ext cx="5090770" cy="5330650"/>
          </a:xfrm>
          <a:prstGeom prst="rect">
            <a:avLst/>
          </a:prstGeom>
        </p:spPr>
      </p:pic>
      <p:sp>
        <p:nvSpPr>
          <p:cNvPr id="41" name="Rectangle 24">
            <a:extLst>
              <a:ext uri="{FF2B5EF4-FFF2-40B4-BE49-F238E27FC236}">
                <a16:creationId xmlns:a16="http://schemas.microsoft.com/office/drawing/2014/main" id="{DAE8CF35-4F57-4B34-80F2-70ADD8764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D70D743-8B42-47C9-AB82-3579BAE8D2C9}" type="slidenum">
              <a:rPr lang="el-GR" smtClean="0"/>
              <a:pPr>
                <a:spcAft>
                  <a:spcPts val="600"/>
                </a:spcAft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353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dirty="0"/>
              <a:t>Νοσταλγία για παράδοση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388F83A-17D0-4E9C-BA53-5C79FA2FA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0701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9736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ΗΠΕΙΡΩΤΙΚΗ ΕΥΡΩΠΗ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1910, Παρίσι = 5 εκατ. φύλλα εφημερίδων ημερησίως (πληθυσμός περ. 2,5 εκατ.)</a:t>
            </a:r>
          </a:p>
          <a:p>
            <a:pPr lvl="1"/>
            <a:r>
              <a:rPr lang="en-US" dirty="0"/>
              <a:t>Le Petit </a:t>
            </a:r>
            <a:r>
              <a:rPr lang="en-US" dirty="0" err="1"/>
              <a:t>Parisien</a:t>
            </a:r>
            <a:r>
              <a:rPr lang="en-US" dirty="0"/>
              <a:t> = </a:t>
            </a:r>
            <a:r>
              <a:rPr lang="el-GR" dirty="0"/>
              <a:t>1,5 εκατ. φύλλα ημερησίως</a:t>
            </a:r>
          </a:p>
          <a:p>
            <a:r>
              <a:rPr lang="el-GR" dirty="0"/>
              <a:t>Πτώση κόστους </a:t>
            </a:r>
            <a:r>
              <a:rPr lang="el-GR" dirty="0">
                <a:sym typeface="Wingdings" panose="05000000000000000000" pitchFamily="2" charset="2"/>
              </a:rPr>
              <a:t> διάδοση προσωπικής κατοχής βιβλίων</a:t>
            </a:r>
          </a:p>
          <a:p>
            <a:r>
              <a:rPr lang="el-GR" dirty="0">
                <a:sym typeface="Wingdings" panose="05000000000000000000" pitchFamily="2" charset="2"/>
              </a:rPr>
              <a:t>Φθηνές σειρές βιβλίων σε όλη την Ευρώπη, συνεχίζουν παράδοση 19</a:t>
            </a:r>
            <a:r>
              <a:rPr lang="el-GR" baseline="30000" dirty="0">
                <a:sym typeface="Wingdings" panose="05000000000000000000" pitchFamily="2" charset="2"/>
              </a:rPr>
              <a:t>ου</a:t>
            </a:r>
            <a:r>
              <a:rPr lang="el-GR" dirty="0">
                <a:sym typeface="Wingdings" panose="05000000000000000000" pitchFamily="2" charset="2"/>
              </a:rPr>
              <a:t> αιώνα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Reclam</a:t>
            </a:r>
            <a:r>
              <a:rPr lang="en-US" dirty="0">
                <a:sym typeface="Wingdings" panose="05000000000000000000" pitchFamily="2" charset="2"/>
              </a:rPr>
              <a:t>, Universal-</a:t>
            </a:r>
            <a:r>
              <a:rPr lang="en-US" dirty="0" err="1">
                <a:sym typeface="Wingdings" panose="05000000000000000000" pitchFamily="2" charset="2"/>
              </a:rPr>
              <a:t>Bibliothek</a:t>
            </a:r>
            <a:r>
              <a:rPr lang="en-US" dirty="0">
                <a:sym typeface="Wingdings" panose="05000000000000000000" pitchFamily="2" charset="2"/>
              </a:rPr>
              <a:t> (1867- 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en-US" dirty="0" err="1">
                <a:sym typeface="Wingdings" panose="05000000000000000000" pitchFamily="2" charset="2"/>
              </a:rPr>
              <a:t>Voor</a:t>
            </a:r>
            <a:r>
              <a:rPr lang="en-US" dirty="0">
                <a:sym typeface="Wingdings" panose="05000000000000000000" pitchFamily="2" charset="2"/>
              </a:rPr>
              <a:t> den Coup</a:t>
            </a:r>
            <a:r>
              <a:rPr lang="fr-FR" dirty="0">
                <a:sym typeface="Wingdings" panose="05000000000000000000" pitchFamily="2" charset="2"/>
              </a:rPr>
              <a:t>é</a:t>
            </a:r>
            <a:r>
              <a:rPr lang="en-US" dirty="0">
                <a:sym typeface="Wingdings" panose="05000000000000000000" pitchFamily="2" charset="2"/>
              </a:rPr>
              <a:t>” </a:t>
            </a:r>
            <a:r>
              <a:rPr lang="el-GR" dirty="0">
                <a:sym typeface="Wingdings" panose="05000000000000000000" pitchFamily="2" charset="2"/>
              </a:rPr>
              <a:t>(Ολλανδία, 1893-1918)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en-US" dirty="0" err="1">
                <a:sym typeface="Wingdings" panose="05000000000000000000" pitchFamily="2" charset="2"/>
              </a:rPr>
              <a:t>Verdandis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småskrifter</a:t>
            </a:r>
            <a:r>
              <a:rPr lang="en-US" dirty="0">
                <a:sym typeface="Wingdings" panose="05000000000000000000" pitchFamily="2" charset="2"/>
              </a:rPr>
              <a:t>” (</a:t>
            </a:r>
            <a:r>
              <a:rPr lang="el-GR" dirty="0">
                <a:sym typeface="Wingdings" panose="05000000000000000000" pitchFamily="2" charset="2"/>
              </a:rPr>
              <a:t>Σουηδία, 1887-1920</a:t>
            </a:r>
            <a:r>
              <a:rPr lang="en-US" dirty="0">
                <a:sym typeface="Wingdings" panose="05000000000000000000" pitchFamily="2" charset="2"/>
              </a:rPr>
              <a:t>s, </a:t>
            </a:r>
            <a:r>
              <a:rPr lang="el-GR" dirty="0">
                <a:sym typeface="Wingdings" panose="05000000000000000000" pitchFamily="2" charset="2"/>
              </a:rPr>
              <a:t>εκλαϊκευτικά επιστημονικά έργα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l-GR" dirty="0">
              <a:sym typeface="Wingdings" panose="05000000000000000000" pitchFamily="2" charset="2"/>
            </a:endParaRPr>
          </a:p>
          <a:p>
            <a:pPr lvl="1"/>
            <a:r>
              <a:rPr lang="fr-FR" dirty="0" err="1">
                <a:sym typeface="Wingdings" panose="05000000000000000000" pitchFamily="2" charset="2"/>
              </a:rPr>
              <a:t>Arthème</a:t>
            </a:r>
            <a:r>
              <a:rPr lang="fr-FR" dirty="0">
                <a:sym typeface="Wingdings" panose="05000000000000000000" pitchFamily="2" charset="2"/>
              </a:rPr>
              <a:t> Fayard, Le Livre Populaire </a:t>
            </a:r>
            <a:r>
              <a:rPr lang="el-GR" dirty="0">
                <a:sym typeface="Wingdings" panose="05000000000000000000" pitchFamily="2" charset="2"/>
              </a:rPr>
              <a:t>(1904)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0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Ευρώπη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Εποχή των μαζών, βιβλίο – μέσο μαζικής επικοινωνίας</a:t>
            </a:r>
          </a:p>
          <a:p>
            <a:r>
              <a:rPr lang="el-GR" dirty="0"/>
              <a:t>Τεράστια κυκλοφορία </a:t>
            </a:r>
            <a:r>
              <a:rPr lang="en-US" dirty="0"/>
              <a:t>“penny </a:t>
            </a:r>
            <a:r>
              <a:rPr lang="en-US" dirty="0" err="1"/>
              <a:t>dreadfuls</a:t>
            </a:r>
            <a:r>
              <a:rPr lang="en-US" dirty="0"/>
              <a:t>” (</a:t>
            </a:r>
            <a:r>
              <a:rPr lang="en-US" dirty="0" err="1"/>
              <a:t>Groschenhefte</a:t>
            </a:r>
            <a:r>
              <a:rPr lang="en-US" dirty="0"/>
              <a:t>, romans </a:t>
            </a:r>
            <a:r>
              <a:rPr lang="fr-FR" dirty="0"/>
              <a:t>à quatre sous)</a:t>
            </a:r>
          </a:p>
          <a:p>
            <a:pPr lvl="1"/>
            <a:r>
              <a:rPr lang="el-GR" dirty="0"/>
              <a:t>Μέγεθος ζήτησης επιβάλλει αναζήτηση κειμένων σε άλλες χώρες</a:t>
            </a:r>
          </a:p>
          <a:p>
            <a:pPr lvl="1"/>
            <a:r>
              <a:rPr lang="el-GR" dirty="0"/>
              <a:t>Μεταφράσεις και διασκευές</a:t>
            </a:r>
          </a:p>
          <a:p>
            <a:pPr lvl="1"/>
            <a:r>
              <a:rPr lang="el-GR" dirty="0"/>
              <a:t>Παρόμοιες σειρές σε διάφορες χώρες</a:t>
            </a:r>
          </a:p>
          <a:p>
            <a:pPr lvl="1"/>
            <a:r>
              <a:rPr lang="en-US" dirty="0"/>
              <a:t>FR: </a:t>
            </a:r>
            <a:r>
              <a:rPr lang="en-US" i="1" dirty="0"/>
              <a:t>Journal des voyages et des </a:t>
            </a:r>
            <a:r>
              <a:rPr lang="en-US" i="1" dirty="0" err="1"/>
              <a:t>aventures</a:t>
            </a:r>
            <a:r>
              <a:rPr lang="en-US" i="1" dirty="0"/>
              <a:t> de </a:t>
            </a:r>
            <a:r>
              <a:rPr lang="en-US" i="1" dirty="0" err="1"/>
              <a:t>terre</a:t>
            </a:r>
            <a:r>
              <a:rPr lang="en-US" i="1" dirty="0"/>
              <a:t> et de </a:t>
            </a:r>
            <a:r>
              <a:rPr lang="en-US" i="1" dirty="0" err="1"/>
              <a:t>mer</a:t>
            </a:r>
            <a:r>
              <a:rPr lang="en-US" i="1" dirty="0"/>
              <a:t> </a:t>
            </a:r>
            <a:r>
              <a:rPr lang="en-US" dirty="0"/>
              <a:t>(1877-1929)</a:t>
            </a:r>
          </a:p>
          <a:p>
            <a:pPr lvl="1"/>
            <a:r>
              <a:rPr lang="en-US" dirty="0"/>
              <a:t>IT: </a:t>
            </a:r>
            <a:r>
              <a:rPr lang="en-US" i="1" dirty="0" err="1"/>
              <a:t>Giornale</a:t>
            </a:r>
            <a:r>
              <a:rPr lang="en-US" i="1" dirty="0"/>
              <a:t> </a:t>
            </a:r>
            <a:r>
              <a:rPr lang="en-US" i="1" dirty="0" err="1"/>
              <a:t>illustrato</a:t>
            </a:r>
            <a:r>
              <a:rPr lang="en-US" i="1" dirty="0"/>
              <a:t> </a:t>
            </a:r>
            <a:r>
              <a:rPr lang="en-US" i="1" dirty="0" err="1"/>
              <a:t>dei</a:t>
            </a:r>
            <a:r>
              <a:rPr lang="en-US" i="1" dirty="0"/>
              <a:t> </a:t>
            </a:r>
            <a:r>
              <a:rPr lang="en-US" i="1" dirty="0" err="1"/>
              <a:t>viaggi</a:t>
            </a:r>
            <a:r>
              <a:rPr lang="en-US" i="1" dirty="0"/>
              <a:t> e </a:t>
            </a:r>
            <a:r>
              <a:rPr lang="en-US" i="1" dirty="0" err="1"/>
              <a:t>delle</a:t>
            </a:r>
            <a:r>
              <a:rPr lang="en-US" i="1" dirty="0"/>
              <a:t> </a:t>
            </a:r>
            <a:r>
              <a:rPr lang="en-US" i="1" dirty="0" err="1"/>
              <a:t>avventure</a:t>
            </a:r>
            <a:r>
              <a:rPr lang="en-US" i="1" dirty="0"/>
              <a:t> di terra e di mare </a:t>
            </a:r>
            <a:r>
              <a:rPr lang="en-US" dirty="0"/>
              <a:t>(1878-1931)</a:t>
            </a:r>
          </a:p>
          <a:p>
            <a:r>
              <a:rPr lang="el-GR" dirty="0"/>
              <a:t>Δημοφιλείς οι σειρές με τον ίδιο ήρωα σε διάφορες περιπέτειες</a:t>
            </a:r>
            <a:endParaRPr lang="en-US" dirty="0"/>
          </a:p>
          <a:p>
            <a:r>
              <a:rPr lang="el-GR" dirty="0"/>
              <a:t>Θρίλερ, γουέστερν, αστυνομικά, κλπ.</a:t>
            </a:r>
          </a:p>
          <a:p>
            <a:pPr lvl="1"/>
            <a:r>
              <a:rPr lang="en-US" dirty="0"/>
              <a:t>Buffalo Bill series (NY, 1882 ?)</a:t>
            </a:r>
          </a:p>
          <a:p>
            <a:pPr lvl="1"/>
            <a:r>
              <a:rPr lang="en-US" dirty="0"/>
              <a:t>Nick Carter series (NY, 1886)</a:t>
            </a:r>
            <a:endParaRPr lang="el-GR" dirty="0"/>
          </a:p>
          <a:p>
            <a:pPr lvl="1"/>
            <a:r>
              <a:rPr lang="en-US" dirty="0"/>
              <a:t>Lord Lister series</a:t>
            </a:r>
            <a:r>
              <a:rPr lang="el-GR" dirty="0"/>
              <a:t> (Βερολίνο, 1908)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63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Cartoons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/>
              <a:t>1889, La </a:t>
            </a:r>
            <a:r>
              <a:rPr lang="en-US" err="1"/>
              <a:t>famille</a:t>
            </a:r>
            <a:r>
              <a:rPr lang="en-US"/>
              <a:t> </a:t>
            </a:r>
            <a:r>
              <a:rPr lang="en-US" err="1"/>
              <a:t>Fenouillard</a:t>
            </a:r>
            <a:r>
              <a:rPr lang="en-US"/>
              <a:t> (FR)</a:t>
            </a:r>
          </a:p>
          <a:p>
            <a:r>
              <a:rPr lang="el-GR"/>
              <a:t>Έντονη αμερικανική επιρροή</a:t>
            </a:r>
          </a:p>
          <a:p>
            <a:pPr lvl="1"/>
            <a:r>
              <a:rPr lang="en-US"/>
              <a:t>Buster Brown (1902-1926)</a:t>
            </a:r>
          </a:p>
          <a:p>
            <a:pPr lvl="1"/>
            <a:r>
              <a:rPr lang="en-US"/>
              <a:t>Felix the Cat (1931)</a:t>
            </a:r>
          </a:p>
          <a:p>
            <a:pPr lvl="1"/>
            <a:r>
              <a:rPr lang="en-US"/>
              <a:t>Journal de Mickey (1934)</a:t>
            </a:r>
          </a:p>
          <a:p>
            <a:r>
              <a:rPr lang="el-GR"/>
              <a:t>Γρήγορη ευρωπαϊκή αντίδραση</a:t>
            </a:r>
          </a:p>
          <a:p>
            <a:pPr lvl="1"/>
            <a:r>
              <a:rPr lang="fr-FR"/>
              <a:t>Hergé, Tintin </a:t>
            </a:r>
            <a:r>
              <a:rPr lang="el-GR"/>
              <a:t>(</a:t>
            </a:r>
            <a:r>
              <a:rPr lang="en-US" err="1"/>
              <a:t>Casterman</a:t>
            </a:r>
            <a:r>
              <a:rPr lang="en-US"/>
              <a:t>, 1929)</a:t>
            </a:r>
          </a:p>
        </p:txBody>
      </p:sp>
      <p:pic>
        <p:nvPicPr>
          <p:cNvPr id="8" name="Graphic 7" descr="Cat">
            <a:extLst>
              <a:ext uri="{FF2B5EF4-FFF2-40B4-BE49-F238E27FC236}">
                <a16:creationId xmlns:a16="http://schemas.microsoft.com/office/drawing/2014/main" id="{398715D6-2C73-0BA1-28B3-82A34BF88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120" y="1691640"/>
            <a:ext cx="3474720" cy="3474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06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607"/>
            <a:ext cx="9753600" cy="6724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286" y="119743"/>
            <a:ext cx="323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/>
              </a:rPr>
              <a:t>Oxford University Press, 1925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14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Παραγωγή</a:t>
            </a:r>
            <a:b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ΓΑΛΛΙΑ	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/>
              <a:t>Αύξηση αριθμού τίτλων</a:t>
            </a:r>
          </a:p>
          <a:p>
            <a:r>
              <a:rPr lang="el-GR" dirty="0"/>
              <a:t>Ριζικός αναπροσανατολισμός παραγωγής, πρόοδος </a:t>
            </a:r>
            <a:r>
              <a:rPr lang="el-GR" dirty="0" err="1"/>
              <a:t>εκκοσμίκευσης</a:t>
            </a:r>
            <a:endParaRPr lang="el-GR" dirty="0"/>
          </a:p>
          <a:p>
            <a:pPr lvl="1"/>
            <a:r>
              <a:rPr lang="el-GR" dirty="0"/>
              <a:t>1</a:t>
            </a:r>
            <a:r>
              <a:rPr lang="el-GR" baseline="30000" dirty="0"/>
              <a:t>ο</a:t>
            </a:r>
            <a:r>
              <a:rPr lang="el-GR" dirty="0"/>
              <a:t> Σχολικό &amp; παιδικό βιβλίο</a:t>
            </a:r>
          </a:p>
          <a:p>
            <a:pPr lvl="1"/>
            <a:r>
              <a:rPr lang="el-GR" dirty="0"/>
              <a:t>2</a:t>
            </a:r>
            <a:r>
              <a:rPr lang="el-GR" baseline="30000" dirty="0"/>
              <a:t>ο</a:t>
            </a:r>
            <a:r>
              <a:rPr lang="el-GR" dirty="0"/>
              <a:t> Λογοτεχνία (ποίηση, θέατρο, μυθιστόρημα)</a:t>
            </a:r>
          </a:p>
          <a:p>
            <a:pPr lvl="1"/>
            <a:r>
              <a:rPr lang="el-GR" dirty="0"/>
              <a:t>3</a:t>
            </a:r>
            <a:r>
              <a:rPr lang="el-GR" baseline="30000" dirty="0"/>
              <a:t>ο</a:t>
            </a:r>
            <a:r>
              <a:rPr lang="el-GR" dirty="0"/>
              <a:t> Θρησκευτικές εκδόσεις</a:t>
            </a:r>
          </a:p>
          <a:p>
            <a:r>
              <a:rPr lang="el-GR" dirty="0"/>
              <a:t>Επιτυχία </a:t>
            </a:r>
            <a:r>
              <a:rPr lang="en-US" dirty="0"/>
              <a:t>Hachette </a:t>
            </a:r>
            <a:r>
              <a:rPr lang="el-GR" dirty="0"/>
              <a:t>οικοδομείται πάνω στην κυκλοφορία ειδικών σειρών για παιδιά</a:t>
            </a:r>
            <a:endParaRPr lang="en-US" dirty="0"/>
          </a:p>
          <a:p>
            <a:r>
              <a:rPr lang="el-GR" dirty="0"/>
              <a:t>Από τους πλέον δυναμικούς τομείς, τα λεξικά και οι εγκυκλοπαίδειες</a:t>
            </a:r>
          </a:p>
          <a:p>
            <a:pPr lvl="1"/>
            <a:r>
              <a:rPr lang="en-US" dirty="0"/>
              <a:t>Pierre Larousse (1817-1875)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fr-FR" i="1" dirty="0"/>
              <a:t>Grand Dictionnaire universel du XIXe siècle</a:t>
            </a:r>
            <a:r>
              <a:rPr lang="fr-FR" dirty="0"/>
              <a:t>, 1866-1876, 15 </a:t>
            </a:r>
            <a:r>
              <a:rPr lang="el-GR" dirty="0"/>
              <a:t>τόμοι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6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7A352CF-835A-4CF3-ADAE-A72E3C23C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4588EC-B5BA-461D-AD2E-0FA917AFB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l-GR"/>
              <a:t>Εκσυγχρονισμός &amp; </a:t>
            </a:r>
            <a:br>
              <a:rPr lang="el-GR"/>
            </a:br>
            <a:r>
              <a:rPr lang="el-GR"/>
              <a:t>μαζική αγορά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 lnSpcReduction="10000"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1935, Allen Lane, “Penguin Books” </a:t>
            </a:r>
            <a:r>
              <a:rPr lang="el-GR" sz="1200" dirty="0">
                <a:solidFill>
                  <a:srgbClr val="FFFFFF"/>
                </a:solidFill>
              </a:rPr>
              <a:t>(αρχικά τμήμα </a:t>
            </a:r>
            <a:r>
              <a:rPr lang="en-US" sz="1200" dirty="0">
                <a:solidFill>
                  <a:srgbClr val="FFFFFF"/>
                </a:solidFill>
              </a:rPr>
              <a:t>Bodley Head)</a:t>
            </a:r>
          </a:p>
          <a:p>
            <a:r>
              <a:rPr lang="en-US" sz="1200" dirty="0">
                <a:solidFill>
                  <a:srgbClr val="FFFFFF"/>
                </a:solidFill>
              </a:rPr>
              <a:t>1937, “Pelican Books” (non-fiction)</a:t>
            </a:r>
          </a:p>
          <a:p>
            <a:r>
              <a:rPr lang="el-GR" sz="1200" dirty="0">
                <a:solidFill>
                  <a:srgbClr val="FFFFFF"/>
                </a:solidFill>
              </a:rPr>
              <a:t>Ριζοσπαστικές καινοτομίες </a:t>
            </a:r>
            <a:r>
              <a:rPr lang="en-US" sz="1200" dirty="0">
                <a:solidFill>
                  <a:srgbClr val="FFFFFF"/>
                </a:solidFill>
              </a:rPr>
              <a:t>Lane </a:t>
            </a:r>
            <a:r>
              <a:rPr lang="el-GR" sz="1200" dirty="0">
                <a:solidFill>
                  <a:srgbClr val="FFFFFF"/>
                </a:solidFill>
              </a:rPr>
              <a:t>σε στρατηγική </a:t>
            </a:r>
            <a:r>
              <a:rPr lang="en-US" sz="1200" dirty="0">
                <a:solidFill>
                  <a:srgbClr val="FFFFFF"/>
                </a:solidFill>
              </a:rPr>
              <a:t>marketing</a:t>
            </a:r>
          </a:p>
          <a:p>
            <a:pPr lvl="1"/>
            <a:r>
              <a:rPr lang="el-GR" sz="1200" dirty="0">
                <a:solidFill>
                  <a:srgbClr val="FFFFFF"/>
                </a:solidFill>
              </a:rPr>
              <a:t>Πολύ χαμηλή τιμή (</a:t>
            </a:r>
            <a:r>
              <a:rPr lang="en-US" sz="1200" dirty="0">
                <a:solidFill>
                  <a:srgbClr val="FFFFFF"/>
                </a:solidFill>
              </a:rPr>
              <a:t>6 p.)</a:t>
            </a:r>
            <a:endParaRPr lang="el-GR" sz="1200" dirty="0">
              <a:solidFill>
                <a:srgbClr val="FFFFFF"/>
              </a:solidFill>
            </a:endParaRPr>
          </a:p>
          <a:p>
            <a:pPr lvl="1"/>
            <a:r>
              <a:rPr lang="el-GR" sz="1200" dirty="0">
                <a:solidFill>
                  <a:srgbClr val="FFFFFF"/>
                </a:solidFill>
              </a:rPr>
              <a:t>Πολύ μεγάλος αριθμός αντιτύπων (αρχική εκτύπωση σε 20.000 αντ. με απόσβεση κόστους στα 17.500)</a:t>
            </a:r>
          </a:p>
          <a:p>
            <a:pPr lvl="1"/>
            <a:r>
              <a:rPr lang="el-GR" sz="1200" dirty="0">
                <a:solidFill>
                  <a:srgbClr val="FFFFFF"/>
                </a:solidFill>
              </a:rPr>
              <a:t>Αντισυμβατικά σημεία πώλησης (π.χ. </a:t>
            </a:r>
            <a:r>
              <a:rPr lang="en-US" sz="1200" dirty="0">
                <a:solidFill>
                  <a:srgbClr val="FFFFFF"/>
                </a:solidFill>
              </a:rPr>
              <a:t>Woolworth’s)</a:t>
            </a:r>
          </a:p>
          <a:p>
            <a:r>
              <a:rPr lang="el-GR" sz="1200" dirty="0">
                <a:solidFill>
                  <a:srgbClr val="FFFFFF"/>
                </a:solidFill>
              </a:rPr>
              <a:t>Επιλογή συγγραφέων που συνδύαζαν λογοτεχνικό ταλέντο με ευρεία απήχηση (</a:t>
            </a:r>
            <a:r>
              <a:rPr lang="en-US" sz="1200" dirty="0">
                <a:solidFill>
                  <a:srgbClr val="FFFFFF"/>
                </a:solidFill>
              </a:rPr>
              <a:t>Mary Webb, Ernest Hemingway, Dorothy L. Sayers, </a:t>
            </a:r>
            <a:r>
              <a:rPr lang="el-GR" sz="1200" dirty="0" err="1">
                <a:solidFill>
                  <a:srgbClr val="FFFFFF"/>
                </a:solidFill>
              </a:rPr>
              <a:t>κλπ</a:t>
            </a:r>
            <a:r>
              <a:rPr lang="en-US" sz="1200" dirty="0">
                <a:solidFill>
                  <a:srgbClr val="FFFFFF"/>
                </a:solidFill>
              </a:rPr>
              <a:t>.)</a:t>
            </a:r>
          </a:p>
          <a:p>
            <a:r>
              <a:rPr lang="en-US" sz="1200" dirty="0">
                <a:solidFill>
                  <a:srgbClr val="FFFFFF"/>
                </a:solidFill>
              </a:rPr>
              <a:t>1945, “Penguin Classics”: </a:t>
            </a:r>
            <a:r>
              <a:rPr lang="el-GR" sz="1200" dirty="0">
                <a:solidFill>
                  <a:srgbClr val="FFFFFF"/>
                </a:solidFill>
              </a:rPr>
              <a:t>1ος τόμος, Οδύσσεια (1 εκατ. αντίτυπα σε 15 χρόνια)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6" name="Picture 5" descr="A person smiling and pointing at a book&#10;&#10;Description automatically generated">
            <a:extLst>
              <a:ext uri="{FF2B5EF4-FFF2-40B4-BE49-F238E27FC236}">
                <a16:creationId xmlns:a16="http://schemas.microsoft.com/office/drawing/2014/main" id="{1D87A68B-AEB6-2316-1C7E-D354B0248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5" r="36154"/>
          <a:stretch/>
        </p:blipFill>
        <p:spPr>
          <a:xfrm>
            <a:off x="5137463" y="759599"/>
            <a:ext cx="6193767" cy="53306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0A38E7B-FE47-4106-B2E8-6EEAB3847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334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B45ABDE-2EA6-40F6-9A5A-05AF18776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Ημερολόγιο σε τραπέζι">
            <a:extLst>
              <a:ext uri="{FF2B5EF4-FFF2-40B4-BE49-F238E27FC236}">
                <a16:creationId xmlns:a16="http://schemas.microsoft.com/office/drawing/2014/main" id="{8E4BDC9C-9BFC-2C02-8150-0DA50E37D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r="-1" b="15708"/>
          <a:stretch/>
        </p:blipFill>
        <p:spPr>
          <a:xfrm>
            <a:off x="10960" y="-4572"/>
            <a:ext cx="1218895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258D3F-3594-4FF6-8C83-16F29A86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l-GR" sz="3100"/>
              <a:t>Εκσυγχρονισμός &amp; μαζική αγορά</a:t>
            </a:r>
            <a:endParaRPr lang="en-US" sz="31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l-GR" dirty="0"/>
              <a:t>Στρατηγικές αγοράς μαζικής κατανάλωσης</a:t>
            </a:r>
          </a:p>
          <a:p>
            <a:r>
              <a:rPr lang="el-GR" dirty="0"/>
              <a:t>Ανταγωνισμός </a:t>
            </a:r>
          </a:p>
          <a:p>
            <a:pPr lvl="1"/>
            <a:r>
              <a:rPr lang="en-US" dirty="0"/>
              <a:t>1944, Pan Books (1965, 21 </a:t>
            </a:r>
            <a:r>
              <a:rPr lang="el-GR" dirty="0"/>
              <a:t>εκατ. αντ., </a:t>
            </a:r>
            <a:r>
              <a:rPr lang="en-US" dirty="0"/>
              <a:t>James Bond = </a:t>
            </a:r>
            <a:r>
              <a:rPr lang="el-GR" dirty="0"/>
              <a:t>6 εκατ.)</a:t>
            </a:r>
          </a:p>
          <a:p>
            <a:pPr lvl="1"/>
            <a:r>
              <a:rPr lang="el-GR" dirty="0"/>
              <a:t>196</a:t>
            </a:r>
            <a:r>
              <a:rPr lang="en-US" dirty="0"/>
              <a:t>9, Penguin </a:t>
            </a:r>
            <a:r>
              <a:rPr lang="el-GR" dirty="0"/>
              <a:t>πρώτοι σε πωλήσεις (27 εκατ./έτος) αλλά επίσης </a:t>
            </a:r>
            <a:r>
              <a:rPr lang="en-US" dirty="0"/>
              <a:t>Fontana</a:t>
            </a:r>
            <a:r>
              <a:rPr lang="el-GR" dirty="0"/>
              <a:t> (13 εκατ.)</a:t>
            </a:r>
            <a:r>
              <a:rPr lang="en-US" dirty="0"/>
              <a:t>, Corgi (13 </a:t>
            </a:r>
            <a:r>
              <a:rPr lang="el-GR" dirty="0"/>
              <a:t>εκατ.), </a:t>
            </a:r>
            <a:r>
              <a:rPr lang="en-US" dirty="0"/>
              <a:t>Panther (</a:t>
            </a:r>
            <a:r>
              <a:rPr lang="el-GR" dirty="0"/>
              <a:t>9 εκατ.)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D14D8-D35D-4C1B-9EBB-1F2F8FA63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763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Διακίνηση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Φθηνό έντυπο διακινείται μέσω περιπτέρων και καπνοπωλείων</a:t>
            </a:r>
          </a:p>
          <a:p>
            <a:r>
              <a:rPr lang="el-GR" dirty="0"/>
              <a:t>Βιβλιοθήκες παραμένουν σημαντικές μέχρι Β΄ Π.Π.</a:t>
            </a:r>
          </a:p>
          <a:p>
            <a:r>
              <a:rPr lang="el-GR" dirty="0"/>
              <a:t>Ιδιαίτερη ανάπτυξη κατά τη διάρκεια της οικονομικής κρίσης του 1930</a:t>
            </a:r>
          </a:p>
          <a:p>
            <a:pPr lvl="1"/>
            <a:r>
              <a:rPr lang="el-GR" dirty="0"/>
              <a:t>1932, Γερμανία = 18.000 δανειστικές βιβλιοθήκες</a:t>
            </a:r>
            <a:endParaRPr lang="en-US" dirty="0"/>
          </a:p>
          <a:p>
            <a:r>
              <a:rPr lang="el-GR" dirty="0"/>
              <a:t>Λέσχες βιβλίου (</a:t>
            </a:r>
            <a:r>
              <a:rPr lang="en-US" dirty="0"/>
              <a:t>Book Clubs)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155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Βιβλιοθήκες</a:t>
            </a:r>
            <a:br>
              <a:rPr lang="el-GR" dirty="0"/>
            </a:br>
            <a:br>
              <a:rPr lang="el-GR" dirty="0"/>
            </a:br>
            <a:r>
              <a:rPr lang="el-GR" dirty="0"/>
              <a:t>ΑΓΓΛΙΑ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1931, το πρώτο </a:t>
            </a:r>
            <a:r>
              <a:rPr lang="en-US" dirty="0" err="1"/>
              <a:t>bibliobus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n-US" dirty="0"/>
              <a:t>Manchester</a:t>
            </a:r>
            <a:endParaRPr lang="el-GR" dirty="0"/>
          </a:p>
          <a:p>
            <a:r>
              <a:rPr lang="el-GR" dirty="0"/>
              <a:t>Δημιουργία δανειστικών βιβλιοθηκών από ανθρακωρύχους σε Νότια Ουαλία (πάνω από 100 το 1934)</a:t>
            </a:r>
            <a:endParaRPr lang="en-US" dirty="0"/>
          </a:p>
          <a:p>
            <a:r>
              <a:rPr lang="el-GR" dirty="0"/>
              <a:t>Αύξηση επισκεπτών βιβλιοθηκών και κάλυψης πληθυσμού</a:t>
            </a:r>
          </a:p>
          <a:p>
            <a:pPr lvl="1"/>
            <a:r>
              <a:rPr lang="el-GR" dirty="0"/>
              <a:t>1884-85, 23% πληθυσμού</a:t>
            </a:r>
          </a:p>
          <a:p>
            <a:pPr lvl="1"/>
            <a:r>
              <a:rPr lang="el-GR" dirty="0"/>
              <a:t>1913-14, 60%</a:t>
            </a:r>
          </a:p>
          <a:p>
            <a:pPr lvl="1"/>
            <a:r>
              <a:rPr lang="el-GR" dirty="0"/>
              <a:t>1934-35, σχεδόν 100%</a:t>
            </a:r>
          </a:p>
          <a:p>
            <a:r>
              <a:rPr lang="el-GR" dirty="0"/>
              <a:t>Μεγαλύτερη ζήτηση κατά τη διάρκεια του Β΄ Π.Π.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41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Καθοδήγηση σε λιγότερο έμπειρους αναγνώστες, χαμηλή τιμή</a:t>
            </a:r>
          </a:p>
          <a:p>
            <a:r>
              <a:rPr lang="en-US" dirty="0"/>
              <a:t>1905, Times Book Club</a:t>
            </a:r>
          </a:p>
          <a:p>
            <a:pPr lvl="1"/>
            <a:r>
              <a:rPr lang="el-GR" dirty="0"/>
              <a:t>Συνδρομητές σε εφημερίδα μπορούσαν να δανειστούν βιβλία από τη λέσχη ή να τα αγοράσουν με μεγάλη έκπτωση</a:t>
            </a:r>
          </a:p>
          <a:p>
            <a:r>
              <a:rPr lang="el-GR" dirty="0"/>
              <a:t>ΗΠΑ</a:t>
            </a:r>
            <a:r>
              <a:rPr lang="en-US" dirty="0"/>
              <a:t>: Book of the Month Club</a:t>
            </a:r>
            <a:r>
              <a:rPr lang="el-GR" dirty="0"/>
              <a:t> (1926)</a:t>
            </a:r>
            <a:r>
              <a:rPr lang="en-US" dirty="0"/>
              <a:t>, Literary Guild </a:t>
            </a:r>
            <a:r>
              <a:rPr lang="el-GR" dirty="0"/>
              <a:t>(1927)</a:t>
            </a:r>
          </a:p>
          <a:p>
            <a:pPr lvl="1"/>
            <a:r>
              <a:rPr lang="el-GR" dirty="0"/>
              <a:t>Τυπώνουν οι ίδιοι τα βιβλία τους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257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Δημιουργία κύκλου αναγνωστών με παρόμοια γούστα</a:t>
            </a:r>
          </a:p>
          <a:p>
            <a:r>
              <a:rPr lang="el-GR" dirty="0"/>
              <a:t>Αρχικά, υποχρέωση μελών να αγοράζουν κάθε τίτλο</a:t>
            </a:r>
          </a:p>
          <a:p>
            <a:r>
              <a:rPr lang="el-GR" dirty="0"/>
              <a:t>Ελαχιστοποίηση ρίσκου </a:t>
            </a:r>
            <a:r>
              <a:rPr lang="el-GR" dirty="0" err="1"/>
              <a:t>υπερ</a:t>
            </a:r>
            <a:r>
              <a:rPr lang="el-GR" dirty="0"/>
              <a:t>- ή </a:t>
            </a:r>
            <a:r>
              <a:rPr lang="el-GR" dirty="0" err="1"/>
              <a:t>υπο</a:t>
            </a:r>
            <a:r>
              <a:rPr lang="el-GR" dirty="0"/>
              <a:t>-παραγωγής</a:t>
            </a:r>
          </a:p>
          <a:p>
            <a:r>
              <a:rPr lang="el-GR" dirty="0"/>
              <a:t>Γαλλία, 1924 / Ολλανδία, 1937 / Ιταλία, 1960</a:t>
            </a:r>
          </a:p>
          <a:p>
            <a:r>
              <a:rPr lang="el-GR" dirty="0"/>
              <a:t>Γερμανία, 1960 = 15 λέσχες βιβλίου</a:t>
            </a:r>
            <a:r>
              <a:rPr lang="en-US" dirty="0"/>
              <a:t> </a:t>
            </a:r>
            <a:r>
              <a:rPr lang="el-GR" dirty="0"/>
              <a:t>με 5 εκατ. μέλη, 20% συνολικών πωλήσεων βιβλίων</a:t>
            </a:r>
          </a:p>
          <a:p>
            <a:pPr lvl="1"/>
            <a:r>
              <a:rPr lang="el-GR" dirty="0"/>
              <a:t>1990 = 6,5 εκατ. μέλη (</a:t>
            </a:r>
            <a:r>
              <a:rPr lang="en-US" dirty="0"/>
              <a:t>Bertelsmann)</a:t>
            </a:r>
          </a:p>
          <a:p>
            <a:r>
              <a:rPr lang="el-GR" dirty="0"/>
              <a:t>1970</a:t>
            </a:r>
            <a:r>
              <a:rPr lang="en-US" dirty="0"/>
              <a:t>s = </a:t>
            </a:r>
            <a:r>
              <a:rPr lang="el-GR" dirty="0"/>
              <a:t>συμπεριλαμβάνουν τίτλους άλλων εκδοτών σε χαμηλή τιμή. Μεγαλύτερη ποικιλία επιλογών</a:t>
            </a:r>
          </a:p>
          <a:p>
            <a:pPr lvl="1"/>
            <a:r>
              <a:rPr lang="el-GR" dirty="0"/>
              <a:t>Μέλη δεσμεύονται να αγοράζουν έναν ελάχιστο αριθμό τίτλων (π.χ. 1 ανά τριμηνία), δυνατότητα προμήθειας της</a:t>
            </a:r>
            <a:r>
              <a:rPr lang="fr-FR" dirty="0"/>
              <a:t> </a:t>
            </a:r>
            <a:r>
              <a:rPr lang="en-US" dirty="0"/>
              <a:t>“club selection”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664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Clubs</a:t>
            </a:r>
            <a:br>
              <a:rPr lang="el-GR" dirty="0"/>
            </a:br>
            <a:br>
              <a:rPr lang="el-GR" dirty="0"/>
            </a:br>
            <a:r>
              <a:rPr lang="el-GR" dirty="0"/>
              <a:t>ΑΓΓΛΙΑ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1929, Book Society</a:t>
            </a:r>
            <a:endParaRPr lang="el-GR" dirty="0"/>
          </a:p>
          <a:p>
            <a:pPr lvl="1"/>
            <a:r>
              <a:rPr lang="el-GR" dirty="0"/>
              <a:t>Μαζικές προμήθειες από εκδότες</a:t>
            </a:r>
            <a:r>
              <a:rPr lang="en-US" dirty="0"/>
              <a:t> </a:t>
            </a:r>
            <a:r>
              <a:rPr lang="el-GR" dirty="0"/>
              <a:t>με μεγάλη έκπτωση</a:t>
            </a:r>
          </a:p>
          <a:p>
            <a:r>
              <a:rPr lang="el-GR" dirty="0"/>
              <a:t>1936, </a:t>
            </a:r>
            <a:r>
              <a:rPr lang="en-US" dirty="0"/>
              <a:t>Left Book Club</a:t>
            </a:r>
            <a:endParaRPr lang="el-GR" dirty="0"/>
          </a:p>
          <a:p>
            <a:pPr lvl="1"/>
            <a:r>
              <a:rPr lang="el-GR" dirty="0"/>
              <a:t>Έκδοση πρωτότυπων έργων με διακριτά πορτοκαλί εξώφυλλα</a:t>
            </a:r>
          </a:p>
          <a:p>
            <a:pPr lvl="1"/>
            <a:r>
              <a:rPr lang="el-GR" dirty="0"/>
              <a:t>Ένας τίτλος ανά μήνα μόνο για μέλη, περιοδικό και ετήσια συγκέντρωση</a:t>
            </a:r>
          </a:p>
          <a:p>
            <a:pPr lvl="1"/>
            <a:r>
              <a:rPr lang="el-GR" dirty="0"/>
              <a:t>1939, 50.000 μέλη</a:t>
            </a:r>
          </a:p>
          <a:p>
            <a:r>
              <a:rPr lang="el-GR" dirty="0"/>
              <a:t>1937, </a:t>
            </a:r>
            <a:r>
              <a:rPr lang="en-US" dirty="0"/>
              <a:t>The Readers’ Union</a:t>
            </a:r>
          </a:p>
          <a:p>
            <a:pPr lvl="1"/>
            <a:r>
              <a:rPr lang="el-GR" dirty="0"/>
              <a:t>Ανατυπώσεις με μεγάλη έκπτωση</a:t>
            </a:r>
            <a:endParaRPr lang="en-US" dirty="0"/>
          </a:p>
          <a:p>
            <a:r>
              <a:rPr lang="el-GR" dirty="0"/>
              <a:t>1968, άδεια σε </a:t>
            </a:r>
            <a:r>
              <a:rPr lang="en-US" dirty="0"/>
              <a:t>Book Clubs </a:t>
            </a:r>
            <a:r>
              <a:rPr lang="el-GR" dirty="0"/>
              <a:t>από </a:t>
            </a:r>
            <a:r>
              <a:rPr lang="en-US" dirty="0"/>
              <a:t>Publishers’ Association </a:t>
            </a:r>
            <a:r>
              <a:rPr lang="el-GR" dirty="0"/>
              <a:t>και </a:t>
            </a:r>
            <a:r>
              <a:rPr lang="en-US" dirty="0"/>
              <a:t>Booksellers Association</a:t>
            </a:r>
            <a:r>
              <a:rPr lang="el-GR" dirty="0"/>
              <a:t> να κυκλοφορούν βιβλία για μέλη τους ταυτόχρονα με εμπορική έκδοση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347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/>
              <a:t>Διαφοροποίηση εκδοτών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Διεύρυνση χάσματος μεταξύ ελίτ και λαϊκής κουλτούρας</a:t>
            </a:r>
          </a:p>
          <a:p>
            <a:r>
              <a:rPr lang="el-GR" dirty="0"/>
              <a:t>Εμφάνιση </a:t>
            </a:r>
            <a:r>
              <a:rPr lang="en-US" dirty="0" err="1"/>
              <a:t>Kulturverleger</a:t>
            </a:r>
            <a:r>
              <a:rPr lang="en-US" dirty="0"/>
              <a:t>, </a:t>
            </a:r>
            <a:r>
              <a:rPr lang="el-GR" dirty="0"/>
              <a:t>του εκδότη που προασπίζεται την πολιτισμική αποστολή του</a:t>
            </a:r>
          </a:p>
          <a:p>
            <a:pPr lvl="1"/>
            <a:r>
              <a:rPr lang="en-US" dirty="0"/>
              <a:t>Stephan Georg: Ibsen, Zola, Thomas Mann, Hermann </a:t>
            </a:r>
            <a:r>
              <a:rPr lang="en-US" dirty="0" err="1"/>
              <a:t>Hesse</a:t>
            </a:r>
            <a:r>
              <a:rPr lang="en-US" dirty="0"/>
              <a:t>, Arthur Schnitzler</a:t>
            </a:r>
          </a:p>
          <a:p>
            <a:pPr lvl="1"/>
            <a:r>
              <a:rPr lang="en-US" dirty="0"/>
              <a:t>Kurt Wolff: Frantz Kafka</a:t>
            </a:r>
          </a:p>
          <a:p>
            <a:pPr lvl="1"/>
            <a:r>
              <a:rPr lang="en-US" dirty="0" err="1"/>
              <a:t>Gallimard</a:t>
            </a:r>
            <a:r>
              <a:rPr lang="en-US" dirty="0"/>
              <a:t>, Nouvelle Revue </a:t>
            </a:r>
            <a:r>
              <a:rPr lang="en-US" dirty="0" err="1"/>
              <a:t>Française</a:t>
            </a:r>
            <a:r>
              <a:rPr lang="en-US" dirty="0"/>
              <a:t> </a:t>
            </a:r>
            <a:r>
              <a:rPr lang="el-GR" dirty="0"/>
              <a:t>(1911)</a:t>
            </a:r>
            <a:endParaRPr lang="en-US" dirty="0"/>
          </a:p>
          <a:p>
            <a:pPr lvl="1"/>
            <a:r>
              <a:rPr lang="en-US" dirty="0"/>
              <a:t>Editions de la </a:t>
            </a:r>
            <a:r>
              <a:rPr lang="fr-FR" dirty="0"/>
              <a:t>Pléiade (Jacques </a:t>
            </a:r>
            <a:r>
              <a:rPr lang="fr-FR" dirty="0" err="1"/>
              <a:t>Schiffrin</a:t>
            </a:r>
            <a:r>
              <a:rPr lang="fr-FR" dirty="0"/>
              <a:t>, 1931)</a:t>
            </a:r>
            <a:r>
              <a:rPr lang="el-GR" dirty="0"/>
              <a:t>. Εξαγοράζεται από </a:t>
            </a:r>
            <a:r>
              <a:rPr lang="en-US" dirty="0" err="1"/>
              <a:t>Gallimard</a:t>
            </a:r>
            <a:r>
              <a:rPr lang="en-US" dirty="0"/>
              <a:t> </a:t>
            </a:r>
            <a:r>
              <a:rPr lang="el-GR" dirty="0"/>
              <a:t>το 1933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5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Νέα ήθη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/>
              <a:t>Κριτική σε μυθιστορήματα σε συνέχειες (</a:t>
            </a:r>
            <a:r>
              <a:rPr lang="en-US" dirty="0"/>
              <a:t>Dumas, Balzac, </a:t>
            </a:r>
            <a:r>
              <a:rPr lang="el-GR" dirty="0"/>
              <a:t>κλπ.</a:t>
            </a:r>
            <a:r>
              <a:rPr lang="en-US" dirty="0"/>
              <a:t>)</a:t>
            </a:r>
            <a:r>
              <a:rPr lang="el-GR" dirty="0"/>
              <a:t> για υποβάθμιση λογοτεχνικού έργου</a:t>
            </a:r>
          </a:p>
          <a:p>
            <a:r>
              <a:rPr lang="el-GR" dirty="0"/>
              <a:t>1850, φόρος στα μυθιστορήματα για να περιοριστεί η διάδοσή τους</a:t>
            </a:r>
            <a:endParaRPr lang="en-US" dirty="0"/>
          </a:p>
          <a:p>
            <a:pPr lvl="1"/>
            <a:r>
              <a:rPr lang="el-GR" dirty="0"/>
              <a:t>Οκτ.-Δεκ. </a:t>
            </a:r>
            <a:r>
              <a:rPr lang="en-US" dirty="0"/>
              <a:t>185</a:t>
            </a:r>
            <a:r>
              <a:rPr lang="el-GR" dirty="0"/>
              <a:t>6</a:t>
            </a:r>
            <a:r>
              <a:rPr lang="en-US" dirty="0"/>
              <a:t>, </a:t>
            </a:r>
            <a:r>
              <a:rPr lang="en-US" i="1" dirty="0"/>
              <a:t>Madame Bovary </a:t>
            </a:r>
            <a:r>
              <a:rPr lang="el-GR" dirty="0"/>
              <a:t>δημοσιεύεται σε συνέχειες στη </a:t>
            </a:r>
            <a:r>
              <a:rPr lang="en-US" i="1" dirty="0"/>
              <a:t>Revue de Paris</a:t>
            </a:r>
          </a:p>
          <a:p>
            <a:pPr lvl="1"/>
            <a:r>
              <a:rPr lang="en-US" dirty="0"/>
              <a:t>1857, </a:t>
            </a:r>
            <a:r>
              <a:rPr lang="el-GR" dirty="0"/>
              <a:t>δίκη για προσβολή των δημοσίων ηθών και αθώωση επειδή «η μοιχαλίδα τιμωρείται δια της αυτοκτονίας»</a:t>
            </a:r>
          </a:p>
          <a:p>
            <a:pPr lvl="1"/>
            <a:r>
              <a:rPr lang="el-GR" dirty="0"/>
              <a:t>1857, επίσης δίκη </a:t>
            </a:r>
            <a:r>
              <a:rPr lang="en-US" dirty="0"/>
              <a:t>Charles Baudelaire </a:t>
            </a:r>
            <a:r>
              <a:rPr lang="el-GR" dirty="0"/>
              <a:t>για </a:t>
            </a:r>
            <a:r>
              <a:rPr lang="en-US" i="1" dirty="0"/>
              <a:t>Fleurs du Mal </a:t>
            </a:r>
            <a:r>
              <a:rPr lang="el-GR" dirty="0"/>
              <a:t>με τον ίδιο εισαγγελέα. Καταδίκη και αφαίρεση 6 ποιημάτων από έκδοση (αποκατάσταση το 1949)</a:t>
            </a:r>
            <a:endParaRPr lang="en-US" dirty="0"/>
          </a:p>
          <a:p>
            <a:r>
              <a:rPr lang="en-US" dirty="0"/>
              <a:t>1875, </a:t>
            </a:r>
            <a:r>
              <a:rPr lang="el-GR" dirty="0"/>
              <a:t>εμφάνιση «λογοτεχνικών σειρών» (</a:t>
            </a:r>
            <a:r>
              <a:rPr lang="en-US" dirty="0"/>
              <a:t>literary series = </a:t>
            </a:r>
            <a:r>
              <a:rPr lang="el-GR" dirty="0"/>
              <a:t>ίδιοι βασικοί ήρωες σε σειρά έργων). Δημοφιλής πρακτική σε αστυνομικό μυθιστόρημα</a:t>
            </a:r>
          </a:p>
          <a:p>
            <a:pPr lvl="1"/>
            <a:r>
              <a:rPr lang="fr-FR" dirty="0"/>
              <a:t>Sherlock Holmes, Arsène Lupin, Fantômas</a:t>
            </a:r>
            <a:endParaRPr lang="el-G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7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150" y="1496501"/>
            <a:ext cx="6461231" cy="3864998"/>
          </a:xfrm>
        </p:spPr>
        <p:txBody>
          <a:bodyPr>
            <a:normAutofit/>
          </a:bodyPr>
          <a:lstStyle/>
          <a:p>
            <a:r>
              <a:rPr lang="el-GR" dirty="0"/>
              <a:t>Παραγγελία κειμένου σε συγγραφέα από εκδότη</a:t>
            </a:r>
          </a:p>
          <a:p>
            <a:r>
              <a:rPr lang="el-GR" dirty="0"/>
              <a:t>Κολακεία προτιμήσεων κοινού</a:t>
            </a:r>
          </a:p>
          <a:p>
            <a:r>
              <a:rPr lang="el-GR" dirty="0"/>
              <a:t>Πληθώρα εκλαϊκευτικών έργων και λαϊκών εγκυκλοπαιδικών σειρών</a:t>
            </a:r>
            <a:endParaRPr lang="en-US" dirty="0"/>
          </a:p>
          <a:p>
            <a:r>
              <a:rPr lang="en-US" dirty="0"/>
              <a:t>1836, Edward Lloyd: “Penny bloods / dreadful”</a:t>
            </a:r>
            <a:endParaRPr lang="el-GR" dirty="0"/>
          </a:p>
          <a:p>
            <a:r>
              <a:rPr lang="el-GR" dirty="0"/>
              <a:t>1863, </a:t>
            </a:r>
            <a:r>
              <a:rPr lang="en-US" dirty="0"/>
              <a:t>Jules Verne, </a:t>
            </a:r>
            <a:r>
              <a:rPr lang="en-US" i="1" dirty="0"/>
              <a:t>Cinq </a:t>
            </a:r>
            <a:r>
              <a:rPr lang="en-US" i="1" dirty="0" err="1"/>
              <a:t>semaines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ballon</a:t>
            </a:r>
            <a:endParaRPr lang="en-US" i="1" dirty="0"/>
          </a:p>
          <a:p>
            <a:r>
              <a:rPr lang="el-GR" dirty="0"/>
              <a:t>1863, εμφάνιση αστυνομικού μυθιστορήματος</a:t>
            </a:r>
          </a:p>
          <a:p>
            <a:pPr lvl="1"/>
            <a:r>
              <a:rPr lang="en-US" dirty="0"/>
              <a:t>Emile </a:t>
            </a:r>
            <a:r>
              <a:rPr lang="en-US" dirty="0" err="1"/>
              <a:t>Laboriau</a:t>
            </a:r>
            <a:r>
              <a:rPr lang="en-US" dirty="0"/>
              <a:t>, </a:t>
            </a:r>
            <a:r>
              <a:rPr lang="en-US" i="1" dirty="0"/>
              <a:t>Affaire </a:t>
            </a:r>
            <a:r>
              <a:rPr lang="en-US" i="1" dirty="0" err="1"/>
              <a:t>Lerouge</a:t>
            </a:r>
            <a:endParaRPr lang="en-US" i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2805" y="1865740"/>
            <a:ext cx="2947482" cy="3126520"/>
          </a:xfrm>
        </p:spPr>
        <p:txBody>
          <a:bodyPr>
            <a:normAutofit/>
          </a:bodyPr>
          <a:lstStyle/>
          <a:p>
            <a:r>
              <a:rPr lang="el-GR" sz="3300" dirty="0"/>
              <a:t>Νέα ήθη (2)</a:t>
            </a:r>
            <a:br>
              <a:rPr lang="el-GR" sz="3300" dirty="0"/>
            </a:b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z="1200" smtClean="0"/>
              <a:pPr>
                <a:spcAft>
                  <a:spcPts val="600"/>
                </a:spcAft>
              </a:pPr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95447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Φθηνές σειρές βιβλίων</a:t>
            </a:r>
            <a:b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b="1"/>
              <a:t>ΓΑΛΛΙΑ</a:t>
            </a:r>
          </a:p>
          <a:p>
            <a:pPr lvl="1"/>
            <a:r>
              <a:rPr lang="fr-FR"/>
              <a:t>Bibliothèque Charpentier: 3,50 </a:t>
            </a:r>
            <a:r>
              <a:rPr lang="el-GR" err="1"/>
              <a:t>φρ</a:t>
            </a:r>
            <a:r>
              <a:rPr lang="fr-FR"/>
              <a:t>. </a:t>
            </a:r>
            <a:r>
              <a:rPr lang="el-GR"/>
              <a:t>ο τόμος (1838)</a:t>
            </a:r>
            <a:endParaRPr lang="en-US"/>
          </a:p>
          <a:p>
            <a:pPr lvl="1"/>
            <a:r>
              <a:rPr lang="en-US"/>
              <a:t>Victor </a:t>
            </a:r>
            <a:r>
              <a:rPr lang="en-US" err="1"/>
              <a:t>Lecou</a:t>
            </a:r>
            <a:r>
              <a:rPr lang="el-GR"/>
              <a:t>: 2,50 </a:t>
            </a:r>
            <a:r>
              <a:rPr lang="el-GR" err="1"/>
              <a:t>φρ</a:t>
            </a:r>
            <a:r>
              <a:rPr lang="fr-FR"/>
              <a:t>. </a:t>
            </a:r>
            <a:r>
              <a:rPr lang="el-GR"/>
              <a:t>ο τόμος (1847)</a:t>
            </a:r>
          </a:p>
          <a:p>
            <a:pPr lvl="1"/>
            <a:r>
              <a:rPr lang="fr-FR"/>
              <a:t>Bibliothèque Nouvelle</a:t>
            </a:r>
            <a:r>
              <a:rPr lang="el-GR"/>
              <a:t>: 1 φρ. ο τόμος (1854)</a:t>
            </a:r>
          </a:p>
          <a:p>
            <a:pPr lvl="1"/>
            <a:r>
              <a:rPr lang="fr-FR"/>
              <a:t>Michel Lévy</a:t>
            </a:r>
            <a:r>
              <a:rPr lang="el-GR"/>
              <a:t>: </a:t>
            </a:r>
            <a:r>
              <a:rPr lang="fr-FR"/>
              <a:t>« Collection à 1 franc »</a:t>
            </a:r>
            <a:r>
              <a:rPr lang="el-GR"/>
              <a:t>, 1 φρ. ο τόμος (1855)</a:t>
            </a:r>
          </a:p>
          <a:p>
            <a:pPr lvl="1"/>
            <a:r>
              <a:rPr lang="fr-FR" err="1"/>
              <a:t>Arthème</a:t>
            </a:r>
            <a:r>
              <a:rPr lang="fr-FR"/>
              <a:t> Fayard</a:t>
            </a:r>
            <a:r>
              <a:rPr lang="el-GR"/>
              <a:t>: </a:t>
            </a:r>
            <a:r>
              <a:rPr lang="fr-FR"/>
              <a:t>« Modern’ Bibliothèque »</a:t>
            </a:r>
            <a:r>
              <a:rPr lang="el-GR"/>
              <a:t>, 0,95 φρ. ο τόμος και αρχικό τιράζ 100.000  αντ. (1</a:t>
            </a:r>
            <a:r>
              <a:rPr lang="fr-FR"/>
              <a:t>894</a:t>
            </a:r>
            <a:r>
              <a:rPr lang="el-GR"/>
              <a:t>) / </a:t>
            </a:r>
            <a:r>
              <a:rPr lang="fr-FR"/>
              <a:t>« Les Livres Populaires », </a:t>
            </a:r>
            <a:r>
              <a:rPr lang="el-GR"/>
              <a:t>, 0,</a:t>
            </a:r>
            <a:r>
              <a:rPr lang="fr-FR"/>
              <a:t>6</a:t>
            </a:r>
            <a:r>
              <a:rPr lang="el-GR"/>
              <a:t>5 φρ. ο τόμος και αρχικό τιράζ </a:t>
            </a:r>
            <a:r>
              <a:rPr lang="fr-FR"/>
              <a:t>3</a:t>
            </a:r>
            <a:r>
              <a:rPr lang="el-GR"/>
              <a:t>00.000  αντ. (</a:t>
            </a:r>
            <a:r>
              <a:rPr lang="fr-FR"/>
              <a:t>1905</a:t>
            </a:r>
            <a:r>
              <a:rPr lang="el-GR"/>
              <a:t>)</a:t>
            </a:r>
            <a:endParaRPr lang="fr-FR"/>
          </a:p>
          <a:p>
            <a:r>
              <a:rPr lang="el-GR" b="1"/>
              <a:t>ΓΕΡΜΑΝΙΑ</a:t>
            </a:r>
          </a:p>
          <a:p>
            <a:pPr lvl="1"/>
            <a:r>
              <a:rPr lang="en-US"/>
              <a:t>Philipp </a:t>
            </a:r>
            <a:r>
              <a:rPr lang="en-US" err="1"/>
              <a:t>Reclam</a:t>
            </a:r>
            <a:r>
              <a:rPr lang="en-US"/>
              <a:t> (</a:t>
            </a:r>
            <a:r>
              <a:rPr lang="el-GR"/>
              <a:t>Λειψία), </a:t>
            </a:r>
            <a:r>
              <a:rPr lang="fr-FR"/>
              <a:t>« </a:t>
            </a:r>
            <a:r>
              <a:rPr lang="en-US"/>
              <a:t>Universal </a:t>
            </a:r>
            <a:r>
              <a:rPr lang="en-US" err="1"/>
              <a:t>Bibliothek</a:t>
            </a:r>
            <a:r>
              <a:rPr lang="en-US"/>
              <a:t> </a:t>
            </a:r>
            <a:r>
              <a:rPr lang="fr-FR"/>
              <a:t>» </a:t>
            </a:r>
            <a:r>
              <a:rPr lang="el-GR"/>
              <a:t> με 0,20 μάρκα τον τόμο και τίτλους προ 1837 [χωρίς πνευματικά δικαιώματα]. Άμεση επιτυχία σειράς, κυκλοφορία σε όλη την κεντρική Ευρώπη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66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 panose="05000000000000000000" pitchFamily="2" charset="2"/>
              </a:rPr>
              <a:t>Φθηνές σειρές βιβλίων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/>
              <a:t>Φθηνές ανατυπώσεις κλασικών έργων για νέο μαζικό κοινό</a:t>
            </a:r>
          </a:p>
          <a:p>
            <a:r>
              <a:rPr lang="el-GR" dirty="0"/>
              <a:t>1895, </a:t>
            </a:r>
            <a:r>
              <a:rPr lang="en-US" dirty="0"/>
              <a:t>“Penny Poets” series </a:t>
            </a:r>
            <a:r>
              <a:rPr lang="el-GR" dirty="0"/>
              <a:t>από </a:t>
            </a:r>
            <a:r>
              <a:rPr lang="en-US" dirty="0"/>
              <a:t>W.T. Stead</a:t>
            </a:r>
            <a:endParaRPr lang="el-GR" dirty="0"/>
          </a:p>
          <a:p>
            <a:pPr lvl="1"/>
            <a:r>
              <a:rPr lang="el-GR" dirty="0"/>
              <a:t>Ως Οκτ. 1897, 60 τόμοι σε συλλογή και πωλήσεις πάνω από 5 εκατ. αντίτυπα</a:t>
            </a:r>
            <a:endParaRPr lang="en-US" dirty="0"/>
          </a:p>
          <a:p>
            <a:pPr lvl="1"/>
            <a:r>
              <a:rPr lang="en-US" dirty="0"/>
              <a:t>“Masterpiece Library”</a:t>
            </a:r>
          </a:p>
          <a:p>
            <a:pPr lvl="1"/>
            <a:r>
              <a:rPr lang="en-US" dirty="0"/>
              <a:t>“Penny Popular Novels”</a:t>
            </a:r>
            <a:r>
              <a:rPr lang="el-GR" dirty="0"/>
              <a:t> (σε εβδομαδιαία τεύχη)</a:t>
            </a:r>
            <a:endParaRPr lang="en-US" dirty="0"/>
          </a:p>
          <a:p>
            <a:pPr lvl="1"/>
            <a:r>
              <a:rPr lang="en-US" dirty="0"/>
              <a:t>“Books for the </a:t>
            </a:r>
            <a:r>
              <a:rPr lang="en-US" dirty="0" err="1"/>
              <a:t>Bairns</a:t>
            </a:r>
            <a:r>
              <a:rPr lang="en-US" dirty="0"/>
              <a:t>” </a:t>
            </a:r>
            <a:r>
              <a:rPr lang="el-GR" dirty="0"/>
              <a:t>(παιδικά)</a:t>
            </a:r>
            <a:endParaRPr lang="en-US" dirty="0"/>
          </a:p>
          <a:p>
            <a:r>
              <a:rPr lang="en-US" dirty="0"/>
              <a:t>1906, “Everyman’s Library” </a:t>
            </a:r>
            <a:r>
              <a:rPr lang="el-GR" dirty="0"/>
              <a:t>από </a:t>
            </a:r>
            <a:r>
              <a:rPr lang="en-US" dirty="0"/>
              <a:t>J.M. Dent</a:t>
            </a:r>
          </a:p>
          <a:p>
            <a:pPr lvl="1"/>
            <a:r>
              <a:rPr lang="el-GR" dirty="0"/>
              <a:t>Βιβλία τσέπης με σκληρό εξώφυλλο για 1 </a:t>
            </a:r>
            <a:r>
              <a:rPr lang="en-US" dirty="0"/>
              <a:t>s.</a:t>
            </a:r>
          </a:p>
          <a:p>
            <a:pPr lvl="1"/>
            <a:r>
              <a:rPr lang="el-GR" dirty="0"/>
              <a:t>Ταξιδιωτικά, Επιστήμες, Μυθοπλασία, Θεολογία &amp; Φιλοσοφία, Ιστορία, Κλασική Γραμματεία, Για Νέους, Δοκίμια, Ρητορική, Ποίηση &amp; Θέατρο, Βιογραφίες, Έργα αναφοράς</a:t>
            </a:r>
            <a:endParaRPr lang="en-US" dirty="0"/>
          </a:p>
          <a:p>
            <a:pPr lvl="1"/>
            <a:r>
              <a:rPr lang="el-GR" dirty="0"/>
              <a:t>Ως 1975, πάνω από 60 εκατ. αντίτυπα πωλήσεων</a:t>
            </a:r>
          </a:p>
          <a:p>
            <a:pPr lvl="1"/>
            <a:r>
              <a:rPr lang="el-GR" dirty="0"/>
              <a:t>2002, εξαγορά από </a:t>
            </a:r>
            <a:r>
              <a:rPr lang="en-US" dirty="0"/>
              <a:t>Random House (US)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818E9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18E9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19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l-GR">
                <a:solidFill>
                  <a:schemeClr val="tx1">
                    <a:lumMod val="85000"/>
                    <a:lumOff val="15000"/>
                  </a:schemeClr>
                </a:solidFill>
              </a:rPr>
              <a:t>Πνευματικά δικαιώματα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l-GR" dirty="0"/>
              <a:t>Διεθνή πνευματικά δικαιώματα = αποτέλεσμα διαμάχης Αγγλίας κατά Σκωτίας</a:t>
            </a:r>
          </a:p>
          <a:p>
            <a:pPr lvl="1"/>
            <a:r>
              <a:rPr lang="el-GR" dirty="0"/>
              <a:t>1774, </a:t>
            </a:r>
            <a:r>
              <a:rPr lang="en-US" dirty="0"/>
              <a:t>Donaldson vs. Beckett </a:t>
            </a:r>
            <a:r>
              <a:rPr lang="el-GR" dirty="0">
                <a:sym typeface="Wingdings" panose="05000000000000000000" pitchFamily="2" charset="2"/>
              </a:rPr>
              <a:t> ουδείς, τυπογράφος ή εκδότης, δικαιούται να διεκδικήσει διαρκή δικαιώματα σε πνευματική ιδιοκτησία συγγραφέων, εκχώρηση μόνο για ορισμένο διάστημα</a:t>
            </a:r>
          </a:p>
          <a:p>
            <a:pPr lvl="1"/>
            <a:r>
              <a:rPr lang="en-US" dirty="0"/>
              <a:t>“Cheap literature hypothesis”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1778, Γαλλία</a:t>
            </a:r>
          </a:p>
          <a:p>
            <a:r>
              <a:rPr lang="el-GR" dirty="0">
                <a:sym typeface="Wingdings" panose="05000000000000000000" pitchFamily="2" charset="2"/>
              </a:rPr>
              <a:t>1832, Αυστρία</a:t>
            </a:r>
          </a:p>
          <a:p>
            <a:r>
              <a:rPr lang="el-GR" dirty="0">
                <a:sym typeface="Wingdings" panose="05000000000000000000" pitchFamily="2" charset="2"/>
              </a:rPr>
              <a:t>1835, Γερμανία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4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l-GR"/>
              <a:t>Συγγραφείς</a:t>
            </a:r>
            <a:br>
              <a:rPr lang="el-GR"/>
            </a:br>
            <a:br>
              <a:rPr lang="el-GR"/>
            </a:br>
            <a:r>
              <a:rPr lang="el-GR"/>
              <a:t>ΑΓΓΛΙΑ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l-GR"/>
              <a:t>1842, η προστασία των πνευματικών δικαιωμάτων επεκτείνεται σε 42 έτη ή 7 χρόνια μετά τον θάνατο του συγγραφέα</a:t>
            </a:r>
          </a:p>
          <a:p>
            <a:r>
              <a:rPr lang="el-GR"/>
              <a:t>Αυστηρότερη τήρηση </a:t>
            </a:r>
            <a:r>
              <a:rPr lang="en-US"/>
              <a:t>legal deposit</a:t>
            </a:r>
            <a:r>
              <a:rPr lang="el-GR"/>
              <a:t> σε</a:t>
            </a:r>
            <a:r>
              <a:rPr lang="en-US"/>
              <a:t> British Museum Library</a:t>
            </a:r>
            <a:endParaRPr lang="el-GR"/>
          </a:p>
          <a:p>
            <a:r>
              <a:rPr lang="el-GR"/>
              <a:t>Συγγραφείς μπορούν να ζήσουν από τα κείμενά τους</a:t>
            </a:r>
          </a:p>
          <a:p>
            <a:r>
              <a:rPr lang="el-GR"/>
              <a:t>Πολλαπλασιασμός των χειρογράφων που φθάνουν στους εκδότες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17135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rame">
    <a:dk1>
      <a:sysClr val="windowText" lastClr="000000"/>
    </a:dk1>
    <a:lt1>
      <a:sysClr val="window" lastClr="FFFFFF"/>
    </a:lt1>
    <a:dk2>
      <a:srgbClr val="4A3F38"/>
    </a:dk2>
    <a:lt2>
      <a:srgbClr val="EEEDCB"/>
    </a:lt2>
    <a:accent1>
      <a:srgbClr val="818E9F"/>
    </a:accent1>
    <a:accent2>
      <a:srgbClr val="D26400"/>
    </a:accent2>
    <a:accent3>
      <a:srgbClr val="C3BA45"/>
    </a:accent3>
    <a:accent4>
      <a:srgbClr val="8A8552"/>
    </a:accent4>
    <a:accent5>
      <a:srgbClr val="F3B843"/>
    </a:accent5>
    <a:accent6>
      <a:srgbClr val="786C71"/>
    </a:accent6>
    <a:hlink>
      <a:srgbClr val="46A7CA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2534</Words>
  <Application>Microsoft Office PowerPoint</Application>
  <PresentationFormat>Widescreen</PresentationFormat>
  <Paragraphs>325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Corbel</vt:lpstr>
      <vt:lpstr>Wingdings 2</vt:lpstr>
      <vt:lpstr>Frame</vt:lpstr>
      <vt:lpstr>Νεώτερη και Σύγχρονη Ιστορία του Βιβλίου</vt:lpstr>
      <vt:lpstr>19ος αι.: Ο βιομήχανος-εκδότης</vt:lpstr>
      <vt:lpstr>Παραγωγή  ΓΑΛΛΙΑ </vt:lpstr>
      <vt:lpstr>Νέα ήθη</vt:lpstr>
      <vt:lpstr>Νέα ήθη (2) </vt:lpstr>
      <vt:lpstr>Φθηνές σειρές βιβλίων </vt:lpstr>
      <vt:lpstr>Φθηνές σειρές βιβλίων</vt:lpstr>
      <vt:lpstr>Πνευματικά δικαιώματα</vt:lpstr>
      <vt:lpstr>Συγγραφείς  ΑΓΓΛΙΑ</vt:lpstr>
      <vt:lpstr>Διεθνοποίηση μυθιστορήματος</vt:lpstr>
      <vt:lpstr>Συγγραφείς  ΑΓΓΛΙΑ</vt:lpstr>
      <vt:lpstr>Παγκοσμιοποίηση του βιβλίου  Copyright</vt:lpstr>
      <vt:lpstr>Αγορά βιβλίου</vt:lpstr>
      <vt:lpstr>Παγκόσμιο εμπόριο βιβλίου  ΜεγΑΛΗ Βρετανια</vt:lpstr>
      <vt:lpstr>Διακίνηση και πώληση </vt:lpstr>
      <vt:lpstr>ΜεγΑΛΗ Βρετανια</vt:lpstr>
      <vt:lpstr>Ο κόσμος του βιβλίου</vt:lpstr>
      <vt:lpstr>ΜεγΑΛΗ Βρετανια</vt:lpstr>
      <vt:lpstr>ΜεγΑΛΗ Βρετανια</vt:lpstr>
      <vt:lpstr>Εξειδίκευση αγοράς</vt:lpstr>
      <vt:lpstr>Κυριαρχία του εντύπου</vt:lpstr>
      <vt:lpstr>PowerPoint Presentation</vt:lpstr>
      <vt:lpstr>Τυπογραφικά χαρακτηριστικά</vt:lpstr>
      <vt:lpstr>Arts and Crafts, Μεγ. Βρετανία   1860-1910</vt:lpstr>
      <vt:lpstr>Νοσταλγία για παράδοση</vt:lpstr>
      <vt:lpstr>ΗΠΕΙΡΩΤΙΚΗ ΕΥΡΩΠΗ</vt:lpstr>
      <vt:lpstr>Ευρώπη</vt:lpstr>
      <vt:lpstr>Cartoons</vt:lpstr>
      <vt:lpstr>PowerPoint Presentation</vt:lpstr>
      <vt:lpstr>Εκσυγχρονισμός &amp;  μαζική αγορά</vt:lpstr>
      <vt:lpstr>Εκσυγχρονισμός &amp; μαζική αγορά</vt:lpstr>
      <vt:lpstr>Διακίνηση</vt:lpstr>
      <vt:lpstr>Βιβλιοθήκες  ΑΓΓΛΙΑ</vt:lpstr>
      <vt:lpstr>Book Clubs</vt:lpstr>
      <vt:lpstr>Book Clubs</vt:lpstr>
      <vt:lpstr>Book Clubs  ΑΓΓΛΙΑ</vt:lpstr>
      <vt:lpstr>Διαφοροποίηση εκδοτών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Νεώτερη και Σύγχρονη Ιστορία του Βιβλίου</dc:title>
  <dc:creator>Anna Karakatsouli</dc:creator>
  <cp:lastModifiedBy>Anna Karakatsouli</cp:lastModifiedBy>
  <cp:revision>2</cp:revision>
  <dcterms:created xsi:type="dcterms:W3CDTF">2020-11-17T18:23:10Z</dcterms:created>
  <dcterms:modified xsi:type="dcterms:W3CDTF">2023-11-07T15:24:08Z</dcterms:modified>
</cp:coreProperties>
</file>