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9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31"/>
  </p:notesMasterIdLst>
  <p:sldIdLst>
    <p:sldId id="301" r:id="rId3"/>
    <p:sldId id="304" r:id="rId4"/>
    <p:sldId id="305" r:id="rId5"/>
    <p:sldId id="257" r:id="rId6"/>
    <p:sldId id="263" r:id="rId7"/>
    <p:sldId id="289" r:id="rId8"/>
    <p:sldId id="315" r:id="rId9"/>
    <p:sldId id="261" r:id="rId10"/>
    <p:sldId id="265" r:id="rId11"/>
    <p:sldId id="278" r:id="rId12"/>
    <p:sldId id="331" r:id="rId13"/>
    <p:sldId id="296" r:id="rId14"/>
    <p:sldId id="297" r:id="rId15"/>
    <p:sldId id="298" r:id="rId16"/>
    <p:sldId id="259" r:id="rId17"/>
    <p:sldId id="330" r:id="rId18"/>
    <p:sldId id="316" r:id="rId19"/>
    <p:sldId id="332" r:id="rId20"/>
    <p:sldId id="275" r:id="rId21"/>
    <p:sldId id="303" r:id="rId22"/>
    <p:sldId id="268" r:id="rId23"/>
    <p:sldId id="285" r:id="rId24"/>
    <p:sldId id="317" r:id="rId25"/>
    <p:sldId id="318" r:id="rId26"/>
    <p:sldId id="321" r:id="rId27"/>
    <p:sldId id="323" r:id="rId28"/>
    <p:sldId id="326" r:id="rId29"/>
    <p:sldId id="312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51E8B-E3F4-41F2-A900-F78EBAE9DADA}" v="4" dt="2023-10-19T14:51:09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89451E8B-E3F4-41F2-A900-F78EBAE9DADA}"/>
    <pc:docChg chg="undo custSel addSld delSld modSld">
      <pc:chgData name="Anna Karakatsouli" userId="d7ec0d07f17b5ab2" providerId="LiveId" clId="{89451E8B-E3F4-41F2-A900-F78EBAE9DADA}" dt="2023-10-19T14:52:07.153" v="63" actId="47"/>
      <pc:docMkLst>
        <pc:docMk/>
      </pc:docMkLst>
      <pc:sldChg chg="del">
        <pc:chgData name="Anna Karakatsouli" userId="d7ec0d07f17b5ab2" providerId="LiveId" clId="{89451E8B-E3F4-41F2-A900-F78EBAE9DADA}" dt="2023-10-19T14:46:45.966" v="11" actId="47"/>
        <pc:sldMkLst>
          <pc:docMk/>
          <pc:sldMk cId="0" sldId="260"/>
        </pc:sldMkLst>
      </pc:sldChg>
      <pc:sldChg chg="del">
        <pc:chgData name="Anna Karakatsouli" userId="d7ec0d07f17b5ab2" providerId="LiveId" clId="{89451E8B-E3F4-41F2-A900-F78EBAE9DADA}" dt="2023-10-19T14:46:43.876" v="10" actId="47"/>
        <pc:sldMkLst>
          <pc:docMk/>
          <pc:sldMk cId="0" sldId="262"/>
        </pc:sldMkLst>
      </pc:sldChg>
      <pc:sldChg chg="del">
        <pc:chgData name="Anna Karakatsouli" userId="d7ec0d07f17b5ab2" providerId="LiveId" clId="{89451E8B-E3F4-41F2-A900-F78EBAE9DADA}" dt="2023-10-19T14:46:37.618" v="7" actId="47"/>
        <pc:sldMkLst>
          <pc:docMk/>
          <pc:sldMk cId="0" sldId="264"/>
        </pc:sldMkLst>
      </pc:sldChg>
      <pc:sldChg chg="addSp delSp modSp del mod setBg delDesignElem">
        <pc:chgData name="Anna Karakatsouli" userId="d7ec0d07f17b5ab2" providerId="LiveId" clId="{89451E8B-E3F4-41F2-A900-F78EBAE9DADA}" dt="2023-10-19T14:48:55.710" v="32" actId="47"/>
        <pc:sldMkLst>
          <pc:docMk/>
          <pc:sldMk cId="0" sldId="266"/>
        </pc:sldMkLst>
        <pc:spChg chg="mod">
          <ac:chgData name="Anna Karakatsouli" userId="d7ec0d07f17b5ab2" providerId="LiveId" clId="{89451E8B-E3F4-41F2-A900-F78EBAE9DADA}" dt="2023-10-19T14:48:12.677" v="25"/>
          <ac:spMkLst>
            <pc:docMk/>
            <pc:sldMk cId="0" sldId="266"/>
            <ac:spMk id="2" creationId="{00000000-0000-0000-0000-000000000000}"/>
          </ac:spMkLst>
        </pc:spChg>
        <pc:spChg chg="mod">
          <ac:chgData name="Anna Karakatsouli" userId="d7ec0d07f17b5ab2" providerId="LiveId" clId="{89451E8B-E3F4-41F2-A900-F78EBAE9DADA}" dt="2023-10-19T14:48:12.677" v="25"/>
          <ac:spMkLst>
            <pc:docMk/>
            <pc:sldMk cId="0" sldId="266"/>
            <ac:spMk id="3" creationId="{00000000-0000-0000-0000-000000000000}"/>
          </ac:spMkLst>
        </pc:spChg>
        <pc:spChg chg="mod">
          <ac:chgData name="Anna Karakatsouli" userId="d7ec0d07f17b5ab2" providerId="LiveId" clId="{89451E8B-E3F4-41F2-A900-F78EBAE9DADA}" dt="2023-10-19T14:48:00.010" v="23" actId="26606"/>
          <ac:spMkLst>
            <pc:docMk/>
            <pc:sldMk cId="0" sldId="266"/>
            <ac:spMk id="4" creationId="{00000000-0000-0000-0000-000000000000}"/>
          </ac:spMkLst>
        </pc:spChg>
        <pc:spChg chg="del">
          <ac:chgData name="Anna Karakatsouli" userId="d7ec0d07f17b5ab2" providerId="LiveId" clId="{89451E8B-E3F4-41F2-A900-F78EBAE9DADA}" dt="2023-10-19T14:47:41.280" v="20" actId="478"/>
          <ac:spMkLst>
            <pc:docMk/>
            <pc:sldMk cId="0" sldId="266"/>
            <ac:spMk id="7" creationId="{00000000-0000-0000-0000-000000000000}"/>
          </ac:spMkLst>
        </pc:spChg>
        <pc:spChg chg="add del">
          <ac:chgData name="Anna Karakatsouli" userId="d7ec0d07f17b5ab2" providerId="LiveId" clId="{89451E8B-E3F4-41F2-A900-F78EBAE9DADA}" dt="2023-10-19T14:47:59.999" v="22" actId="26606"/>
          <ac:spMkLst>
            <pc:docMk/>
            <pc:sldMk cId="0" sldId="266"/>
            <ac:spMk id="76" creationId="{A61E7EDE-CB4A-402F-B0FB-8640C3589105}"/>
          </ac:spMkLst>
        </pc:spChg>
        <pc:spChg chg="add del">
          <ac:chgData name="Anna Karakatsouli" userId="d7ec0d07f17b5ab2" providerId="LiveId" clId="{89451E8B-E3F4-41F2-A900-F78EBAE9DADA}" dt="2023-10-19T14:47:59.999" v="22" actId="26606"/>
          <ac:spMkLst>
            <pc:docMk/>
            <pc:sldMk cId="0" sldId="266"/>
            <ac:spMk id="78" creationId="{6C2BBEB8-4077-499F-80FD-AA9827A8D8B7}"/>
          </ac:spMkLst>
        </pc:spChg>
        <pc:spChg chg="add del">
          <ac:chgData name="Anna Karakatsouli" userId="d7ec0d07f17b5ab2" providerId="LiveId" clId="{89451E8B-E3F4-41F2-A900-F78EBAE9DADA}" dt="2023-10-19T14:47:59.999" v="22" actId="26606"/>
          <ac:spMkLst>
            <pc:docMk/>
            <pc:sldMk cId="0" sldId="266"/>
            <ac:spMk id="80" creationId="{6F3B7728-0C26-4662-B285-85C645523C10}"/>
          </ac:spMkLst>
        </pc:spChg>
        <pc:spChg chg="add del">
          <ac:chgData name="Anna Karakatsouli" userId="d7ec0d07f17b5ab2" providerId="LiveId" clId="{89451E8B-E3F4-41F2-A900-F78EBAE9DADA}" dt="2023-10-19T14:47:59.999" v="22" actId="26606"/>
          <ac:spMkLst>
            <pc:docMk/>
            <pc:sldMk cId="0" sldId="266"/>
            <ac:spMk id="82" creationId="{28C367AD-9838-470A-87EF-678609CC8692}"/>
          </ac:spMkLst>
        </pc:spChg>
        <pc:spChg chg="add del">
          <ac:chgData name="Anna Karakatsouli" userId="d7ec0d07f17b5ab2" providerId="LiveId" clId="{89451E8B-E3F4-41F2-A900-F78EBAE9DADA}" dt="2023-10-19T14:47:59.999" v="22" actId="26606"/>
          <ac:spMkLst>
            <pc:docMk/>
            <pc:sldMk cId="0" sldId="266"/>
            <ac:spMk id="84" creationId="{B0CF1642-4E76-4223-A010-6334380A22EA}"/>
          </ac:spMkLst>
        </pc:spChg>
        <pc:spChg chg="add del">
          <ac:chgData name="Anna Karakatsouli" userId="d7ec0d07f17b5ab2" providerId="LiveId" clId="{89451E8B-E3F4-41F2-A900-F78EBAE9DADA}" dt="2023-10-19T14:48:12.677" v="25"/>
          <ac:spMkLst>
            <pc:docMk/>
            <pc:sldMk cId="0" sldId="266"/>
            <ac:spMk id="86" creationId="{100EDD19-6802-4EC3-95CE-CFFAB042CFD6}"/>
          </ac:spMkLst>
        </pc:spChg>
        <pc:spChg chg="add del">
          <ac:chgData name="Anna Karakatsouli" userId="d7ec0d07f17b5ab2" providerId="LiveId" clId="{89451E8B-E3F4-41F2-A900-F78EBAE9DADA}" dt="2023-10-19T14:48:12.677" v="25"/>
          <ac:spMkLst>
            <pc:docMk/>
            <pc:sldMk cId="0" sldId="266"/>
            <ac:spMk id="87" creationId="{DB17E863-922E-4C26-BD64-E8FD41D28661}"/>
          </ac:spMkLst>
        </pc:spChg>
        <pc:picChg chg="del">
          <ac:chgData name="Anna Karakatsouli" userId="d7ec0d07f17b5ab2" providerId="LiveId" clId="{89451E8B-E3F4-41F2-A900-F78EBAE9DADA}" dt="2023-10-19T14:47:39.199" v="19" actId="478"/>
          <ac:picMkLst>
            <pc:docMk/>
            <pc:sldMk cId="0" sldId="266"/>
            <ac:picMk id="35842" creationId="{00000000-0000-0000-0000-000000000000}"/>
          </ac:picMkLst>
        </pc:picChg>
        <pc:cxnChg chg="add del">
          <ac:chgData name="Anna Karakatsouli" userId="d7ec0d07f17b5ab2" providerId="LiveId" clId="{89451E8B-E3F4-41F2-A900-F78EBAE9DADA}" dt="2023-10-19T14:48:00.010" v="23" actId="26606"/>
          <ac:cxnSpMkLst>
            <pc:docMk/>
            <pc:sldMk cId="0" sldId="266"/>
            <ac:cxnSpMk id="71" creationId="{A7F400EE-A8A5-48AF-B4D6-291B52C6F0B0}"/>
          </ac:cxnSpMkLst>
        </pc:cxnChg>
      </pc:sldChg>
      <pc:sldChg chg="del">
        <pc:chgData name="Anna Karakatsouli" userId="d7ec0d07f17b5ab2" providerId="LiveId" clId="{89451E8B-E3F4-41F2-A900-F78EBAE9DADA}" dt="2023-10-19T14:47:01.114" v="13" actId="47"/>
        <pc:sldMkLst>
          <pc:docMk/>
          <pc:sldMk cId="0" sldId="267"/>
        </pc:sldMkLst>
      </pc:sldChg>
      <pc:sldChg chg="del">
        <pc:chgData name="Anna Karakatsouli" userId="d7ec0d07f17b5ab2" providerId="LiveId" clId="{89451E8B-E3F4-41F2-A900-F78EBAE9DADA}" dt="2023-10-19T14:50:13.459" v="46" actId="47"/>
        <pc:sldMkLst>
          <pc:docMk/>
          <pc:sldMk cId="0" sldId="269"/>
        </pc:sldMkLst>
      </pc:sldChg>
      <pc:sldChg chg="add del">
        <pc:chgData name="Anna Karakatsouli" userId="d7ec0d07f17b5ab2" providerId="LiveId" clId="{89451E8B-E3F4-41F2-A900-F78EBAE9DADA}" dt="2023-10-19T14:49:23.110" v="37" actId="47"/>
        <pc:sldMkLst>
          <pc:docMk/>
          <pc:sldMk cId="0" sldId="272"/>
        </pc:sldMkLst>
      </pc:sldChg>
      <pc:sldChg chg="del">
        <pc:chgData name="Anna Karakatsouli" userId="d7ec0d07f17b5ab2" providerId="LiveId" clId="{89451E8B-E3F4-41F2-A900-F78EBAE9DADA}" dt="2023-10-19T14:51:42.661" v="57" actId="47"/>
        <pc:sldMkLst>
          <pc:docMk/>
          <pc:sldMk cId="0" sldId="274"/>
        </pc:sldMkLst>
      </pc:sldChg>
      <pc:sldChg chg="del">
        <pc:chgData name="Anna Karakatsouli" userId="d7ec0d07f17b5ab2" providerId="LiveId" clId="{89451E8B-E3F4-41F2-A900-F78EBAE9DADA}" dt="2023-10-19T14:51:54.968" v="59" actId="47"/>
        <pc:sldMkLst>
          <pc:docMk/>
          <pc:sldMk cId="0" sldId="276"/>
        </pc:sldMkLst>
      </pc:sldChg>
      <pc:sldChg chg="del">
        <pc:chgData name="Anna Karakatsouli" userId="d7ec0d07f17b5ab2" providerId="LiveId" clId="{89451E8B-E3F4-41F2-A900-F78EBAE9DADA}" dt="2023-10-19T14:51:33.063" v="54" actId="47"/>
        <pc:sldMkLst>
          <pc:docMk/>
          <pc:sldMk cId="0" sldId="277"/>
        </pc:sldMkLst>
      </pc:sldChg>
      <pc:sldChg chg="del">
        <pc:chgData name="Anna Karakatsouli" userId="d7ec0d07f17b5ab2" providerId="LiveId" clId="{89451E8B-E3F4-41F2-A900-F78EBAE9DADA}" dt="2023-10-19T14:51:53.381" v="58" actId="47"/>
        <pc:sldMkLst>
          <pc:docMk/>
          <pc:sldMk cId="0" sldId="279"/>
        </pc:sldMkLst>
      </pc:sldChg>
      <pc:sldChg chg="del">
        <pc:chgData name="Anna Karakatsouli" userId="d7ec0d07f17b5ab2" providerId="LiveId" clId="{89451E8B-E3F4-41F2-A900-F78EBAE9DADA}" dt="2023-10-19T14:47:14.495" v="15" actId="47"/>
        <pc:sldMkLst>
          <pc:docMk/>
          <pc:sldMk cId="0" sldId="280"/>
        </pc:sldMkLst>
      </pc:sldChg>
      <pc:sldChg chg="del">
        <pc:chgData name="Anna Karakatsouli" userId="d7ec0d07f17b5ab2" providerId="LiveId" clId="{89451E8B-E3F4-41F2-A900-F78EBAE9DADA}" dt="2023-10-19T14:47:14.495" v="15" actId="47"/>
        <pc:sldMkLst>
          <pc:docMk/>
          <pc:sldMk cId="0" sldId="281"/>
        </pc:sldMkLst>
      </pc:sldChg>
      <pc:sldChg chg="del">
        <pc:chgData name="Anna Karakatsouli" userId="d7ec0d07f17b5ab2" providerId="LiveId" clId="{89451E8B-E3F4-41F2-A900-F78EBAE9DADA}" dt="2023-10-19T14:47:14.495" v="15" actId="47"/>
        <pc:sldMkLst>
          <pc:docMk/>
          <pc:sldMk cId="0" sldId="282"/>
        </pc:sldMkLst>
      </pc:sldChg>
      <pc:sldChg chg="del">
        <pc:chgData name="Anna Karakatsouli" userId="d7ec0d07f17b5ab2" providerId="LiveId" clId="{89451E8B-E3F4-41F2-A900-F78EBAE9DADA}" dt="2023-10-19T14:50:13.459" v="46" actId="47"/>
        <pc:sldMkLst>
          <pc:docMk/>
          <pc:sldMk cId="0" sldId="283"/>
        </pc:sldMkLst>
      </pc:sldChg>
      <pc:sldChg chg="del">
        <pc:chgData name="Anna Karakatsouli" userId="d7ec0d07f17b5ab2" providerId="LiveId" clId="{89451E8B-E3F4-41F2-A900-F78EBAE9DADA}" dt="2023-10-19T14:51:28.808" v="53" actId="47"/>
        <pc:sldMkLst>
          <pc:docMk/>
          <pc:sldMk cId="0" sldId="284"/>
        </pc:sldMkLst>
      </pc:sldChg>
      <pc:sldChg chg="del">
        <pc:chgData name="Anna Karakatsouli" userId="d7ec0d07f17b5ab2" providerId="LiveId" clId="{89451E8B-E3F4-41F2-A900-F78EBAE9DADA}" dt="2023-10-19T14:51:42.661" v="57" actId="47"/>
        <pc:sldMkLst>
          <pc:docMk/>
          <pc:sldMk cId="0" sldId="286"/>
        </pc:sldMkLst>
      </pc:sldChg>
      <pc:sldChg chg="del">
        <pc:chgData name="Anna Karakatsouli" userId="d7ec0d07f17b5ab2" providerId="LiveId" clId="{89451E8B-E3F4-41F2-A900-F78EBAE9DADA}" dt="2023-10-19T14:46:34.984" v="6" actId="47"/>
        <pc:sldMkLst>
          <pc:docMk/>
          <pc:sldMk cId="3420003719" sldId="287"/>
        </pc:sldMkLst>
      </pc:sldChg>
      <pc:sldChg chg="del">
        <pc:chgData name="Anna Karakatsouli" userId="d7ec0d07f17b5ab2" providerId="LiveId" clId="{89451E8B-E3F4-41F2-A900-F78EBAE9DADA}" dt="2023-10-19T14:46:41.238" v="9" actId="47"/>
        <pc:sldMkLst>
          <pc:docMk/>
          <pc:sldMk cId="1724799846" sldId="288"/>
        </pc:sldMkLst>
      </pc:sldChg>
      <pc:sldChg chg="modSp mod">
        <pc:chgData name="Anna Karakatsouli" userId="d7ec0d07f17b5ab2" providerId="LiveId" clId="{89451E8B-E3F4-41F2-A900-F78EBAE9DADA}" dt="2023-10-19T14:47:35.868" v="17" actId="27636"/>
        <pc:sldMkLst>
          <pc:docMk/>
          <pc:sldMk cId="3659039111" sldId="289"/>
        </pc:sldMkLst>
        <pc:spChg chg="mod">
          <ac:chgData name="Anna Karakatsouli" userId="d7ec0d07f17b5ab2" providerId="LiveId" clId="{89451E8B-E3F4-41F2-A900-F78EBAE9DADA}" dt="2023-10-19T14:47:35.868" v="17" actId="27636"/>
          <ac:spMkLst>
            <pc:docMk/>
            <pc:sldMk cId="3659039111" sldId="289"/>
            <ac:spMk id="3" creationId="{00000000-0000-0000-0000-000000000000}"/>
          </ac:spMkLst>
        </pc:spChg>
      </pc:sldChg>
      <pc:sldChg chg="del">
        <pc:chgData name="Anna Karakatsouli" userId="d7ec0d07f17b5ab2" providerId="LiveId" clId="{89451E8B-E3F4-41F2-A900-F78EBAE9DADA}" dt="2023-10-19T14:50:13.459" v="46" actId="47"/>
        <pc:sldMkLst>
          <pc:docMk/>
          <pc:sldMk cId="3303142845" sldId="290"/>
        </pc:sldMkLst>
      </pc:sldChg>
      <pc:sldChg chg="del">
        <pc:chgData name="Anna Karakatsouli" userId="d7ec0d07f17b5ab2" providerId="LiveId" clId="{89451E8B-E3F4-41F2-A900-F78EBAE9DADA}" dt="2023-10-19T14:47:14.495" v="15" actId="47"/>
        <pc:sldMkLst>
          <pc:docMk/>
          <pc:sldMk cId="755741164" sldId="292"/>
        </pc:sldMkLst>
      </pc:sldChg>
      <pc:sldChg chg="del">
        <pc:chgData name="Anna Karakatsouli" userId="d7ec0d07f17b5ab2" providerId="LiveId" clId="{89451E8B-E3F4-41F2-A900-F78EBAE9DADA}" dt="2023-10-19T14:49:03.854" v="33" actId="47"/>
        <pc:sldMkLst>
          <pc:docMk/>
          <pc:sldMk cId="2051839837" sldId="293"/>
        </pc:sldMkLst>
      </pc:sldChg>
      <pc:sldChg chg="del">
        <pc:chgData name="Anna Karakatsouli" userId="d7ec0d07f17b5ab2" providerId="LiveId" clId="{89451E8B-E3F4-41F2-A900-F78EBAE9DADA}" dt="2023-10-19T14:49:03.854" v="33" actId="47"/>
        <pc:sldMkLst>
          <pc:docMk/>
          <pc:sldMk cId="2744225421" sldId="294"/>
        </pc:sldMkLst>
      </pc:sldChg>
      <pc:sldChg chg="del">
        <pc:chgData name="Anna Karakatsouli" userId="d7ec0d07f17b5ab2" providerId="LiveId" clId="{89451E8B-E3F4-41F2-A900-F78EBAE9DADA}" dt="2023-10-19T14:49:03.854" v="33" actId="47"/>
        <pc:sldMkLst>
          <pc:docMk/>
          <pc:sldMk cId="3685236291" sldId="295"/>
        </pc:sldMkLst>
      </pc:sldChg>
      <pc:sldChg chg="addSp delSp modSp mod">
        <pc:chgData name="Anna Karakatsouli" userId="d7ec0d07f17b5ab2" providerId="LiveId" clId="{89451E8B-E3F4-41F2-A900-F78EBAE9DADA}" dt="2023-10-19T14:49:58.618" v="44" actId="26606"/>
        <pc:sldMkLst>
          <pc:docMk/>
          <pc:sldMk cId="418682493" sldId="298"/>
        </pc:sldMkLst>
        <pc:spChg chg="mod">
          <ac:chgData name="Anna Karakatsouli" userId="d7ec0d07f17b5ab2" providerId="LiveId" clId="{89451E8B-E3F4-41F2-A900-F78EBAE9DADA}" dt="2023-10-19T14:49:58.618" v="44" actId="26606"/>
          <ac:spMkLst>
            <pc:docMk/>
            <pc:sldMk cId="418682493" sldId="298"/>
            <ac:spMk id="2" creationId="{00000000-0000-0000-0000-000000000000}"/>
          </ac:spMkLst>
        </pc:spChg>
        <pc:spChg chg="mod">
          <ac:chgData name="Anna Karakatsouli" userId="d7ec0d07f17b5ab2" providerId="LiveId" clId="{89451E8B-E3F4-41F2-A900-F78EBAE9DADA}" dt="2023-10-19T14:49:58.618" v="44" actId="26606"/>
          <ac:spMkLst>
            <pc:docMk/>
            <pc:sldMk cId="418682493" sldId="298"/>
            <ac:spMk id="3" creationId="{00000000-0000-0000-0000-000000000000}"/>
          </ac:spMkLst>
        </pc:spChg>
        <pc:spChg chg="add del">
          <ac:chgData name="Anna Karakatsouli" userId="d7ec0d07f17b5ab2" providerId="LiveId" clId="{89451E8B-E3F4-41F2-A900-F78EBAE9DADA}" dt="2023-10-19T14:49:58.618" v="44" actId="26606"/>
          <ac:spMkLst>
            <pc:docMk/>
            <pc:sldMk cId="418682493" sldId="298"/>
            <ac:spMk id="15" creationId="{85016AEC-0320-4ED0-8ECB-FE11DDDFE17A}"/>
          </ac:spMkLst>
        </pc:spChg>
        <pc:spChg chg="add del">
          <ac:chgData name="Anna Karakatsouli" userId="d7ec0d07f17b5ab2" providerId="LiveId" clId="{89451E8B-E3F4-41F2-A900-F78EBAE9DADA}" dt="2023-10-19T14:49:58.618" v="44" actId="26606"/>
          <ac:spMkLst>
            <pc:docMk/>
            <pc:sldMk cId="418682493" sldId="298"/>
            <ac:spMk id="17" creationId="{D3CDB30C-1F82-41E6-A067-831D6E89184F}"/>
          </ac:spMkLst>
        </pc:spChg>
        <pc:spChg chg="add del">
          <ac:chgData name="Anna Karakatsouli" userId="d7ec0d07f17b5ab2" providerId="LiveId" clId="{89451E8B-E3F4-41F2-A900-F78EBAE9DADA}" dt="2023-10-19T14:49:58.618" v="44" actId="26606"/>
          <ac:spMkLst>
            <pc:docMk/>
            <pc:sldMk cId="418682493" sldId="298"/>
            <ac:spMk id="19" creationId="{2DDA86DD-F997-4F66-A87C-5B58AB6D19EC}"/>
          </ac:spMkLst>
        </pc:spChg>
        <pc:spChg chg="add del">
          <ac:chgData name="Anna Karakatsouli" userId="d7ec0d07f17b5ab2" providerId="LiveId" clId="{89451E8B-E3F4-41F2-A900-F78EBAE9DADA}" dt="2023-10-19T14:49:58.618" v="44" actId="26606"/>
          <ac:spMkLst>
            <pc:docMk/>
            <pc:sldMk cId="418682493" sldId="298"/>
            <ac:spMk id="21" creationId="{D241B827-437E-40A3-A732-669230D6A5BC}"/>
          </ac:spMkLst>
        </pc:spChg>
        <pc:spChg chg="add del">
          <ac:chgData name="Anna Karakatsouli" userId="d7ec0d07f17b5ab2" providerId="LiveId" clId="{89451E8B-E3F4-41F2-A900-F78EBAE9DADA}" dt="2023-10-19T14:49:58.610" v="43" actId="26606"/>
          <ac:spMkLst>
            <pc:docMk/>
            <pc:sldMk cId="418682493" sldId="298"/>
            <ac:spMk id="26" creationId="{0D05C9B4-B5C9-2D4D-23C9-CEE72646F923}"/>
          </ac:spMkLst>
        </pc:spChg>
        <pc:spChg chg="add">
          <ac:chgData name="Anna Karakatsouli" userId="d7ec0d07f17b5ab2" providerId="LiveId" clId="{89451E8B-E3F4-41F2-A900-F78EBAE9DADA}" dt="2023-10-19T14:49:58.618" v="44" actId="26606"/>
          <ac:spMkLst>
            <pc:docMk/>
            <pc:sldMk cId="418682493" sldId="298"/>
            <ac:spMk id="28" creationId="{DF8BC164-E230-753F-2C7E-B4EE7BA77CF1}"/>
          </ac:spMkLst>
        </pc:spChg>
        <pc:picChg chg="add mod">
          <ac:chgData name="Anna Karakatsouli" userId="d7ec0d07f17b5ab2" providerId="LiveId" clId="{89451E8B-E3F4-41F2-A900-F78EBAE9DADA}" dt="2023-10-19T14:49:58.618" v="44" actId="26606"/>
          <ac:picMkLst>
            <pc:docMk/>
            <pc:sldMk cId="418682493" sldId="298"/>
            <ac:picMk id="4" creationId="{24134421-03CF-1548-7649-9F534B65EB56}"/>
          </ac:picMkLst>
        </pc:picChg>
        <pc:cxnChg chg="add">
          <ac:chgData name="Anna Karakatsouli" userId="d7ec0d07f17b5ab2" providerId="LiveId" clId="{89451E8B-E3F4-41F2-A900-F78EBAE9DADA}" dt="2023-10-19T14:49:58.618" v="44" actId="26606"/>
          <ac:cxnSpMkLst>
            <pc:docMk/>
            <pc:sldMk cId="418682493" sldId="298"/>
            <ac:cxnSpMk id="29" creationId="{FC23E3B9-5ABF-58B3-E2B0-E9A5DAA90037}"/>
          </ac:cxnSpMkLst>
        </pc:cxnChg>
      </pc:sldChg>
      <pc:sldChg chg="add del">
        <pc:chgData name="Anna Karakatsouli" userId="d7ec0d07f17b5ab2" providerId="LiveId" clId="{89451E8B-E3F4-41F2-A900-F78EBAE9DADA}" dt="2023-10-19T14:49:21.475" v="36" actId="47"/>
        <pc:sldMkLst>
          <pc:docMk/>
          <pc:sldMk cId="1719663984" sldId="299"/>
        </pc:sldMkLst>
      </pc:sldChg>
      <pc:sldChg chg="add del">
        <pc:chgData name="Anna Karakatsouli" userId="d7ec0d07f17b5ab2" providerId="LiveId" clId="{89451E8B-E3F4-41F2-A900-F78EBAE9DADA}" dt="2023-10-19T14:50:05.461" v="45" actId="47"/>
        <pc:sldMkLst>
          <pc:docMk/>
          <pc:sldMk cId="3004654897" sldId="300"/>
        </pc:sldMkLst>
      </pc:sldChg>
      <pc:sldChg chg="del">
        <pc:chgData name="Anna Karakatsouli" userId="d7ec0d07f17b5ab2" providerId="LiveId" clId="{89451E8B-E3F4-41F2-A900-F78EBAE9DADA}" dt="2023-10-19T14:50:25.668" v="47" actId="47"/>
        <pc:sldMkLst>
          <pc:docMk/>
          <pc:sldMk cId="2382411619" sldId="302"/>
        </pc:sldMkLst>
      </pc:sldChg>
      <pc:sldChg chg="addSp delSp modSp mod setBg setClrOvrMap">
        <pc:chgData name="Anna Karakatsouli" userId="d7ec0d07f17b5ab2" providerId="LiveId" clId="{89451E8B-E3F4-41F2-A900-F78EBAE9DADA}" dt="2023-10-19T14:46:23.063" v="5" actId="26606"/>
        <pc:sldMkLst>
          <pc:docMk/>
          <pc:sldMk cId="2681314341" sldId="304"/>
        </pc:sldMkLst>
        <pc:spChg chg="mod ord">
          <ac:chgData name="Anna Karakatsouli" userId="d7ec0d07f17b5ab2" providerId="LiveId" clId="{89451E8B-E3F4-41F2-A900-F78EBAE9DADA}" dt="2023-10-19T14:46:23.063" v="5" actId="26606"/>
          <ac:spMkLst>
            <pc:docMk/>
            <pc:sldMk cId="2681314341" sldId="304"/>
            <ac:spMk id="2" creationId="{00000000-0000-0000-0000-000000000000}"/>
          </ac:spMkLst>
        </pc:spChg>
        <pc:spChg chg="mod ord">
          <ac:chgData name="Anna Karakatsouli" userId="d7ec0d07f17b5ab2" providerId="LiveId" clId="{89451E8B-E3F4-41F2-A900-F78EBAE9DADA}" dt="2023-10-19T14:46:23.063" v="5" actId="26606"/>
          <ac:spMkLst>
            <pc:docMk/>
            <pc:sldMk cId="2681314341" sldId="304"/>
            <ac:spMk id="4" creationId="{00000000-0000-0000-0000-000000000000}"/>
          </ac:spMkLst>
        </pc:spChg>
        <pc:spChg chg="add del">
          <ac:chgData name="Anna Karakatsouli" userId="d7ec0d07f17b5ab2" providerId="LiveId" clId="{89451E8B-E3F4-41F2-A900-F78EBAE9DADA}" dt="2023-10-19T14:46:23.048" v="4" actId="26606"/>
          <ac:spMkLst>
            <pc:docMk/>
            <pc:sldMk cId="2681314341" sldId="304"/>
            <ac:spMk id="10" creationId="{3346177D-ADC4-4968-B747-5CFCD390B5B9}"/>
          </ac:spMkLst>
        </pc:spChg>
        <pc:spChg chg="add del">
          <ac:chgData name="Anna Karakatsouli" userId="d7ec0d07f17b5ab2" providerId="LiveId" clId="{89451E8B-E3F4-41F2-A900-F78EBAE9DADA}" dt="2023-10-19T14:46:23.048" v="4" actId="26606"/>
          <ac:spMkLst>
            <pc:docMk/>
            <pc:sldMk cId="2681314341" sldId="304"/>
            <ac:spMk id="12" creationId="{0844A943-BF79-4FEA-ABB1-3BD54D236606}"/>
          </ac:spMkLst>
        </pc:spChg>
        <pc:spChg chg="add del">
          <ac:chgData name="Anna Karakatsouli" userId="d7ec0d07f17b5ab2" providerId="LiveId" clId="{89451E8B-E3F4-41F2-A900-F78EBAE9DADA}" dt="2023-10-19T14:46:23.048" v="4" actId="26606"/>
          <ac:spMkLst>
            <pc:docMk/>
            <pc:sldMk cId="2681314341" sldId="304"/>
            <ac:spMk id="14" creationId="{6437CC72-F4A8-4DC3-AFAB-D22C482C8100}"/>
          </ac:spMkLst>
        </pc:spChg>
        <pc:spChg chg="add">
          <ac:chgData name="Anna Karakatsouli" userId="d7ec0d07f17b5ab2" providerId="LiveId" clId="{89451E8B-E3F4-41F2-A900-F78EBAE9DADA}" dt="2023-10-19T14:46:23.063" v="5" actId="26606"/>
          <ac:spMkLst>
            <pc:docMk/>
            <pc:sldMk cId="2681314341" sldId="304"/>
            <ac:spMk id="16" creationId="{D2B78728-A580-49A7-84F9-6EF6F583ADE0}"/>
          </ac:spMkLst>
        </pc:spChg>
        <pc:spChg chg="add">
          <ac:chgData name="Anna Karakatsouli" userId="d7ec0d07f17b5ab2" providerId="LiveId" clId="{89451E8B-E3F4-41F2-A900-F78EBAE9DADA}" dt="2023-10-19T14:46:23.063" v="5" actId="26606"/>
          <ac:spMkLst>
            <pc:docMk/>
            <pc:sldMk cId="2681314341" sldId="304"/>
            <ac:spMk id="17" creationId="{C4285719-470E-454C-AF62-8323075F1F5B}"/>
          </ac:spMkLst>
        </pc:spChg>
        <pc:spChg chg="add">
          <ac:chgData name="Anna Karakatsouli" userId="d7ec0d07f17b5ab2" providerId="LiveId" clId="{89451E8B-E3F4-41F2-A900-F78EBAE9DADA}" dt="2023-10-19T14:46:23.063" v="5" actId="26606"/>
          <ac:spMkLst>
            <pc:docMk/>
            <pc:sldMk cId="2681314341" sldId="304"/>
            <ac:spMk id="18" creationId="{38FAA1A1-D861-433F-88FA-1E9D6FD31D11}"/>
          </ac:spMkLst>
        </pc:spChg>
        <pc:spChg chg="add">
          <ac:chgData name="Anna Karakatsouli" userId="d7ec0d07f17b5ab2" providerId="LiveId" clId="{89451E8B-E3F4-41F2-A900-F78EBAE9DADA}" dt="2023-10-19T14:46:23.063" v="5" actId="26606"/>
          <ac:spMkLst>
            <pc:docMk/>
            <pc:sldMk cId="2681314341" sldId="304"/>
            <ac:spMk id="19" creationId="{CD9FE4EF-C4D8-49A0-B2FF-81D8DB7D8A24}"/>
          </ac:spMkLst>
        </pc:spChg>
        <pc:spChg chg="add">
          <ac:chgData name="Anna Karakatsouli" userId="d7ec0d07f17b5ab2" providerId="LiveId" clId="{89451E8B-E3F4-41F2-A900-F78EBAE9DADA}" dt="2023-10-19T14:46:23.063" v="5" actId="26606"/>
          <ac:spMkLst>
            <pc:docMk/>
            <pc:sldMk cId="2681314341" sldId="304"/>
            <ac:spMk id="20" creationId="{8D71EDA1-87BF-4D5D-AB79-F346FD19278A}"/>
          </ac:spMkLst>
        </pc:spChg>
        <pc:spChg chg="add">
          <ac:chgData name="Anna Karakatsouli" userId="d7ec0d07f17b5ab2" providerId="LiveId" clId="{89451E8B-E3F4-41F2-A900-F78EBAE9DADA}" dt="2023-10-19T14:46:23.063" v="5" actId="26606"/>
          <ac:spMkLst>
            <pc:docMk/>
            <pc:sldMk cId="2681314341" sldId="304"/>
            <ac:spMk id="21" creationId="{4300840D-0A0B-4512-BACA-B439D5B9C57C}"/>
          </ac:spMkLst>
        </pc:spChg>
        <pc:picChg chg="del">
          <ac:chgData name="Anna Karakatsouli" userId="d7ec0d07f17b5ab2" providerId="LiveId" clId="{89451E8B-E3F4-41F2-A900-F78EBAE9DADA}" dt="2023-10-19T14:46:08.923" v="0" actId="478"/>
          <ac:picMkLst>
            <pc:docMk/>
            <pc:sldMk cId="2681314341" sldId="304"/>
            <ac:picMk id="3" creationId="{00000000-0000-0000-0000-000000000000}"/>
          </ac:picMkLst>
        </pc:picChg>
        <pc:picChg chg="mod">
          <ac:chgData name="Anna Karakatsouli" userId="d7ec0d07f17b5ab2" providerId="LiveId" clId="{89451E8B-E3F4-41F2-A900-F78EBAE9DADA}" dt="2023-10-19T14:46:23.063" v="5" actId="26606"/>
          <ac:picMkLst>
            <pc:docMk/>
            <pc:sldMk cId="2681314341" sldId="304"/>
            <ac:picMk id="5" creationId="{00000000-0000-0000-0000-000000000000}"/>
          </ac:picMkLst>
        </pc:picChg>
      </pc:sldChg>
      <pc:sldChg chg="del">
        <pc:chgData name="Anna Karakatsouli" userId="d7ec0d07f17b5ab2" providerId="LiveId" clId="{89451E8B-E3F4-41F2-A900-F78EBAE9DADA}" dt="2023-10-19T14:51:37.345" v="56" actId="47"/>
        <pc:sldMkLst>
          <pc:docMk/>
          <pc:sldMk cId="2988683829" sldId="306"/>
        </pc:sldMkLst>
      </pc:sldChg>
      <pc:sldChg chg="del">
        <pc:chgData name="Anna Karakatsouli" userId="d7ec0d07f17b5ab2" providerId="LiveId" clId="{89451E8B-E3F4-41F2-A900-F78EBAE9DADA}" dt="2023-10-19T14:51:35.624" v="55" actId="47"/>
        <pc:sldMkLst>
          <pc:docMk/>
          <pc:sldMk cId="649786943" sldId="307"/>
        </pc:sldMkLst>
      </pc:sldChg>
      <pc:sldChg chg="del">
        <pc:chgData name="Anna Karakatsouli" userId="d7ec0d07f17b5ab2" providerId="LiveId" clId="{89451E8B-E3F4-41F2-A900-F78EBAE9DADA}" dt="2023-10-19T14:47:19.461" v="16" actId="47"/>
        <pc:sldMkLst>
          <pc:docMk/>
          <pc:sldMk cId="136112497" sldId="308"/>
        </pc:sldMkLst>
      </pc:sldChg>
      <pc:sldChg chg="del">
        <pc:chgData name="Anna Karakatsouli" userId="d7ec0d07f17b5ab2" providerId="LiveId" clId="{89451E8B-E3F4-41F2-A900-F78EBAE9DADA}" dt="2023-10-19T14:47:07.008" v="14" actId="47"/>
        <pc:sldMkLst>
          <pc:docMk/>
          <pc:sldMk cId="2331543280" sldId="309"/>
        </pc:sldMkLst>
      </pc:sldChg>
      <pc:sldChg chg="del">
        <pc:chgData name="Anna Karakatsouli" userId="d7ec0d07f17b5ab2" providerId="LiveId" clId="{89451E8B-E3F4-41F2-A900-F78EBAE9DADA}" dt="2023-10-19T14:47:07.008" v="14" actId="47"/>
        <pc:sldMkLst>
          <pc:docMk/>
          <pc:sldMk cId="3225798703" sldId="310"/>
        </pc:sldMkLst>
      </pc:sldChg>
      <pc:sldChg chg="del">
        <pc:chgData name="Anna Karakatsouli" userId="d7ec0d07f17b5ab2" providerId="LiveId" clId="{89451E8B-E3F4-41F2-A900-F78EBAE9DADA}" dt="2023-10-19T14:47:07.008" v="14" actId="47"/>
        <pc:sldMkLst>
          <pc:docMk/>
          <pc:sldMk cId="3130395614" sldId="311"/>
        </pc:sldMkLst>
      </pc:sldChg>
      <pc:sldChg chg="del">
        <pc:chgData name="Anna Karakatsouli" userId="d7ec0d07f17b5ab2" providerId="LiveId" clId="{89451E8B-E3F4-41F2-A900-F78EBAE9DADA}" dt="2023-10-19T14:51:42.661" v="57" actId="47"/>
        <pc:sldMkLst>
          <pc:docMk/>
          <pc:sldMk cId="3965099188" sldId="313"/>
        </pc:sldMkLst>
      </pc:sldChg>
      <pc:sldChg chg="del">
        <pc:chgData name="Anna Karakatsouli" userId="d7ec0d07f17b5ab2" providerId="LiveId" clId="{89451E8B-E3F4-41F2-A900-F78EBAE9DADA}" dt="2023-10-19T14:46:49.090" v="12" actId="47"/>
        <pc:sldMkLst>
          <pc:docMk/>
          <pc:sldMk cId="1158815004" sldId="314"/>
        </pc:sldMkLst>
      </pc:sldChg>
      <pc:sldChg chg="modSp mod">
        <pc:chgData name="Anna Karakatsouli" userId="d7ec0d07f17b5ab2" providerId="LiveId" clId="{89451E8B-E3F4-41F2-A900-F78EBAE9DADA}" dt="2023-10-19T14:47:35.886" v="18" actId="27636"/>
        <pc:sldMkLst>
          <pc:docMk/>
          <pc:sldMk cId="847003395" sldId="315"/>
        </pc:sldMkLst>
        <pc:spChg chg="mod">
          <ac:chgData name="Anna Karakatsouli" userId="d7ec0d07f17b5ab2" providerId="LiveId" clId="{89451E8B-E3F4-41F2-A900-F78EBAE9DADA}" dt="2023-10-19T14:47:35.886" v="18" actId="27636"/>
          <ac:spMkLst>
            <pc:docMk/>
            <pc:sldMk cId="847003395" sldId="315"/>
            <ac:spMk id="3" creationId="{00000000-0000-0000-0000-000000000000}"/>
          </ac:spMkLst>
        </pc:spChg>
      </pc:sldChg>
      <pc:sldChg chg="del">
        <pc:chgData name="Anna Karakatsouli" userId="d7ec0d07f17b5ab2" providerId="LiveId" clId="{89451E8B-E3F4-41F2-A900-F78EBAE9DADA}" dt="2023-10-19T14:51:57.692" v="60" actId="47"/>
        <pc:sldMkLst>
          <pc:docMk/>
          <pc:sldMk cId="2073548039" sldId="320"/>
        </pc:sldMkLst>
      </pc:sldChg>
      <pc:sldChg chg="del">
        <pc:chgData name="Anna Karakatsouli" userId="d7ec0d07f17b5ab2" providerId="LiveId" clId="{89451E8B-E3F4-41F2-A900-F78EBAE9DADA}" dt="2023-10-19T14:52:00.204" v="61" actId="47"/>
        <pc:sldMkLst>
          <pc:docMk/>
          <pc:sldMk cId="2190727078" sldId="322"/>
        </pc:sldMkLst>
      </pc:sldChg>
      <pc:sldChg chg="del">
        <pc:chgData name="Anna Karakatsouli" userId="d7ec0d07f17b5ab2" providerId="LiveId" clId="{89451E8B-E3F4-41F2-A900-F78EBAE9DADA}" dt="2023-10-19T14:52:02.100" v="62" actId="47"/>
        <pc:sldMkLst>
          <pc:docMk/>
          <pc:sldMk cId="3717704136" sldId="324"/>
        </pc:sldMkLst>
      </pc:sldChg>
      <pc:sldChg chg="del">
        <pc:chgData name="Anna Karakatsouli" userId="d7ec0d07f17b5ab2" providerId="LiveId" clId="{89451E8B-E3F4-41F2-A900-F78EBAE9DADA}" dt="2023-10-19T14:52:07.153" v="63" actId="47"/>
        <pc:sldMkLst>
          <pc:docMk/>
          <pc:sldMk cId="1055615018" sldId="325"/>
        </pc:sldMkLst>
      </pc:sldChg>
      <pc:sldChg chg="del">
        <pc:chgData name="Anna Karakatsouli" userId="d7ec0d07f17b5ab2" providerId="LiveId" clId="{89451E8B-E3F4-41F2-A900-F78EBAE9DADA}" dt="2023-10-19T14:47:07.008" v="14" actId="47"/>
        <pc:sldMkLst>
          <pc:docMk/>
          <pc:sldMk cId="237969089" sldId="327"/>
        </pc:sldMkLst>
      </pc:sldChg>
      <pc:sldChg chg="del">
        <pc:chgData name="Anna Karakatsouli" userId="d7ec0d07f17b5ab2" providerId="LiveId" clId="{89451E8B-E3F4-41F2-A900-F78EBAE9DADA}" dt="2023-10-19T14:46:40.363" v="8" actId="47"/>
        <pc:sldMkLst>
          <pc:docMk/>
          <pc:sldMk cId="2141384467" sldId="328"/>
        </pc:sldMkLst>
      </pc:sldChg>
      <pc:sldChg chg="modSp add mod">
        <pc:chgData name="Anna Karakatsouli" userId="d7ec0d07f17b5ab2" providerId="LiveId" clId="{89451E8B-E3F4-41F2-A900-F78EBAE9DADA}" dt="2023-10-19T14:48:50.577" v="31" actId="20577"/>
        <pc:sldMkLst>
          <pc:docMk/>
          <pc:sldMk cId="885333851" sldId="331"/>
        </pc:sldMkLst>
        <pc:spChg chg="mod">
          <ac:chgData name="Anna Karakatsouli" userId="d7ec0d07f17b5ab2" providerId="LiveId" clId="{89451E8B-E3F4-41F2-A900-F78EBAE9DADA}" dt="2023-10-19T14:48:32.743" v="28" actId="27636"/>
          <ac:spMkLst>
            <pc:docMk/>
            <pc:sldMk cId="885333851" sldId="331"/>
            <ac:spMk id="2" creationId="{00000000-0000-0000-0000-000000000000}"/>
          </ac:spMkLst>
        </pc:spChg>
        <pc:spChg chg="mod">
          <ac:chgData name="Anna Karakatsouli" userId="d7ec0d07f17b5ab2" providerId="LiveId" clId="{89451E8B-E3F4-41F2-A900-F78EBAE9DADA}" dt="2023-10-19T14:48:50.577" v="31" actId="20577"/>
          <ac:spMkLst>
            <pc:docMk/>
            <pc:sldMk cId="885333851" sldId="331"/>
            <ac:spMk id="4" creationId="{00000000-0000-0000-0000-000000000000}"/>
          </ac:spMkLst>
        </pc:spChg>
      </pc:sldChg>
      <pc:sldChg chg="addSp modSp new mod setBg">
        <pc:chgData name="Anna Karakatsouli" userId="d7ec0d07f17b5ab2" providerId="LiveId" clId="{89451E8B-E3F4-41F2-A900-F78EBAE9DADA}" dt="2023-10-19T14:51:22.084" v="52" actId="26606"/>
        <pc:sldMkLst>
          <pc:docMk/>
          <pc:sldMk cId="1130296436" sldId="332"/>
        </pc:sldMkLst>
        <pc:spChg chg="mod ord">
          <ac:chgData name="Anna Karakatsouli" userId="d7ec0d07f17b5ab2" providerId="LiveId" clId="{89451E8B-E3F4-41F2-A900-F78EBAE9DADA}" dt="2023-10-19T14:51:22.084" v="52" actId="26606"/>
          <ac:spMkLst>
            <pc:docMk/>
            <pc:sldMk cId="1130296436" sldId="332"/>
            <ac:spMk id="2" creationId="{C291BB28-9C7D-3903-F975-C5E3A509E1C4}"/>
          </ac:spMkLst>
        </pc:spChg>
        <pc:spChg chg="add">
          <ac:chgData name="Anna Karakatsouli" userId="d7ec0d07f17b5ab2" providerId="LiveId" clId="{89451E8B-E3F4-41F2-A900-F78EBAE9DADA}" dt="2023-10-19T14:51:22.084" v="52" actId="26606"/>
          <ac:spMkLst>
            <pc:docMk/>
            <pc:sldMk cId="1130296436" sldId="332"/>
            <ac:spMk id="8" creationId="{32BC26D8-82FB-445E-AA49-62A77D7C1EE0}"/>
          </ac:spMkLst>
        </pc:spChg>
        <pc:spChg chg="add">
          <ac:chgData name="Anna Karakatsouli" userId="d7ec0d07f17b5ab2" providerId="LiveId" clId="{89451E8B-E3F4-41F2-A900-F78EBAE9DADA}" dt="2023-10-19T14:51:22.084" v="52" actId="26606"/>
          <ac:spMkLst>
            <pc:docMk/>
            <pc:sldMk cId="1130296436" sldId="332"/>
            <ac:spMk id="10" creationId="{CB44330D-EA18-4254-AA95-EB49948539B8}"/>
          </ac:spMkLst>
        </pc:spChg>
        <pc:picChg chg="add mod">
          <ac:chgData name="Anna Karakatsouli" userId="d7ec0d07f17b5ab2" providerId="LiveId" clId="{89451E8B-E3F4-41F2-A900-F78EBAE9DADA}" dt="2023-10-19T14:51:22.084" v="52" actId="26606"/>
          <ac:picMkLst>
            <pc:docMk/>
            <pc:sldMk cId="1130296436" sldId="332"/>
            <ac:picMk id="3" creationId="{96EB46A7-ADF0-0833-169A-63CC9EC85E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388F6-7515-441A-A9C5-29DB862CEC36}" type="datetimeFigureOut">
              <a:rPr lang="el-GR" smtClean="0"/>
              <a:pPr/>
              <a:t>19/10/2023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370B-64A5-4F3F-8205-4003CCFD31F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87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84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96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149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3781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925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7228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733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6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40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46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2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883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45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2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730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2250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912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11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846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330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47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285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28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301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21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73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21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0806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234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07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9317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72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40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58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71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68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88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309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80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6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395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949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147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//upload.wikimedia.org/wikipedia/commons/e/e8/Spread_of_the_Anabaptists_1525-1550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xists.org/archive/kautsky/1897/europe/index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//upload.wikimedia.org/wikipedia/commons/d/d1/Indulgence2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//upload.wikimedia.org/wikipedia/commons/6/61/Luther46c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483937" cy="2889114"/>
          </a:xfrm>
        </p:spPr>
        <p:txBody>
          <a:bodyPr anchor="b">
            <a:normAutofit/>
          </a:bodyPr>
          <a:lstStyle/>
          <a:p>
            <a:pPr algn="l">
              <a:spcAft>
                <a:spcPts val="1800"/>
              </a:spcAft>
            </a:pPr>
            <a:r>
              <a:rPr lang="el-GR" sz="3800" b="1"/>
              <a:t>Ιστορία και Πολιτισμός της </a:t>
            </a:r>
            <a:br>
              <a:rPr lang="el-GR" sz="3800" b="1"/>
            </a:br>
            <a:r>
              <a:rPr lang="el-GR" sz="3800" b="1" err="1"/>
              <a:t>Νεώτερης</a:t>
            </a:r>
            <a:r>
              <a:rPr lang="el-GR" sz="3800" b="1"/>
              <a:t> Ευρώπης</a:t>
            </a:r>
            <a:br>
              <a:rPr lang="en-US" sz="3800" b="1"/>
            </a:br>
            <a:r>
              <a:rPr lang="el-GR" sz="3800" b="1"/>
              <a:t>1492-1789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78A88-7E99-4FBF-B848-853DBC4CA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970" y="4750893"/>
            <a:ext cx="3483937" cy="1147863"/>
          </a:xfrm>
        </p:spPr>
        <p:txBody>
          <a:bodyPr anchor="t">
            <a:normAutofit/>
          </a:bodyPr>
          <a:lstStyle/>
          <a:p>
            <a:pPr algn="l"/>
            <a:r>
              <a:rPr lang="el-GR" sz="1700"/>
              <a:t>Άννα Καρακατσούλη</a:t>
            </a:r>
          </a:p>
          <a:p>
            <a:pPr algn="l"/>
            <a:r>
              <a:rPr lang="el-GR" sz="1700"/>
              <a:t>Μάθημα </a:t>
            </a:r>
            <a:r>
              <a:rPr lang="en-US" sz="1700"/>
              <a:t>3</a:t>
            </a:r>
            <a:r>
              <a:rPr lang="el-GR" sz="1700" baseline="30000"/>
              <a:t>ο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2460" y="603504"/>
            <a:ext cx="41148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F9D9BFEA-A0A6-470B-9C1A-C222B6B00C5D}" type="slidenum">
              <a:rPr lang="el-GR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l-G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26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</p:spPr>
        <p:txBody>
          <a:bodyPr>
            <a:normAutofit/>
          </a:bodyPr>
          <a:lstStyle/>
          <a:p>
            <a:r>
              <a:rPr lang="el-GR"/>
              <a:t>Διάδοση προτεσταντισμού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  <a:prstGeom prst="ellipse">
            <a:avLst/>
          </a:prstGeom>
        </p:spPr>
        <p:txBody>
          <a:bodyPr anchor="ctr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9D9BFEA-A0A6-470B-9C1A-C222B6B00C5D}" type="slidenum">
              <a:rPr lang="el-GR" sz="24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l-GR" sz="240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</p:spPr>
        <p:txBody>
          <a:bodyPr>
            <a:normAutofit/>
          </a:bodyPr>
          <a:lstStyle/>
          <a:p>
            <a:r>
              <a:rPr lang="el-GR" sz="1600"/>
              <a:t>Έμφαση και σημασία εγγραμματοσύνης</a:t>
            </a:r>
            <a:endParaRPr lang="en-US" sz="1600"/>
          </a:p>
          <a:p>
            <a:r>
              <a:rPr lang="el-GR" sz="1600"/>
              <a:t>Χαρακτικά, θρησκευτικοί ύμνοι και θεατρικά έργα για αρχική διάδοση Μεταρρύθμισης</a:t>
            </a:r>
          </a:p>
          <a:p>
            <a:pPr lvl="1"/>
            <a:r>
              <a:rPr lang="el-GR" sz="1600"/>
              <a:t>Σατιρικά έργα </a:t>
            </a:r>
            <a:r>
              <a:rPr lang="en-US" sz="1600"/>
              <a:t>Niklaus Manuel</a:t>
            </a:r>
            <a:r>
              <a:rPr lang="el-GR" sz="1600"/>
              <a:t> (Βέρνη, </a:t>
            </a:r>
            <a:r>
              <a:rPr lang="en-US" sz="1600"/>
              <a:t>1484-1530)</a:t>
            </a:r>
            <a:endParaRPr lang="el-GR" sz="1600"/>
          </a:p>
          <a:p>
            <a:pPr lvl="1"/>
            <a:r>
              <a:rPr lang="el-GR" sz="1600"/>
              <a:t>≠ μεταγενέστερη «εικονομαχία» Προτεσταντών</a:t>
            </a:r>
          </a:p>
          <a:p>
            <a:r>
              <a:rPr lang="el-GR" sz="1600"/>
              <a:t>Δογματική ομογενοποίηση και κοινωνική πειθάρχηση από καθολικούς και από προτεστάντες (</a:t>
            </a:r>
            <a:r>
              <a:rPr lang="en-US" sz="1600" i="1"/>
              <a:t>confessionalization</a:t>
            </a:r>
            <a:r>
              <a:rPr lang="en-US" sz="1600"/>
              <a:t>)</a:t>
            </a:r>
            <a:r>
              <a:rPr lang="el-GR" sz="1600"/>
              <a:t>. Ειδικά ενοριακά δικαστήρια</a:t>
            </a:r>
          </a:p>
          <a:p>
            <a:r>
              <a:rPr lang="el-GR" sz="1600"/>
              <a:t>Αυστηρός ηθικός έλεγχος κοινωνίας από Εκκλησία. Τήρηση ληξιαρχικών αρχείων</a:t>
            </a:r>
          </a:p>
          <a:p>
            <a:r>
              <a:rPr lang="el-GR" sz="1600"/>
              <a:t>Μεγάλα κύματα προσφύγων λόγω θρησκευτικών διώξεων και πολέμων</a:t>
            </a:r>
          </a:p>
          <a:p>
            <a:endParaRPr lang="el-GR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Η ριζοσπαστική Μεταρρύθμιση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  <a:prstGeom prst="ellipse">
            <a:avLst/>
          </a:prstGeom>
        </p:spPr>
        <p:txBody>
          <a:bodyPr anchor="ctr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9D9BFEA-A0A6-470B-9C1A-C222B6B00C5D}" type="slidenum">
              <a:rPr lang="el-GR" sz="24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l-GR" sz="240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</p:spPr>
        <p:txBody>
          <a:bodyPr>
            <a:normAutofit/>
          </a:bodyPr>
          <a:lstStyle/>
          <a:p>
            <a:r>
              <a:rPr lang="el-GR" sz="1600" dirty="0"/>
              <a:t>Διάδοση λουθηρανισμού στα 2/3 της Γερμανίας, Σουηδία, Δανία, Νορβηγία</a:t>
            </a:r>
            <a:endParaRPr lang="en-US" sz="1600" dirty="0"/>
          </a:p>
          <a:p>
            <a:r>
              <a:rPr lang="el-GR" sz="1600" dirty="0"/>
              <a:t>1522-23</a:t>
            </a:r>
            <a:r>
              <a:rPr lang="en-US" sz="1600" dirty="0"/>
              <a:t>, </a:t>
            </a:r>
            <a:r>
              <a:rPr lang="el-GR" sz="1600" dirty="0"/>
              <a:t>«Στάση των ιπποτών»</a:t>
            </a:r>
          </a:p>
          <a:p>
            <a:r>
              <a:rPr lang="el-GR" sz="1600" dirty="0"/>
              <a:t>1524-26, «Πόλεμος των χωρικών»</a:t>
            </a:r>
          </a:p>
          <a:p>
            <a:r>
              <a:rPr lang="el-GR" sz="1600" dirty="0"/>
              <a:t>1524-34, εξέγερση </a:t>
            </a:r>
            <a:r>
              <a:rPr lang="el-GR" sz="1600" dirty="0" err="1"/>
              <a:t>Αναβαπτιστών</a:t>
            </a:r>
            <a:r>
              <a:rPr lang="el-GR" sz="1600" dirty="0"/>
              <a:t> 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Thomas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Müntzer</a:t>
            </a:r>
            <a:r>
              <a:rPr lang="en-US" sz="1600" dirty="0"/>
              <a:t>)</a:t>
            </a:r>
            <a:endParaRPr lang="el-GR" sz="1600" dirty="0"/>
          </a:p>
          <a:p>
            <a:r>
              <a:rPr lang="el-GR" sz="1600" dirty="0"/>
              <a:t>Αιτήματα κοινωνικής αλλαγής και δικαιοσύνης, απόρριψή τους από Λούθηρο</a:t>
            </a:r>
          </a:p>
        </p:txBody>
      </p:sp>
    </p:spTree>
    <p:extLst>
      <p:ext uri="{BB962C8B-B14F-4D97-AF65-F5344CB8AC3E}">
        <p14:creationId xmlns:p14="http://schemas.microsoft.com/office/powerpoint/2010/main" val="88533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50178" name="Picture 2" descr="File:Spread of the Anabaptists 1525-1550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96" y="170596"/>
            <a:ext cx="6705711" cy="642675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" y="1960866"/>
            <a:ext cx="1951965" cy="161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50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</p:spPr>
        <p:txBody>
          <a:bodyPr>
            <a:normAutofit/>
          </a:bodyPr>
          <a:lstStyle/>
          <a:p>
            <a:r>
              <a:rPr lang="el-GR"/>
              <a:t>Αναβαπτιστές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</p:spPr>
        <p:txBody>
          <a:bodyPr>
            <a:normAutofit/>
          </a:bodyPr>
          <a:lstStyle/>
          <a:p>
            <a:r>
              <a:rPr lang="el-GR" sz="1600"/>
              <a:t>Χρήση θρησκευτικού λεξιλογίου για διατύπωση κοινωνικών και πολιτικών αιτημάτων</a:t>
            </a:r>
          </a:p>
          <a:p>
            <a:r>
              <a:rPr lang="el-GR" sz="1600"/>
              <a:t>«Επαναστατικός αιρετικός χιλιασμός» = ισότητα, δικαιοσύνη, αδελφότητα, κοινοκτημοσύνη</a:t>
            </a:r>
          </a:p>
          <a:p>
            <a:r>
              <a:rPr lang="el-GR" sz="1600"/>
              <a:t>Επιστροφή σε ιδεώδη πρώιμου χριστιανισμού</a:t>
            </a:r>
          </a:p>
          <a:p>
            <a:r>
              <a:rPr lang="en-US" sz="1600"/>
              <a:t>Omnia sunt communia</a:t>
            </a:r>
          </a:p>
          <a:p>
            <a:pPr lvl="1"/>
            <a:r>
              <a:rPr lang="en-US" sz="1600"/>
              <a:t>Friedrich Engels, </a:t>
            </a:r>
            <a:r>
              <a:rPr lang="en-US" sz="1600" i="1"/>
              <a:t>The Peasant War in Germany </a:t>
            </a:r>
            <a:r>
              <a:rPr lang="en-US" sz="1600"/>
              <a:t>(1850)</a:t>
            </a:r>
          </a:p>
          <a:p>
            <a:pPr lvl="1"/>
            <a:r>
              <a:rPr lang="en-US" sz="1600"/>
              <a:t>Karl Kautsky, </a:t>
            </a:r>
            <a:r>
              <a:rPr lang="en-US" sz="1600" i="1">
                <a:hlinkClick r:id="rId2"/>
              </a:rPr>
              <a:t>Communism in Central Europe in the Time of the Reformation </a:t>
            </a:r>
            <a:r>
              <a:rPr lang="en-US" sz="1600">
                <a:hlinkClick r:id="rId2"/>
              </a:rPr>
              <a:t>(1897)</a:t>
            </a:r>
            <a:endParaRPr lang="el-GR" sz="1600"/>
          </a:p>
          <a:p>
            <a:r>
              <a:rPr lang="el-GR" sz="1600"/>
              <a:t>Δήμευση περιουσιών, διαχείριση μέσω κοινών ταμείων, όχι όμως και οργάνωση κοινής παραγωγής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940541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138265"/>
            <a:ext cx="4343399" cy="1401183"/>
          </a:xfrm>
        </p:spPr>
        <p:txBody>
          <a:bodyPr anchor="t">
            <a:normAutofit/>
          </a:bodyPr>
          <a:lstStyle/>
          <a:p>
            <a:r>
              <a:rPr lang="el-GR" sz="2800"/>
              <a:t>Αναβαπτιστές (2)</a:t>
            </a:r>
            <a:endParaRPr lang="en-US" sz="28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551176"/>
            <a:ext cx="4343399" cy="3602935"/>
          </a:xfrm>
        </p:spPr>
        <p:txBody>
          <a:bodyPr>
            <a:normAutofit/>
          </a:bodyPr>
          <a:lstStyle/>
          <a:p>
            <a:r>
              <a:rPr lang="el-GR" sz="1400"/>
              <a:t>Άμεση και αδιαμεσολάβητη ένωση με τον Θεό</a:t>
            </a:r>
          </a:p>
          <a:p>
            <a:r>
              <a:rPr lang="el-GR" sz="1400"/>
              <a:t>Ήδη βιωμένη θέωση των μελών τους, αθεϊσμός μέσω θεολογίας</a:t>
            </a:r>
          </a:p>
          <a:p>
            <a:r>
              <a:rPr lang="el-GR" sz="1400"/>
              <a:t>Απόλυτη σεξουαλική απελευθέρωση, κατάργηση θεσμού γάμου και καθεστώς ελεύθερου έρωτα</a:t>
            </a:r>
          </a:p>
          <a:p>
            <a:r>
              <a:rPr lang="el-GR" sz="1400"/>
              <a:t>Χρήση πυροβολικού, εντατική προπαγάνδα μέσω φυλλαδίων</a:t>
            </a:r>
          </a:p>
          <a:p>
            <a:r>
              <a:rPr lang="el-GR" sz="1400"/>
              <a:t>Δημοκρατική οργάνωση ένοπλων ομάδων</a:t>
            </a:r>
            <a:endParaRPr lang="en-US" sz="1400"/>
          </a:p>
          <a:p>
            <a:r>
              <a:rPr lang="el-GR" sz="1400"/>
              <a:t>Ήττα στη μάχη του </a:t>
            </a:r>
            <a:r>
              <a:rPr lang="en-US" sz="1400"/>
              <a:t>Frankenhausen</a:t>
            </a:r>
            <a:r>
              <a:rPr lang="el-GR" sz="1400"/>
              <a:t> (15/5/1525)</a:t>
            </a:r>
            <a:endParaRPr lang="en-US" sz="1400"/>
          </a:p>
          <a:p>
            <a:r>
              <a:rPr lang="el-GR" sz="1400"/>
              <a:t>Δημιουργία κοινότητας σε </a:t>
            </a:r>
            <a:r>
              <a:rPr lang="en-US" sz="1400"/>
              <a:t>Münster,</a:t>
            </a:r>
            <a:r>
              <a:rPr lang="en-US" sz="1400">
                <a:latin typeface="Calibri" panose="020F0502020204030204" pitchFamily="34" charset="0"/>
              </a:rPr>
              <a:t> </a:t>
            </a:r>
            <a:r>
              <a:rPr lang="el-GR" sz="1400"/>
              <a:t>«Νέα Ιερουσαλήμ» </a:t>
            </a:r>
            <a:r>
              <a:rPr lang="en-US" sz="1400"/>
              <a:t> </a:t>
            </a:r>
            <a:r>
              <a:rPr lang="en-US" sz="1400">
                <a:latin typeface="Calibri" panose="020F0502020204030204" pitchFamily="34" charset="0"/>
              </a:rPr>
              <a:t>(1525-1534)</a:t>
            </a:r>
          </a:p>
          <a:p>
            <a:r>
              <a:rPr lang="en-US" sz="1400"/>
              <a:t>Karl Kautsky</a:t>
            </a:r>
            <a:r>
              <a:rPr lang="en-US" sz="1400">
                <a:latin typeface="Calibri" panose="020F0502020204030204" pitchFamily="34" charset="0"/>
              </a:rPr>
              <a:t>: </a:t>
            </a:r>
            <a:r>
              <a:rPr lang="el-GR" sz="1400"/>
              <a:t>«αιρετικός κομμουνισμός»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1064" y="0"/>
            <a:ext cx="3602935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ver of a book&#10;&#10;Description automatically generated">
            <a:extLst>
              <a:ext uri="{FF2B5EF4-FFF2-40B4-BE49-F238E27FC236}">
                <a16:creationId xmlns:a16="http://schemas.microsoft.com/office/drawing/2014/main" id="{24134421-03CF-1548-7649-9F534B65E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143" y="1570325"/>
            <a:ext cx="2589144" cy="37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8F1063-179D-4C79-BFD6-9CAFE80E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7" y="0"/>
            <a:ext cx="8140309" cy="6858000"/>
            <a:chOff x="183" y="0"/>
            <a:chExt cx="10853745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3" y="0"/>
              <a:ext cx="10438361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42786" y="0"/>
              <a:ext cx="2511142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4395" y="0"/>
              <a:ext cx="2517803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4853" y="0"/>
              <a:ext cx="224474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CECEC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682" y="795129"/>
            <a:ext cx="5230368" cy="1304015"/>
          </a:xfrm>
        </p:spPr>
        <p:txBody>
          <a:bodyPr anchor="b">
            <a:normAutofit/>
          </a:bodyPr>
          <a:lstStyle/>
          <a:p>
            <a:r>
              <a:rPr lang="el-GR" sz="3100"/>
              <a:t>Διάδοση προτεσταντισμού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4682" y="2312988"/>
            <a:ext cx="5230367" cy="3651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700" b="1" i="1"/>
              <a:t>Ούλριχ Ζβίγγλιος</a:t>
            </a:r>
            <a:r>
              <a:rPr lang="en-GB" sz="1700" b="1" i="1"/>
              <a:t> (1484-1531)</a:t>
            </a:r>
            <a:endParaRPr lang="el-GR" sz="1700" b="1" i="1"/>
          </a:p>
          <a:p>
            <a:r>
              <a:rPr lang="el-GR" sz="1700"/>
              <a:t>Ζυρίχη, Βασιλεία, Βέρνη, Στρασβούργο</a:t>
            </a:r>
          </a:p>
          <a:p>
            <a:r>
              <a:rPr lang="el-GR" sz="1700"/>
              <a:t>Διδασκαλία παρόμοια με Λουθήρου</a:t>
            </a:r>
            <a:endParaRPr lang="en-US" sz="1700"/>
          </a:p>
          <a:p>
            <a:pPr lvl="1"/>
            <a:r>
              <a:rPr lang="el-GR" sz="1700"/>
              <a:t>Πρωτοκαθεδρία πίστης και Γραφών, κατά εκκλησιαστικής διαφθοράς και λαϊκής πλάνης, κατά εικόνων)</a:t>
            </a:r>
          </a:p>
          <a:p>
            <a:pPr lvl="1"/>
            <a:r>
              <a:rPr lang="el-GR" sz="1700"/>
              <a:t>Απλούστερη λατρεία, διαφωνία για Θεία Ευχαριστία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40446" y="6356350"/>
            <a:ext cx="89154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tx1">
                    <a:lumMod val="75000"/>
                    <a:lumOff val="25000"/>
                  </a:schemeClr>
                </a:solidFill>
              </a:rPr>
              <a:pPr algn="l"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l-G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8F1063-179D-4C79-BFD6-9CAFE80E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7" y="0"/>
            <a:ext cx="8140309" cy="6858000"/>
            <a:chOff x="183" y="0"/>
            <a:chExt cx="10853745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3" y="0"/>
              <a:ext cx="10438361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42786" y="0"/>
              <a:ext cx="2511142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4395" y="0"/>
              <a:ext cx="2517803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4853" y="0"/>
              <a:ext cx="224474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CECEC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682" y="795129"/>
            <a:ext cx="5230368" cy="1304015"/>
          </a:xfrm>
        </p:spPr>
        <p:txBody>
          <a:bodyPr anchor="b">
            <a:normAutofit/>
          </a:bodyPr>
          <a:lstStyle/>
          <a:p>
            <a:r>
              <a:rPr lang="el-GR" sz="3100"/>
              <a:t>Διάδοση προτεσταντισμού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4682" y="2312988"/>
            <a:ext cx="5230367" cy="3651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700" b="1" i="1"/>
              <a:t>Καλβίνος</a:t>
            </a:r>
            <a:r>
              <a:rPr lang="en-GB" sz="1700" b="1" i="1"/>
              <a:t> (1509-1564)</a:t>
            </a:r>
            <a:endParaRPr lang="el-GR" sz="1700" b="1" i="1"/>
          </a:p>
          <a:p>
            <a:r>
              <a:rPr lang="el-GR" sz="1700"/>
              <a:t>Γενεύη, Γαλλία, Κάτω Χώρες, Βοημία, Πολωνία, Ουγγαρία</a:t>
            </a:r>
          </a:p>
          <a:p>
            <a:r>
              <a:rPr lang="el-GR" sz="1700"/>
              <a:t>Απεριόριστη εξουσία Θεού, άνθρωποι αμαρτωλοί και διεφθαρμένοι, σωτηρία μόνο μέσω Χάρης, απουσία ελεύθερης βούλησης, προ-ορισμός (</a:t>
            </a:r>
            <a:r>
              <a:rPr lang="en-US" sz="1700"/>
              <a:t>predestination)</a:t>
            </a:r>
          </a:p>
          <a:p>
            <a:r>
              <a:rPr lang="el-GR" sz="1700"/>
              <a:t>Προκοπή και ηθική συμπεριφορά, ενδείξεις για «κλήση»</a:t>
            </a:r>
          </a:p>
          <a:p>
            <a:r>
              <a:rPr lang="en-US" sz="1700"/>
              <a:t>Max Weber, </a:t>
            </a:r>
            <a:r>
              <a:rPr lang="el-GR" sz="1700" i="1"/>
              <a:t>Η προτεσταντική ηθική και το πνεύμα του καπιταλισμού </a:t>
            </a:r>
            <a:r>
              <a:rPr lang="el-GR" sz="1700"/>
              <a:t>(1905)</a:t>
            </a:r>
          </a:p>
          <a:p>
            <a:pPr>
              <a:buNone/>
            </a:pPr>
            <a:endParaRPr lang="el-GR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40446" y="6356350"/>
            <a:ext cx="89154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tx1">
                    <a:lumMod val="75000"/>
                    <a:lumOff val="25000"/>
                  </a:schemeClr>
                </a:solidFill>
              </a:rPr>
              <a:pPr algn="l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l-G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0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</p:spPr>
        <p:txBody>
          <a:bodyPr>
            <a:normAutofit/>
          </a:bodyPr>
          <a:lstStyle/>
          <a:p>
            <a:r>
              <a:rPr lang="el-GR"/>
              <a:t>Θρησκευτικοί πόλεμοι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2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l-GR" sz="280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</p:spPr>
        <p:txBody>
          <a:bodyPr>
            <a:normAutofit/>
          </a:bodyPr>
          <a:lstStyle/>
          <a:p>
            <a:r>
              <a:rPr lang="el-GR" sz="1600" dirty="0"/>
              <a:t>1529, Διακήρυξη Γερμανών ηγεμόνων («Διαμαρτυρόμαστε …»)</a:t>
            </a:r>
          </a:p>
          <a:p>
            <a:r>
              <a:rPr lang="el-GR" sz="1600" b="1" dirty="0"/>
              <a:t>1529-1555</a:t>
            </a:r>
            <a:r>
              <a:rPr lang="el-GR" sz="1600" dirty="0"/>
              <a:t>, πολεμικές συγκρούσεις σε Γερμανία και Ελβετία</a:t>
            </a:r>
          </a:p>
          <a:p>
            <a:r>
              <a:rPr lang="el-GR" sz="1600" dirty="0"/>
              <a:t>1530</a:t>
            </a:r>
            <a:r>
              <a:rPr lang="en-US" sz="1600" dirty="0"/>
              <a:t>,</a:t>
            </a:r>
            <a:r>
              <a:rPr lang="el-GR" sz="1600" dirty="0">
                <a:sym typeface="Wingdings"/>
              </a:rPr>
              <a:t> </a:t>
            </a:r>
            <a:r>
              <a:rPr lang="el-GR" sz="1600" i="1" dirty="0" err="1"/>
              <a:t>Αυγουσταία</a:t>
            </a:r>
            <a:r>
              <a:rPr lang="el-GR" sz="1600" i="1" dirty="0"/>
              <a:t> Ομολογία</a:t>
            </a:r>
            <a:r>
              <a:rPr lang="el-GR" sz="1600" dirty="0"/>
              <a:t> (</a:t>
            </a:r>
            <a:r>
              <a:rPr lang="el-GR" sz="1600" dirty="0" err="1"/>
              <a:t>Μελάχθων</a:t>
            </a:r>
            <a:r>
              <a:rPr lang="el-GR" sz="1600" dirty="0"/>
              <a:t>)</a:t>
            </a:r>
            <a:endParaRPr lang="en-US" sz="1600" dirty="0"/>
          </a:p>
          <a:p>
            <a:r>
              <a:rPr lang="en-US" sz="1600" dirty="0"/>
              <a:t>1531, </a:t>
            </a:r>
            <a:r>
              <a:rPr lang="el-GR" sz="1600" dirty="0" err="1"/>
              <a:t>Σμαλκαλδική</a:t>
            </a:r>
            <a:r>
              <a:rPr lang="el-GR" sz="1600" dirty="0"/>
              <a:t> Ένωση</a:t>
            </a:r>
            <a:r>
              <a:rPr lang="en-US" sz="1600" dirty="0"/>
              <a:t> </a:t>
            </a:r>
            <a:r>
              <a:rPr lang="el-GR" sz="1600" dirty="0"/>
              <a:t>Προτεσταντών ηγεμόνων</a:t>
            </a:r>
          </a:p>
          <a:p>
            <a:r>
              <a:rPr lang="el-GR" sz="1600" dirty="0"/>
              <a:t>1555</a:t>
            </a:r>
            <a:r>
              <a:rPr lang="en-US" sz="1600" dirty="0"/>
              <a:t>,</a:t>
            </a:r>
            <a:r>
              <a:rPr lang="el-GR" sz="1600" dirty="0"/>
              <a:t> Ειρήνη </a:t>
            </a:r>
            <a:r>
              <a:rPr lang="el-GR" sz="1600" dirty="0" err="1"/>
              <a:t>Αυγούστας</a:t>
            </a:r>
            <a:r>
              <a:rPr lang="el-GR" sz="1600" dirty="0"/>
              <a:t> (</a:t>
            </a:r>
            <a:r>
              <a:rPr lang="en-GB" sz="1600" i="1" dirty="0" err="1"/>
              <a:t>cujus</a:t>
            </a:r>
            <a:r>
              <a:rPr lang="en-GB" sz="1600" i="1" dirty="0"/>
              <a:t> </a:t>
            </a:r>
            <a:r>
              <a:rPr lang="en-GB" sz="1600" i="1" dirty="0" err="1"/>
              <a:t>regio</a:t>
            </a:r>
            <a:r>
              <a:rPr lang="en-GB" sz="1600" i="1" dirty="0"/>
              <a:t>, </a:t>
            </a:r>
            <a:r>
              <a:rPr lang="en-GB" sz="1600" i="1" dirty="0" err="1"/>
              <a:t>ejus</a:t>
            </a:r>
            <a:r>
              <a:rPr lang="en-GB" sz="1600" i="1" dirty="0"/>
              <a:t> </a:t>
            </a:r>
            <a:r>
              <a:rPr lang="en-GB" sz="1600" i="1" dirty="0" err="1"/>
              <a:t>religio</a:t>
            </a:r>
            <a:r>
              <a:rPr lang="en-GB" sz="1600" dirty="0"/>
              <a:t>)</a:t>
            </a:r>
            <a:endParaRPr lang="el-GR" sz="1600" dirty="0"/>
          </a:p>
          <a:p>
            <a:r>
              <a:rPr lang="el-GR" sz="1600" dirty="0"/>
              <a:t>1560-1609, σύγκρουση Καθολικών με Καλβινιστές σε Γαλλία και Κάτω Χώρες</a:t>
            </a:r>
            <a:r>
              <a:rPr lang="en-US" sz="1600" dirty="0"/>
              <a:t>. </a:t>
            </a:r>
            <a:r>
              <a:rPr lang="el-GR" sz="1600" b="1" dirty="0"/>
              <a:t>Ογδοηκονταετής Πόλεμος (1568-1648)</a:t>
            </a:r>
          </a:p>
          <a:p>
            <a:r>
              <a:rPr lang="el-GR" sz="1600" b="1" dirty="0"/>
              <a:t>1618-1648, Τριακονταετής Πόλεμος</a:t>
            </a:r>
            <a:r>
              <a:rPr lang="el-GR" sz="1600" dirty="0"/>
              <a:t>. Γενίκευση της σύρραξης</a:t>
            </a:r>
          </a:p>
          <a:p>
            <a:r>
              <a:rPr lang="el-GR" sz="1600" dirty="0"/>
              <a:t>1648, Συνθήκη Βεστφαλίας</a:t>
            </a:r>
          </a:p>
          <a:p>
            <a:r>
              <a:rPr lang="el-GR" sz="1600" dirty="0"/>
              <a:t>! Επικύρωση απώλειας πανευρωπαϊκής ισχύος Πάπα</a:t>
            </a:r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98968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7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p of europe with black text&#10;&#10;Description automatically generated">
            <a:extLst>
              <a:ext uri="{FF2B5EF4-FFF2-40B4-BE49-F238E27FC236}">
                <a16:creationId xmlns:a16="http://schemas.microsoft.com/office/drawing/2014/main" id="{96EB46A7-ADF0-0833-169A-63CC9EC85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68655"/>
            <a:ext cx="8178799" cy="552068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91BB28-9C7D-3903-F975-C5E3A509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96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</p:spPr>
        <p:txBody>
          <a:bodyPr>
            <a:normAutofit/>
          </a:bodyPr>
          <a:lstStyle/>
          <a:p>
            <a:r>
              <a:rPr lang="el-GR"/>
              <a:t>Απόσχιση Αγγλίας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2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l-GR" sz="280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</p:spPr>
        <p:txBody>
          <a:bodyPr>
            <a:normAutofit/>
          </a:bodyPr>
          <a:lstStyle/>
          <a:p>
            <a:r>
              <a:rPr lang="el-GR" sz="1900"/>
              <a:t>1527, άρνηση Πάπα να εγκρίνει το διαζύγιο του Ερρίκου Η΄ με της Αικατερίνη της Αραγωνίας (θεία Καρόλου Ε΄, Ρώμη υπό ισπανική κατοχή)</a:t>
            </a:r>
          </a:p>
          <a:p>
            <a:r>
              <a:rPr lang="el-GR" sz="1900"/>
              <a:t>1534, Πράξη Πρωτοκαθεδρίας (</a:t>
            </a:r>
            <a:r>
              <a:rPr lang="en-GB" sz="1900"/>
              <a:t>Act of Supremacy</a:t>
            </a:r>
            <a:r>
              <a:rPr lang="el-GR" sz="1900"/>
              <a:t>)</a:t>
            </a:r>
          </a:p>
          <a:p>
            <a:pPr lvl="1"/>
            <a:r>
              <a:rPr lang="el-GR" sz="1900"/>
              <a:t>Βασιλιάς επικεφαλής Εκκλησίας</a:t>
            </a:r>
          </a:p>
          <a:p>
            <a:pPr lvl="1"/>
            <a:r>
              <a:rPr lang="el-GR" sz="1900"/>
              <a:t>Διάλυση μοναστηριών, κατάσχεση μοναστικής περιουσίας</a:t>
            </a:r>
          </a:p>
          <a:p>
            <a:r>
              <a:rPr lang="el-GR" sz="1900"/>
              <a:t>Υιοθέτηση καλβινιστικού δόγματος και λατρείας</a:t>
            </a:r>
            <a:endParaRPr lang="en-US" sz="1900"/>
          </a:p>
          <a:p>
            <a:r>
              <a:rPr lang="el-GR" sz="1900"/>
              <a:t>Διατήρηση Λειτουργίας και εκκλησιαστικής ιεραρχίας, απόρριψη αγαμίας κλήρου και λατινικής γλώσσας</a:t>
            </a:r>
          </a:p>
          <a:p>
            <a:r>
              <a:rPr lang="el-GR" sz="1900"/>
              <a:t>Σκληρή καταστολή αντιφρονούντων, εκτέλεση </a:t>
            </a:r>
            <a:r>
              <a:rPr lang="en-US" sz="1900"/>
              <a:t>Thomas More</a:t>
            </a:r>
            <a:endParaRPr lang="en-GB"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36295" y="649480"/>
            <a:ext cx="226897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Deutsches Historisches Museum,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“The Luther Effect”, Βερολίνο,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Απρ.-Νοε. 2017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500 χρόνια Προτεσταντισμού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800 εκατ. πιστοί σε όλον τον κόσμο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6203"/>
          <a:stretch/>
        </p:blipFill>
        <p:spPr>
          <a:xfrm>
            <a:off x="6082126" y="1659655"/>
            <a:ext cx="2711832" cy="355056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14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>
          <a:xfrm>
            <a:off x="179512" y="116632"/>
            <a:ext cx="8820472" cy="65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40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</p:spPr>
        <p:txBody>
          <a:bodyPr>
            <a:normAutofit/>
          </a:bodyPr>
          <a:lstStyle/>
          <a:p>
            <a:r>
              <a:rPr lang="el-GR" sz="3700"/>
              <a:t>Ρωμαιοκαθολική Αντιμεταρρύθμιση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2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l-GR" sz="280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</p:spPr>
        <p:txBody>
          <a:bodyPr>
            <a:normAutofit/>
          </a:bodyPr>
          <a:lstStyle/>
          <a:p>
            <a:r>
              <a:rPr lang="el-GR" sz="1600"/>
              <a:t>1540, ίδρυση Τάγματος Ιησουιτών</a:t>
            </a:r>
          </a:p>
          <a:p>
            <a:pPr lvl="1"/>
            <a:r>
              <a:rPr lang="en-US" sz="1600"/>
              <a:t>Ignatio Loyola (1491</a:t>
            </a:r>
            <a:r>
              <a:rPr lang="el-GR" sz="1600"/>
              <a:t>;</a:t>
            </a:r>
            <a:r>
              <a:rPr lang="en-US" sz="1600"/>
              <a:t>-1556)</a:t>
            </a:r>
            <a:r>
              <a:rPr lang="el-GR" sz="1600"/>
              <a:t>: δράση στο όνομα του Θεού </a:t>
            </a:r>
          </a:p>
          <a:p>
            <a:pPr lvl="1"/>
            <a:r>
              <a:rPr lang="el-GR" sz="1600"/>
              <a:t>Ειδικός όρκος υπακοής στον Πάπα</a:t>
            </a:r>
            <a:r>
              <a:rPr lang="en-US" sz="1600"/>
              <a:t>. </a:t>
            </a:r>
            <a:r>
              <a:rPr lang="el-GR" sz="1600"/>
              <a:t>Πενία, αγαμία, υπακοή</a:t>
            </a:r>
          </a:p>
          <a:p>
            <a:pPr lvl="1"/>
            <a:r>
              <a:rPr lang="el-GR" sz="1600"/>
              <a:t>Ιεραποστολικό έργο, διδασκαλία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1600"/>
              <a:t>1542, ίδρυση Ιεράς Εξέτασης</a:t>
            </a:r>
          </a:p>
          <a:p>
            <a:pPr>
              <a:spcAft>
                <a:spcPts val="1200"/>
              </a:spcAft>
            </a:pPr>
            <a:r>
              <a:rPr lang="el-GR" sz="1600"/>
              <a:t>1559, </a:t>
            </a:r>
            <a:r>
              <a:rPr lang="en-US" sz="1600"/>
              <a:t>Index Librorum Prohibitorum</a:t>
            </a:r>
            <a:endParaRPr lang="el-GR" sz="1600"/>
          </a:p>
          <a:p>
            <a:r>
              <a:rPr lang="el-GR" sz="1600"/>
              <a:t>1545-1563, Σύνοδος Τριδέντου (</a:t>
            </a:r>
            <a:r>
              <a:rPr lang="en-US" sz="1600"/>
              <a:t>Trento) </a:t>
            </a:r>
            <a:endParaRPr lang="el-GR" sz="1600"/>
          </a:p>
          <a:p>
            <a:pPr lvl="1"/>
            <a:r>
              <a:rPr lang="el-GR" sz="1600"/>
              <a:t>Μεγάλο μεταρρυθμιστικό κίνημα Καθολικής Εκκλησίας</a:t>
            </a:r>
            <a:endParaRPr lang="en-US" sz="1600"/>
          </a:p>
          <a:p>
            <a:pPr lvl="1"/>
            <a:r>
              <a:rPr lang="el-GR" sz="1600"/>
              <a:t>Σταθεροποίηση δόγματος</a:t>
            </a:r>
          </a:p>
          <a:p>
            <a:pPr lvl="1"/>
            <a:r>
              <a:rPr lang="el-GR" sz="1600"/>
              <a:t>Εισαγωγή μπαρόκ διακόσμου σε εκκλησίες</a:t>
            </a:r>
          </a:p>
          <a:p>
            <a:pPr lvl="1">
              <a:buNone/>
            </a:pPr>
            <a:endParaRPr lang="el-GR" sz="1600"/>
          </a:p>
          <a:p>
            <a:pPr>
              <a:buNone/>
            </a:pPr>
            <a:endParaRPr lang="el-GR"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</p:spPr>
        <p:txBody>
          <a:bodyPr>
            <a:normAutofit/>
          </a:bodyPr>
          <a:lstStyle/>
          <a:p>
            <a:r>
              <a:rPr lang="el-GR" sz="3700"/>
              <a:t>Σύνοδος του Τριδέντου (1545-1563)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  <a:prstGeom prst="ellipse">
            <a:avLst/>
          </a:prstGeom>
        </p:spPr>
        <p:txBody>
          <a:bodyPr anchor="ctr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9D9BFEA-A0A6-470B-9C1A-C222B6B00C5D}" type="slidenum">
              <a:rPr lang="el-GR" sz="24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l-GR" sz="2400">
              <a:solidFill>
                <a:srgbClr val="FFFFFF"/>
              </a:solidFill>
            </a:endParaRPr>
          </a:p>
        </p:txBody>
      </p:sp>
      <p:sp>
        <p:nvSpPr>
          <p:cNvPr id="33" name="Content Placeholder 3"/>
          <p:cNvSpPr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900"/>
              <a:t>Πίστη βασίζεται στις Γραφές όπως αυτές ερμηνεύονται από την Εκκλησία</a:t>
            </a:r>
          </a:p>
          <a:p>
            <a:pPr>
              <a:spcAft>
                <a:spcPts val="600"/>
              </a:spcAft>
            </a:pPr>
            <a:r>
              <a:rPr lang="el-GR" sz="1900"/>
              <a:t>Τα έργα αποτελούν αναγκαίο συμπλήρωμα για τη σωτηρία</a:t>
            </a:r>
          </a:p>
          <a:p>
            <a:pPr>
              <a:spcAft>
                <a:spcPts val="600"/>
              </a:spcAft>
            </a:pPr>
            <a:r>
              <a:rPr lang="el-GR" sz="1900"/>
              <a:t>Αληθινή παρουσία Χριστού σε Θεία Ευχαριστία</a:t>
            </a:r>
          </a:p>
          <a:p>
            <a:pPr>
              <a:spcAft>
                <a:spcPts val="600"/>
              </a:spcAft>
            </a:pPr>
            <a:r>
              <a:rPr lang="el-GR" sz="1900"/>
              <a:t>Κεντρική θέση Θείας Λειτουργίας και επτά Ιερών Μυστηρίων</a:t>
            </a:r>
          </a:p>
          <a:p>
            <a:pPr>
              <a:spcAft>
                <a:spcPts val="600"/>
              </a:spcAft>
            </a:pPr>
            <a:r>
              <a:rPr lang="el-GR" sz="1900"/>
              <a:t>Ιδιαίτερη προσπάθεια για στρατολόγηση και κατάρτιση ιερέων</a:t>
            </a:r>
          </a:p>
          <a:p>
            <a:pPr>
              <a:spcAft>
                <a:spcPts val="600"/>
              </a:spcAft>
            </a:pPr>
            <a:r>
              <a:rPr lang="el-GR" sz="1900"/>
              <a:t>Αυστηρός έλεγχος επισκοπικού αξιώματος, πειθαρχία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l-GR" sz="3100">
                <a:solidFill>
                  <a:schemeClr val="tx2"/>
                </a:solidFill>
              </a:rPr>
              <a:t>Εμπόδια σε ενωτικές βλέψεις Καρόλου Ε΄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r>
              <a:rPr lang="el-GR" sz="1600">
                <a:solidFill>
                  <a:schemeClr val="tx2"/>
                </a:solidFill>
              </a:rPr>
              <a:t>Ρήξη ενότητας Χριστιανοσύνης από Μεταρρύθμιση</a:t>
            </a:r>
          </a:p>
          <a:p>
            <a:r>
              <a:rPr lang="el-GR" sz="1600">
                <a:solidFill>
                  <a:schemeClr val="tx2"/>
                </a:solidFill>
              </a:rPr>
              <a:t>Ανυπακοή Γερμανών ηγεμόνων (διαφωνία με καταδίκη Λουθήρου από Εκλέκτορα Σαξονίας Φρειδερίκο Α΄), σκληρότητα Καρόλου Ε΄</a:t>
            </a:r>
          </a:p>
          <a:p>
            <a:r>
              <a:rPr lang="el-GR" sz="1600">
                <a:solidFill>
                  <a:schemeClr val="tx2"/>
                </a:solidFill>
              </a:rPr>
              <a:t>Ένταση εθνικού αισθήματος (αντίδραση Βουργουνδίας σε απόσχισή της από Γαλλία)</a:t>
            </a:r>
          </a:p>
          <a:p>
            <a:pPr lvl="1"/>
            <a:r>
              <a:rPr lang="el-GR" sz="1600">
                <a:solidFill>
                  <a:schemeClr val="tx2"/>
                </a:solidFill>
              </a:rPr>
              <a:t>Κάρολος Ε΄ = εκπρόσωπος παρωχημένου μεσαιωνικού μοντέλου</a:t>
            </a:r>
          </a:p>
          <a:p>
            <a:pPr lvl="1"/>
            <a:r>
              <a:rPr lang="el-GR" sz="1600">
                <a:solidFill>
                  <a:schemeClr val="tx2"/>
                </a:solidFill>
              </a:rPr>
              <a:t>Φραγκίσκος Α΄ = συσπείρωση όσων φοβούνταν τις ενωτικές φιλοδοξίες των Αψβούργων (Ιταλοί πρίγκιπες, Πάπας Κλήμης Ζ΄)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370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l-GR" sz="3100">
                <a:solidFill>
                  <a:schemeClr val="tx2"/>
                </a:solidFill>
              </a:rPr>
              <a:t>Εμπόδια σε ενωτικές βλέψεις Καρόλου Ε΄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r>
              <a:rPr lang="el-GR" sz="1600">
                <a:solidFill>
                  <a:schemeClr val="tx2"/>
                </a:solidFill>
              </a:rPr>
              <a:t>Πολεμικές συγκρούσεις σε Γερμανία μεταξύ καθολικών και προτεσταντών ηγεμόνων</a:t>
            </a:r>
          </a:p>
          <a:p>
            <a:r>
              <a:rPr lang="el-GR" sz="1600">
                <a:solidFill>
                  <a:schemeClr val="tx2"/>
                </a:solidFill>
              </a:rPr>
              <a:t>Φραγκίσκος Α΄ συμμαχεί με Σμαλκαλδική Ένωση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l-GR" sz="1600">
                <a:solidFill>
                  <a:schemeClr val="tx2"/>
                </a:solidFill>
              </a:rPr>
              <a:t>και Σουλεϊμάν τον Μεγαλοπρεπή</a:t>
            </a:r>
          </a:p>
          <a:p>
            <a:r>
              <a:rPr lang="el-GR" sz="1600">
                <a:solidFill>
                  <a:schemeClr val="tx2"/>
                </a:solidFill>
              </a:rPr>
              <a:t>Οθωμανική προέλαση σε Δύση</a:t>
            </a:r>
          </a:p>
          <a:p>
            <a:pPr lvl="1"/>
            <a:r>
              <a:rPr lang="el-GR" sz="1600">
                <a:solidFill>
                  <a:schemeClr val="tx2"/>
                </a:solidFill>
              </a:rPr>
              <a:t>1526, Σουλεϊμάν ο Μεγαλοπρεπής διαβαίνει Δούναβη και καταλαμβάνει ουγγρική πεδιάδα</a:t>
            </a:r>
          </a:p>
          <a:p>
            <a:pPr lvl="1"/>
            <a:r>
              <a:rPr lang="el-GR" sz="1600">
                <a:solidFill>
                  <a:schemeClr val="tx2"/>
                </a:solidFill>
              </a:rPr>
              <a:t>1529, Πολιορκία Βιέννης</a:t>
            </a:r>
          </a:p>
          <a:p>
            <a:pPr lvl="1"/>
            <a:r>
              <a:rPr lang="el-GR" sz="1600">
                <a:solidFill>
                  <a:schemeClr val="tx2"/>
                </a:solidFill>
              </a:rPr>
              <a:t>1541, καταστροφή αυτοκρατορικού στόλου σε ναυτική εκστρατεία κατά Βερβερίνων πειρατών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191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l-GR" sz="3100">
                <a:solidFill>
                  <a:schemeClr val="tx2"/>
                </a:solidFill>
              </a:rPr>
              <a:t>Εμπόδια σε ενωτικές βλέψεις Καρόλου Ε΄ (3)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r>
              <a:rPr lang="el-GR" sz="1600">
                <a:solidFill>
                  <a:schemeClr val="tx2"/>
                </a:solidFill>
              </a:rPr>
              <a:t>1552, γαλλικά στρατεύματα Ερρίκου Β΄ εισβάλλουν στη Γερμανία μετά από συνθήκη του </a:t>
            </a:r>
            <a:r>
              <a:rPr lang="en-US" sz="1600">
                <a:solidFill>
                  <a:schemeClr val="tx2"/>
                </a:solidFill>
              </a:rPr>
              <a:t>Chambord</a:t>
            </a:r>
            <a:r>
              <a:rPr lang="el-GR" sz="1600">
                <a:solidFill>
                  <a:schemeClr val="tx2"/>
                </a:solidFill>
              </a:rPr>
              <a:t>, αποτυχία Καρόλου να ανακαταλάβει Μετς</a:t>
            </a:r>
          </a:p>
          <a:p>
            <a:r>
              <a:rPr lang="el-GR" sz="1600">
                <a:solidFill>
                  <a:schemeClr val="tx2"/>
                </a:solidFill>
              </a:rPr>
              <a:t>1553, καταστροφική υποχώρηση Καρόλου</a:t>
            </a:r>
          </a:p>
          <a:p>
            <a:r>
              <a:rPr lang="el-GR" sz="1600">
                <a:solidFill>
                  <a:schemeClr val="tx2"/>
                </a:solidFill>
              </a:rPr>
              <a:t>1555, Ειρήνη της Αυγούστας [</a:t>
            </a:r>
            <a:r>
              <a:rPr lang="en-US" sz="1600">
                <a:solidFill>
                  <a:schemeClr val="tx2"/>
                </a:solidFill>
              </a:rPr>
              <a:t>Augsburg</a:t>
            </a:r>
            <a:r>
              <a:rPr lang="el-GR" sz="1600">
                <a:solidFill>
                  <a:schemeClr val="tx2"/>
                </a:solidFill>
              </a:rPr>
              <a:t>]</a:t>
            </a:r>
          </a:p>
          <a:p>
            <a:pPr lvl="1"/>
            <a:r>
              <a:rPr lang="en-US" sz="1600" i="1">
                <a:solidFill>
                  <a:schemeClr val="tx2"/>
                </a:solidFill>
              </a:rPr>
              <a:t>Cuius regio, eius religio</a:t>
            </a:r>
            <a:r>
              <a:rPr lang="el-GR" sz="1600" i="1">
                <a:solidFill>
                  <a:schemeClr val="tx2"/>
                </a:solidFill>
              </a:rPr>
              <a:t> </a:t>
            </a:r>
            <a:r>
              <a:rPr lang="el-GR" sz="1600">
                <a:solidFill>
                  <a:schemeClr val="tx2"/>
                </a:solidFill>
              </a:rPr>
              <a:t>(αγνόηση καλβινιστών)</a:t>
            </a:r>
            <a:endParaRPr lang="en-US" sz="1600">
              <a:solidFill>
                <a:schemeClr val="tx2"/>
              </a:solidFill>
            </a:endParaRPr>
          </a:p>
          <a:p>
            <a:r>
              <a:rPr lang="el-GR" sz="1600">
                <a:solidFill>
                  <a:schemeClr val="tx2"/>
                </a:solidFill>
              </a:rPr>
              <a:t>1556</a:t>
            </a:r>
            <a:r>
              <a:rPr lang="en-US" sz="1600">
                <a:solidFill>
                  <a:schemeClr val="tx2"/>
                </a:solidFill>
              </a:rPr>
              <a:t>, </a:t>
            </a:r>
            <a:r>
              <a:rPr lang="el-GR" sz="1600">
                <a:solidFill>
                  <a:schemeClr val="tx2"/>
                </a:solidFill>
              </a:rPr>
              <a:t>παραίτηση Καρόλου και διαίρεση επικράτειας</a:t>
            </a:r>
          </a:p>
          <a:p>
            <a:pPr lvl="1"/>
            <a:r>
              <a:rPr lang="el-GR" sz="1600">
                <a:solidFill>
                  <a:schemeClr val="tx2"/>
                </a:solidFill>
              </a:rPr>
              <a:t>Αδελφός του, Φερδινάνδος, εκλέγεται Αυτοκράτορας (Κάρολος αποτυγχάνει να εκλέξει τον γιο του, Φίλιππο)</a:t>
            </a:r>
          </a:p>
          <a:p>
            <a:pPr lvl="1"/>
            <a:r>
              <a:rPr lang="el-GR" sz="1600">
                <a:solidFill>
                  <a:schemeClr val="tx2"/>
                </a:solidFill>
              </a:rPr>
              <a:t>Φίλιππος κληρονομεί ισπανικές, βουργουνδικές και ιταλικές κτήσεις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847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1559, Συνθήκη </a:t>
            </a:r>
            <a:r>
              <a:rPr lang="en-US" sz="4000">
                <a:solidFill>
                  <a:srgbClr val="FFFFFF"/>
                </a:solidFill>
              </a:rPr>
              <a:t>Cateau-Cambr</a:t>
            </a:r>
            <a:r>
              <a:rPr lang="fr-FR" sz="4000">
                <a:solidFill>
                  <a:srgbClr val="FFFFFF"/>
                </a:solidFill>
              </a:rPr>
              <a:t>ésis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8400"/>
            <a:ext cx="7886700" cy="3738562"/>
          </a:xfrm>
        </p:spPr>
        <p:txBody>
          <a:bodyPr>
            <a:normAutofit/>
          </a:bodyPr>
          <a:lstStyle/>
          <a:p>
            <a:r>
              <a:rPr lang="el-GR" sz="1800"/>
              <a:t>Συμφιλίωση μεταξύ Γαλλίας και Ισπανίας</a:t>
            </a:r>
          </a:p>
          <a:p>
            <a:pPr lvl="1"/>
            <a:r>
              <a:rPr lang="el-GR" sz="1800"/>
              <a:t>Οικονομικές δυσκολίες και των δύο Δυνάμεων</a:t>
            </a:r>
          </a:p>
          <a:p>
            <a:pPr lvl="1"/>
            <a:r>
              <a:rPr lang="el-GR" sz="1800"/>
              <a:t>Θρησκευτικές αντιπαλότητες στη Γαλλία μεταξύ Καθολικών και Ουγενότων</a:t>
            </a:r>
          </a:p>
          <a:p>
            <a:r>
              <a:rPr lang="el-GR" sz="1800"/>
              <a:t>Οριστικό τέλος 65 ετών Πολέμων της Ιταλίας</a:t>
            </a:r>
          </a:p>
          <a:p>
            <a:r>
              <a:rPr lang="el-GR" sz="1800"/>
              <a:t>Απαρχή ισπανικής κυριαρχίας στην Ευρώπη για τα επόμενα 150 χρόνια</a:t>
            </a:r>
          </a:p>
          <a:p>
            <a:r>
              <a:rPr lang="el-GR" sz="1800"/>
              <a:t>Ερρίκος Β΄ εκχωρεί Σαβοΐα, Πεδεμόντιο και Κορσική</a:t>
            </a:r>
            <a:r>
              <a:rPr lang="en-US" sz="1800"/>
              <a:t> </a:t>
            </a:r>
            <a:r>
              <a:rPr lang="el-GR" sz="1800"/>
              <a:t>και παραιτείται από διεκδικήσεις σε Μιλάνο</a:t>
            </a:r>
          </a:p>
          <a:p>
            <a:r>
              <a:rPr lang="el-GR" sz="1800"/>
              <a:t>Διατηρεί 5 κάστρα στην Ιταλία, τις επισκοπές σε Τουλ, Μετς και Βερντέν και το Καλαί (η Αγγλία χάνει το τελευταίο οχυρό της στην ηπειρωτική Ευρώπη!)</a:t>
            </a:r>
          </a:p>
          <a:p>
            <a:r>
              <a:rPr lang="el-GR" sz="1800"/>
              <a:t>Γάμος Φιλίππου Β΄ με Ελισάβετ, κόρη Ερρίκου Β΄</a:t>
            </a:r>
          </a:p>
          <a:p>
            <a:endParaRPr lang="el-GR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482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360" y="365760"/>
            <a:ext cx="5677279" cy="1288238"/>
          </a:xfrm>
        </p:spPr>
        <p:txBody>
          <a:bodyPr anchor="ctr">
            <a:normAutofit/>
          </a:bodyPr>
          <a:lstStyle/>
          <a:p>
            <a:pPr algn="ctr"/>
            <a:r>
              <a:rPr lang="el-GR" sz="4100"/>
              <a:t>Ερμηνεία αποτυχίας Καρόλου Ε΄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4176" y="1956816"/>
            <a:ext cx="5895648" cy="4024884"/>
          </a:xfrm>
        </p:spPr>
        <p:txBody>
          <a:bodyPr anchor="t">
            <a:normAutofit/>
          </a:bodyPr>
          <a:lstStyle/>
          <a:p>
            <a:r>
              <a:rPr lang="el-GR" sz="2100">
                <a:latin typeface="+mj-lt"/>
              </a:rPr>
              <a:t>Τέλος χριστιανικής ενότητας και μεσαιωνικής ιδέας ενιαίας αυτοκρατορίας</a:t>
            </a:r>
          </a:p>
          <a:p>
            <a:r>
              <a:rPr lang="el-GR" sz="2100">
                <a:latin typeface="+mj-lt"/>
              </a:rPr>
              <a:t>Πολιτικός κατακερματισμός, εξέλιξη σε </a:t>
            </a:r>
            <a:r>
              <a:rPr lang="el-GR" sz="2100">
                <a:latin typeface="+mj-lt"/>
                <a:sym typeface="Wingdings"/>
              </a:rPr>
              <a:t>έθνη-κράτη</a:t>
            </a:r>
            <a:endParaRPr lang="el-GR" sz="2100" cap="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l-GR" sz="2100">
                <a:latin typeface="+mj-lt"/>
              </a:rPr>
              <a:t>Θρίαμβος εθνικών γλωσσών</a:t>
            </a:r>
          </a:p>
          <a:p>
            <a:r>
              <a:rPr lang="el-GR" sz="2100">
                <a:latin typeface="+mj-lt"/>
              </a:rPr>
              <a:t>Κυριαρχία εθνικών ιδιαιτεροτήτων σε Τέχνη και κουλτούρα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47784" y="6108192"/>
            <a:ext cx="41148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 fontScale="92500" lnSpcReduction="20000"/>
          </a:bodyPr>
          <a:lstStyle/>
          <a:p>
            <a:pPr algn="ctr">
              <a:spcAft>
                <a:spcPts val="600"/>
              </a:spcAft>
            </a:pPr>
            <a:fld id="{F9D9BFEA-A0A6-470B-9C1A-C222B6B00C5D}" type="slidenum">
              <a:rPr lang="el-GR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27</a:t>
            </a:fld>
            <a:endParaRPr lang="el-G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62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28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714375"/>
            <a:ext cx="8134350" cy="542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24328" y="587727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[2017]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5562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360" y="365760"/>
            <a:ext cx="5677279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…</a:t>
            </a:r>
            <a:r>
              <a:rPr lang="el-GR" dirty="0"/>
              <a:t>Μεταρρυθμίσεις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176" y="1956816"/>
            <a:ext cx="5895648" cy="4024884"/>
          </a:xfrm>
        </p:spPr>
        <p:txBody>
          <a:bodyPr anchor="t">
            <a:normAutofit/>
          </a:bodyPr>
          <a:lstStyle/>
          <a:p>
            <a:r>
              <a:rPr lang="el-GR" sz="1500"/>
              <a:t>Πολλές απόπειρες ανανέωσης της εκκλησιαστικής ζωής</a:t>
            </a:r>
          </a:p>
          <a:p>
            <a:r>
              <a:rPr lang="el-GR" sz="1500"/>
              <a:t>Αμφισβήτηση παλαιών πεποιθήσεων και πρακτικών</a:t>
            </a:r>
          </a:p>
          <a:p>
            <a:r>
              <a:rPr lang="el-GR" sz="1500"/>
              <a:t>Συγκρούσεις μεταξύ υποστηρικτών και πολέμιων μεταρρύθμισης αλλά και μεταξύ των ίδιων των μεταρρυθμιστών</a:t>
            </a:r>
          </a:p>
          <a:p>
            <a:r>
              <a:rPr lang="el-GR" sz="1500"/>
              <a:t>Ανταγωνισμός εξανάγκασε όλα τα μέρη να αποσαφηνίσουν τις θέσεις τους</a:t>
            </a:r>
          </a:p>
          <a:p>
            <a:r>
              <a:rPr lang="el-GR" sz="1500"/>
              <a:t>Περιθωριοποίηση και διωγμός των πιο ριζοσπαστικών κινημάτων και από τις δύο πλευρές</a:t>
            </a:r>
          </a:p>
          <a:p>
            <a:r>
              <a:rPr lang="el-GR" sz="1500"/>
              <a:t>Βαθιά αλλαγή Ευρώπης, νέες ιδέες περί πίστης επηρέασαν την κουλτούρα, την κοινωνία και την καθημερινή ζωή</a:t>
            </a:r>
          </a:p>
          <a:p>
            <a:pPr lvl="1"/>
            <a:r>
              <a:rPr lang="el-GR" sz="1500"/>
              <a:t>Λατρευτικές πρακτικές, διάκοσμος εκκλησιών, εισαγωγή ψαλμών στις καθομιλούμενες γλώσσες, γάμος καθίσταται θεμέλιο κοινωνίας</a:t>
            </a:r>
          </a:p>
          <a:p>
            <a:r>
              <a:rPr lang="el-GR" sz="1500"/>
              <a:t>Περίοδος θρησκευτικών πολέμων που θα συνεχιστούν τον 17</a:t>
            </a:r>
            <a:r>
              <a:rPr lang="el-GR" sz="1500" baseline="30000"/>
              <a:t>ο</a:t>
            </a:r>
            <a:r>
              <a:rPr lang="el-GR" sz="1500"/>
              <a:t> αιώνα</a:t>
            </a:r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7784" y="6108192"/>
            <a:ext cx="41148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F9D9BFEA-A0A6-470B-9C1A-C222B6B00C5D}" type="slidenum">
              <a:rPr lang="el-GR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l-G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6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445494"/>
            <a:ext cx="2712642" cy="4376572"/>
          </a:xfrm>
        </p:spPr>
        <p:txBody>
          <a:bodyPr anchor="ctr">
            <a:normAutofit/>
          </a:bodyPr>
          <a:lstStyle/>
          <a:p>
            <a:r>
              <a:rPr lang="el-GR" sz="2900"/>
              <a:t>ΜΕΤΑΡΡΥΘΜΙΣΗ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3504" y="603504"/>
            <a:ext cx="41148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F9D9BFEA-A0A6-470B-9C1A-C222B6B00C5D}" type="slidenum">
              <a:rPr lang="el-GR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l-GR" sz="1300">
              <a:solidFill>
                <a:srgbClr val="FFFFFF"/>
              </a:solidFill>
            </a:endParaRPr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399032"/>
            <a:ext cx="4126375" cy="4471416"/>
          </a:xfrm>
        </p:spPr>
        <p:txBody>
          <a:bodyPr anchor="ctr">
            <a:normAutofit/>
          </a:bodyPr>
          <a:lstStyle/>
          <a:p>
            <a:r>
              <a:rPr lang="el-GR" sz="1600">
                <a:solidFill>
                  <a:schemeClr val="bg1"/>
                </a:solidFill>
              </a:rPr>
              <a:t>τ. Μεσαίωνα: κλίμα θρησκευτικής ανησυχίας, αδυναμία Εκκλησίας να προσφέρει απάντηση, δεισιδαιμονίες, συγχωροχάρτια</a:t>
            </a:r>
          </a:p>
          <a:p>
            <a:r>
              <a:rPr lang="el-GR" sz="1600">
                <a:solidFill>
                  <a:schemeClr val="bg1"/>
                </a:solidFill>
              </a:rPr>
              <a:t>Πολλαπλά πλήγματα κύρους Εκκλησίας κατά τον 14</a:t>
            </a:r>
            <a:r>
              <a:rPr lang="el-GR" sz="1600" baseline="30000">
                <a:solidFill>
                  <a:schemeClr val="bg1"/>
                </a:solidFill>
              </a:rPr>
              <a:t>ο</a:t>
            </a:r>
            <a:r>
              <a:rPr lang="el-GR" sz="1600">
                <a:solidFill>
                  <a:schemeClr val="bg1"/>
                </a:solidFill>
              </a:rPr>
              <a:t> και 15</a:t>
            </a:r>
            <a:r>
              <a:rPr lang="el-GR" sz="1600" baseline="30000">
                <a:solidFill>
                  <a:schemeClr val="bg1"/>
                </a:solidFill>
              </a:rPr>
              <a:t>ο</a:t>
            </a:r>
            <a:r>
              <a:rPr lang="el-GR" sz="1600">
                <a:solidFill>
                  <a:schemeClr val="bg1"/>
                </a:solidFill>
              </a:rPr>
              <a:t> αι. που δέχεται πολύπλευρη κριτική</a:t>
            </a:r>
            <a:endParaRPr lang="en-US" sz="1600">
              <a:solidFill>
                <a:schemeClr val="bg1"/>
              </a:solidFill>
            </a:endParaRPr>
          </a:p>
          <a:p>
            <a:pPr lvl="1"/>
            <a:r>
              <a:rPr lang="el-GR" sz="1600">
                <a:solidFill>
                  <a:schemeClr val="bg1"/>
                </a:solidFill>
              </a:rPr>
              <a:t>«Αιχμαλωσία της Αβινιόν» (7 πάπες, 1308-1377)</a:t>
            </a:r>
          </a:p>
          <a:p>
            <a:pPr lvl="1"/>
            <a:r>
              <a:rPr lang="el-GR" sz="1600">
                <a:solidFill>
                  <a:schemeClr val="bg1"/>
                </a:solidFill>
              </a:rPr>
              <a:t>«Μεγάλο Σχίσμα» (1378-1418)</a:t>
            </a:r>
          </a:p>
          <a:p>
            <a:r>
              <a:rPr lang="el-GR" sz="1600">
                <a:solidFill>
                  <a:schemeClr val="bg1"/>
                </a:solidFill>
              </a:rPr>
              <a:t>Μετάβαση στην Ευρώπη της νεωτερικότητας μέσα από συγκρούσεις και διαιρέσεις</a:t>
            </a:r>
          </a:p>
          <a:p>
            <a:r>
              <a:rPr lang="el-GR" sz="1600">
                <a:solidFill>
                  <a:schemeClr val="bg1"/>
                </a:solidFill>
              </a:rPr>
              <a:t>Σθεναρή στάση Λουθήρου = απαρχή σύγχρονης εξατομικευμένης θρησκευτικότητας &amp; συνειδησιακής ελευθερίας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445494"/>
            <a:ext cx="2712642" cy="4376572"/>
          </a:xfrm>
        </p:spPr>
        <p:txBody>
          <a:bodyPr anchor="ctr">
            <a:normAutofit/>
          </a:bodyPr>
          <a:lstStyle/>
          <a:p>
            <a:r>
              <a:rPr lang="el-GR" sz="2900"/>
              <a:t>Μεταρρύθμιση (2)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3504" y="603504"/>
            <a:ext cx="41148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F9D9BFEA-A0A6-470B-9C1A-C222B6B00C5D}" type="slidenum">
              <a:rPr lang="el-GR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l-GR" sz="1300">
              <a:solidFill>
                <a:srgbClr val="FFFFFF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399032"/>
            <a:ext cx="4126375" cy="4471416"/>
          </a:xfrm>
        </p:spPr>
        <p:txBody>
          <a:bodyPr anchor="ctr">
            <a:normAutofit/>
          </a:bodyPr>
          <a:lstStyle/>
          <a:p>
            <a:r>
              <a:rPr lang="el-GR" sz="1600">
                <a:solidFill>
                  <a:schemeClr val="bg1"/>
                </a:solidFill>
              </a:rPr>
              <a:t>Έντονες καταγγελίες καταχρήσεων και ανεπάρκειας ιερέων (Σαβοναρόλα, Αδελφοί Κοινοτικής Ζωής)</a:t>
            </a:r>
          </a:p>
          <a:p>
            <a:r>
              <a:rPr lang="el-GR" sz="1600">
                <a:solidFill>
                  <a:schemeClr val="bg1"/>
                </a:solidFill>
              </a:rPr>
              <a:t>Κριτική κατά πρωτείων Πάπα, στροφή σε Αγία Γραφή</a:t>
            </a:r>
          </a:p>
          <a:p>
            <a:pPr lvl="1"/>
            <a:r>
              <a:rPr lang="en-US" sz="1600">
                <a:solidFill>
                  <a:schemeClr val="bg1"/>
                </a:solidFill>
              </a:rPr>
              <a:t>John Wycliffe (132</a:t>
            </a:r>
            <a:r>
              <a:rPr lang="el-GR" sz="1600">
                <a:solidFill>
                  <a:schemeClr val="bg1"/>
                </a:solidFill>
              </a:rPr>
              <a:t>8</a:t>
            </a:r>
            <a:r>
              <a:rPr lang="en-US" sz="1600">
                <a:solidFill>
                  <a:schemeClr val="bg1"/>
                </a:solidFill>
              </a:rPr>
              <a:t>-1384)</a:t>
            </a:r>
            <a:r>
              <a:rPr lang="el-GR" sz="1600">
                <a:solidFill>
                  <a:schemeClr val="bg1"/>
                </a:solidFill>
              </a:rPr>
              <a:t>, ηγέτης πολιτικού και θρησκευτικού κινήματος (</a:t>
            </a:r>
            <a:r>
              <a:rPr lang="en-US" sz="1600">
                <a:solidFill>
                  <a:schemeClr val="bg1"/>
                </a:solidFill>
              </a:rPr>
              <a:t>Lollards</a:t>
            </a:r>
            <a:r>
              <a:rPr lang="el-GR" sz="1600">
                <a:solidFill>
                  <a:schemeClr val="bg1"/>
                </a:solidFill>
              </a:rPr>
              <a:t>)</a:t>
            </a:r>
            <a:endParaRPr lang="en-US" sz="1600">
              <a:solidFill>
                <a:schemeClr val="bg1"/>
              </a:solidFill>
            </a:endParaRPr>
          </a:p>
          <a:p>
            <a:pPr lvl="1"/>
            <a:r>
              <a:rPr lang="en-US" sz="1600">
                <a:solidFill>
                  <a:schemeClr val="bg1"/>
                </a:solidFill>
              </a:rPr>
              <a:t>Jan Hus (1369-1415)</a:t>
            </a:r>
            <a:r>
              <a:rPr lang="el-GR" sz="1600">
                <a:solidFill>
                  <a:schemeClr val="bg1"/>
                </a:solidFill>
              </a:rPr>
              <a:t> &amp; «Μοραβοί Αδελφοί» («Χουσιτικοί πόλεμοι», 1419-1434). 1530, αναγνώριση Εκκλησίας τους</a:t>
            </a:r>
          </a:p>
          <a:p>
            <a:r>
              <a:rPr lang="el-GR" sz="1600">
                <a:solidFill>
                  <a:schemeClr val="bg1"/>
                </a:solidFill>
              </a:rPr>
              <a:t>Επάνοδος σε Αγία Γραφή με Ουμανισμό</a:t>
            </a:r>
          </a:p>
          <a:p>
            <a:r>
              <a:rPr lang="el-GR" sz="1600">
                <a:solidFill>
                  <a:schemeClr val="bg1"/>
                </a:solidFill>
              </a:rPr>
              <a:t>Αντιπαράθεση κοσμικής εξουσίας Εκκλησίας και κράτους</a:t>
            </a:r>
            <a:r>
              <a:rPr lang="en-US" sz="1600">
                <a:solidFill>
                  <a:schemeClr val="bg1"/>
                </a:solidFill>
              </a:rPr>
              <a:t>, </a:t>
            </a:r>
            <a:r>
              <a:rPr lang="el-GR" sz="1600">
                <a:solidFill>
                  <a:schemeClr val="bg1"/>
                </a:solidFill>
              </a:rPr>
              <a:t>δικαστική και φορολογική δικαιοδοσία επισκόπων</a:t>
            </a:r>
          </a:p>
          <a:p>
            <a:endParaRPr lang="el-GR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445494"/>
            <a:ext cx="2712642" cy="4376572"/>
          </a:xfrm>
        </p:spPr>
        <p:txBody>
          <a:bodyPr anchor="ctr">
            <a:normAutofit/>
          </a:bodyPr>
          <a:lstStyle/>
          <a:p>
            <a:r>
              <a:rPr lang="en-US" sz="4200"/>
              <a:t>Girolamo Savonarola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3504" y="603504"/>
            <a:ext cx="41148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F9D9BFEA-A0A6-470B-9C1A-C222B6B00C5D}" type="slidenum">
              <a:rPr lang="el-GR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l-GR" sz="1300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399032"/>
            <a:ext cx="4126375" cy="4471416"/>
          </a:xfrm>
        </p:spPr>
        <p:txBody>
          <a:bodyPr anchor="ctr">
            <a:normAutofit/>
          </a:bodyPr>
          <a:lstStyle/>
          <a:p>
            <a:r>
              <a:rPr lang="el-GR" sz="1600">
                <a:solidFill>
                  <a:schemeClr val="bg1"/>
                </a:solidFill>
              </a:rPr>
              <a:t>Δομινικανός μοναχός (1452-1498)</a:t>
            </a:r>
          </a:p>
          <a:p>
            <a:r>
              <a:rPr lang="el-GR" sz="1600">
                <a:solidFill>
                  <a:schemeClr val="bg1"/>
                </a:solidFill>
              </a:rPr>
              <a:t>Κήρυγμα για θρησκευτική ανανέωση</a:t>
            </a:r>
          </a:p>
          <a:p>
            <a:r>
              <a:rPr lang="el-GR" sz="1600">
                <a:solidFill>
                  <a:schemeClr val="bg1"/>
                </a:solidFill>
              </a:rPr>
              <a:t>Καταγγελία εκκλησιαστικής διαφθοράς, δεσποτικής εξουσίας, εκμετάλλευσης φτωχών</a:t>
            </a:r>
          </a:p>
          <a:p>
            <a:r>
              <a:rPr lang="el-GR" sz="1600">
                <a:solidFill>
                  <a:schemeClr val="bg1"/>
                </a:solidFill>
              </a:rPr>
              <a:t>Προφητεία βιβλικής πλημμύρας και άφιξης του νέου Κύρου από τον Βορρά </a:t>
            </a:r>
            <a:r>
              <a:rPr lang="en-US" sz="1600">
                <a:solidFill>
                  <a:schemeClr val="bg1"/>
                </a:solidFill>
              </a:rPr>
              <a:t>             </a:t>
            </a:r>
            <a:r>
              <a:rPr lang="el-GR" sz="1600">
                <a:solidFill>
                  <a:schemeClr val="bg1"/>
                </a:solidFill>
              </a:rPr>
              <a:t>(= Κάρολος Η΄ Γαλλίας)</a:t>
            </a:r>
          </a:p>
          <a:p>
            <a:r>
              <a:rPr lang="el-GR" sz="1600">
                <a:solidFill>
                  <a:schemeClr val="bg1"/>
                </a:solidFill>
              </a:rPr>
              <a:t>Εκδίωξη Μεδίκων (1494), εγκαθίδρυση «λαϊκής» δημοκρατίας</a:t>
            </a:r>
          </a:p>
          <a:p>
            <a:r>
              <a:rPr lang="el-GR" sz="1600">
                <a:solidFill>
                  <a:schemeClr val="bg1"/>
                </a:solidFill>
              </a:rPr>
              <a:t>Εκστρατεία για ηθική αναμόρφωση Φλωρεντίας</a:t>
            </a:r>
          </a:p>
          <a:p>
            <a:r>
              <a:rPr lang="el-GR" sz="1600">
                <a:solidFill>
                  <a:schemeClr val="bg1"/>
                </a:solidFill>
              </a:rPr>
              <a:t>1497, αφορισμός από πάπα Αλέξανδρο ΣΤ΄</a:t>
            </a:r>
          </a:p>
          <a:p>
            <a:r>
              <a:rPr lang="el-GR" sz="1600">
                <a:solidFill>
                  <a:schemeClr val="bg1"/>
                </a:solidFill>
              </a:rPr>
              <a:t>1498, θάνατος στην πυρά</a:t>
            </a: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39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360" y="365760"/>
            <a:ext cx="5677279" cy="1288238"/>
          </a:xfrm>
        </p:spPr>
        <p:txBody>
          <a:bodyPr anchor="ctr">
            <a:normAutofit/>
          </a:bodyPr>
          <a:lstStyle/>
          <a:p>
            <a:pPr algn="ctr"/>
            <a:r>
              <a:rPr lang="el-GR"/>
              <a:t>Λούθηρος (1483-1546)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4176" y="1956816"/>
            <a:ext cx="5895648" cy="4024884"/>
          </a:xfrm>
        </p:spPr>
        <p:txBody>
          <a:bodyPr anchor="t">
            <a:normAutofit/>
          </a:bodyPr>
          <a:lstStyle/>
          <a:p>
            <a:r>
              <a:rPr lang="el-GR" sz="1600" dirty="0"/>
              <a:t>Άνθρωπος αμαρτωλός εκ φύσεως, δικαίωση και σωτηρία μόνο χάρη στην πίστη</a:t>
            </a:r>
            <a:r>
              <a:rPr lang="en-US" sz="1600" dirty="0"/>
              <a:t>, </a:t>
            </a:r>
            <a:r>
              <a:rPr lang="el-GR" sz="1600" dirty="0"/>
              <a:t>τη θεία χάρη και τις Γραφές</a:t>
            </a:r>
            <a:endParaRPr lang="en-US" sz="1600" dirty="0"/>
          </a:p>
          <a:p>
            <a:pPr lvl="1"/>
            <a:r>
              <a:rPr lang="it-IT" sz="1600" i="1" dirty="0"/>
              <a:t>Sola Scriptura, Sola Gratia, Sola Fides</a:t>
            </a:r>
            <a:endParaRPr lang="el-GR" sz="1600" i="1" dirty="0"/>
          </a:p>
          <a:p>
            <a:r>
              <a:rPr lang="el-GR" sz="1600" dirty="0"/>
              <a:t>31.10.1517, θυροκόλληση 95 θέσεων</a:t>
            </a:r>
          </a:p>
          <a:p>
            <a:pPr lvl="1"/>
            <a:r>
              <a:rPr lang="el-GR" sz="1600" dirty="0"/>
              <a:t>Απόρριψη πρωτείων Ρώμης και αλάθητου Πάπα</a:t>
            </a:r>
          </a:p>
          <a:p>
            <a:pPr lvl="1"/>
            <a:r>
              <a:rPr lang="el-GR" sz="1600" dirty="0"/>
              <a:t>Γραφές, η μόνη πηγή πίστης. Δικαίωμα κάθε πιστού να ερμηνεύει τη Βίβλο</a:t>
            </a:r>
          </a:p>
          <a:p>
            <a:pPr lvl="1"/>
            <a:r>
              <a:rPr lang="el-GR" sz="1600" dirty="0"/>
              <a:t>Δεκτά μόνο τρία Μυστήρια (Βάπτιση, Μετάνοια, Ευχαριστία)</a:t>
            </a:r>
          </a:p>
          <a:p>
            <a:r>
              <a:rPr lang="el-GR" sz="1600" dirty="0"/>
              <a:t>1521, καταδίκη από Δίαιτα της </a:t>
            </a:r>
            <a:r>
              <a:rPr lang="el-GR" sz="1600" dirty="0" err="1"/>
              <a:t>Βορμς</a:t>
            </a:r>
            <a:endParaRPr lang="el-GR" sz="1600" dirty="0"/>
          </a:p>
          <a:p>
            <a:r>
              <a:rPr lang="el-GR" sz="1600" dirty="0"/>
              <a:t>Αντιπαράθεση με Έρασμο</a:t>
            </a:r>
          </a:p>
          <a:p>
            <a:pPr lvl="1"/>
            <a:r>
              <a:rPr lang="el-GR" sz="1600" dirty="0"/>
              <a:t>Έρασμος, </a:t>
            </a:r>
            <a:r>
              <a:rPr lang="en-US" sz="1600" i="1" dirty="0"/>
              <a:t>De libero </a:t>
            </a:r>
            <a:r>
              <a:rPr lang="en-US" sz="1600" i="1" dirty="0" err="1"/>
              <a:t>arbitrio</a:t>
            </a:r>
            <a:r>
              <a:rPr lang="el-GR" sz="1600" i="1" dirty="0"/>
              <a:t> </a:t>
            </a:r>
            <a:r>
              <a:rPr lang="el-GR" sz="1600" dirty="0"/>
              <a:t>(1524)</a:t>
            </a:r>
            <a:endParaRPr lang="en-US" sz="1600" dirty="0"/>
          </a:p>
          <a:p>
            <a:pPr lvl="1"/>
            <a:r>
              <a:rPr lang="el-GR" sz="1600" dirty="0"/>
              <a:t>Λούθηρος, </a:t>
            </a:r>
            <a:r>
              <a:rPr lang="en-US" sz="1600" i="1" dirty="0"/>
              <a:t>De servo </a:t>
            </a:r>
            <a:r>
              <a:rPr lang="en-US" sz="1600" i="1" dirty="0" err="1"/>
              <a:t>arbitrio</a:t>
            </a:r>
            <a:r>
              <a:rPr lang="el-GR" sz="1600" i="1" dirty="0"/>
              <a:t> </a:t>
            </a:r>
            <a:r>
              <a:rPr lang="el-GR" sz="1600" dirty="0"/>
              <a:t>(1525)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47784" y="6108192"/>
            <a:ext cx="41148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F9D9BFEA-A0A6-470B-9C1A-C222B6B00C5D}" type="slidenum">
              <a:rPr lang="el-GR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l-G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0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8</a:t>
            </a:fld>
            <a:endParaRPr lang="el-GR" dirty="0"/>
          </a:p>
        </p:txBody>
      </p:sp>
      <p:pic>
        <p:nvPicPr>
          <p:cNvPr id="25602" name="Picture 2" descr="File:Indulgence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79636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590921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Συγχωροχάρτι (1521)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33794" name="Picture 2" descr="File:Luther46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5692232" cy="61206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44208" y="4725144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Lucas Cranach</a:t>
            </a:r>
            <a:r>
              <a:rPr lang="en-US" dirty="0"/>
              <a:t> </a:t>
            </a:r>
            <a:r>
              <a:rPr lang="el-GR" sz="2000" dirty="0"/>
              <a:t>ο πρεσβύτερος, </a:t>
            </a:r>
            <a:r>
              <a:rPr lang="el-GR" sz="2000" i="1" dirty="0"/>
              <a:t>Μαρτίνος Λούθηρος </a:t>
            </a:r>
            <a:r>
              <a:rPr lang="el-GR" sz="2000" dirty="0"/>
              <a:t>(1533)</a:t>
            </a:r>
          </a:p>
        </p:txBody>
      </p:sp>
      <p:pic>
        <p:nvPicPr>
          <p:cNvPr id="33796" name="Picture 4" descr="http://upload.wikimedia.org/wikipedia/commons/thumb/6/67/Martin_Luther_Signature.svg/320px-Martin_Luther_Signature.svg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165304"/>
            <a:ext cx="3048000" cy="6096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1473</Words>
  <Application>Microsoft Office PowerPoint</Application>
  <PresentationFormat>On-screen Show (4:3)</PresentationFormat>
  <Paragraphs>214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Meiryo</vt:lpstr>
      <vt:lpstr>Arial</vt:lpstr>
      <vt:lpstr>Calibri</vt:lpstr>
      <vt:lpstr>Calibri Light</vt:lpstr>
      <vt:lpstr>Office Theme</vt:lpstr>
      <vt:lpstr>1_Office Theme</vt:lpstr>
      <vt:lpstr>Ιστορία και Πολιτισμός της  Νεώτερης Ευρώπης 1492-1789</vt:lpstr>
      <vt:lpstr>PowerPoint Presentation</vt:lpstr>
      <vt:lpstr>…Μεταρρυθμίσεις</vt:lpstr>
      <vt:lpstr>ΜΕΤΑΡΡΥΘΜΙΣΗ</vt:lpstr>
      <vt:lpstr>Μεταρρύθμιση (2)</vt:lpstr>
      <vt:lpstr>Girolamo Savonarola</vt:lpstr>
      <vt:lpstr>Λούθηρος (1483-1546)</vt:lpstr>
      <vt:lpstr>PowerPoint Presentation</vt:lpstr>
      <vt:lpstr>PowerPoint Presentation</vt:lpstr>
      <vt:lpstr>Διάδοση προτεσταντισμού</vt:lpstr>
      <vt:lpstr>Η ριζοσπαστική Μεταρρύθμιση</vt:lpstr>
      <vt:lpstr>PowerPoint Presentation</vt:lpstr>
      <vt:lpstr>Αναβαπτιστές</vt:lpstr>
      <vt:lpstr>Αναβαπτιστές (2)</vt:lpstr>
      <vt:lpstr>Διάδοση προτεσταντισμού</vt:lpstr>
      <vt:lpstr>Διάδοση προτεσταντισμού</vt:lpstr>
      <vt:lpstr>Θρησκευτικοί πόλεμοι</vt:lpstr>
      <vt:lpstr>PowerPoint Presentation</vt:lpstr>
      <vt:lpstr>Απόσχιση Αγγλίας</vt:lpstr>
      <vt:lpstr>PowerPoint Presentation</vt:lpstr>
      <vt:lpstr>Ρωμαιοκαθολική Αντιμεταρρύθμιση</vt:lpstr>
      <vt:lpstr>Σύνοδος του Τριδέντου (1545-1563)</vt:lpstr>
      <vt:lpstr>Εμπόδια σε ενωτικές βλέψεις Καρόλου Ε΄</vt:lpstr>
      <vt:lpstr>Εμπόδια σε ενωτικές βλέψεις Καρόλου Ε΄ (2)</vt:lpstr>
      <vt:lpstr>Εμπόδια σε ενωτικές βλέψεις Καρόλου Ε΄ (3)</vt:lpstr>
      <vt:lpstr>1559, Συνθήκη Cateau-Cambrésis</vt:lpstr>
      <vt:lpstr>Ερμηνεία αποτυχίας Καρόλου Ε΄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Μεταρρύθμιση</dc:title>
  <dc:creator>Anna Karakatsouli</dc:creator>
  <cp:lastModifiedBy>Anna Karakatsouli</cp:lastModifiedBy>
  <cp:revision>2</cp:revision>
  <dcterms:created xsi:type="dcterms:W3CDTF">2019-10-13T13:51:41Z</dcterms:created>
  <dcterms:modified xsi:type="dcterms:W3CDTF">2023-10-19T14:52:15Z</dcterms:modified>
</cp:coreProperties>
</file>