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30"/>
  </p:notesMasterIdLst>
  <p:sldIdLst>
    <p:sldId id="314" r:id="rId2"/>
    <p:sldId id="264" r:id="rId3"/>
    <p:sldId id="257" r:id="rId4"/>
    <p:sldId id="311" r:id="rId5"/>
    <p:sldId id="317" r:id="rId6"/>
    <p:sldId id="329" r:id="rId7"/>
    <p:sldId id="258" r:id="rId8"/>
    <p:sldId id="331" r:id="rId9"/>
    <p:sldId id="327" r:id="rId10"/>
    <p:sldId id="335" r:id="rId11"/>
    <p:sldId id="336" r:id="rId12"/>
    <p:sldId id="332" r:id="rId13"/>
    <p:sldId id="265" r:id="rId14"/>
    <p:sldId id="270" r:id="rId15"/>
    <p:sldId id="271" r:id="rId16"/>
    <p:sldId id="259" r:id="rId17"/>
    <p:sldId id="342" r:id="rId18"/>
    <p:sldId id="346" r:id="rId19"/>
    <p:sldId id="347" r:id="rId20"/>
    <p:sldId id="315" r:id="rId21"/>
    <p:sldId id="275" r:id="rId22"/>
    <p:sldId id="280" r:id="rId23"/>
    <p:sldId id="290" r:id="rId24"/>
    <p:sldId id="319" r:id="rId25"/>
    <p:sldId id="262" r:id="rId26"/>
    <p:sldId id="338" r:id="rId27"/>
    <p:sldId id="260" r:id="rId28"/>
    <p:sldId id="345" r:id="rId2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E9956E-55F0-4BFD-9277-7836AE866488}" v="1" dt="2023-10-12T15:09:37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Karakatsouli" userId="d7ec0d07f17b5ab2" providerId="LiveId" clId="{7CE9956E-55F0-4BFD-9277-7836AE866488}"/>
    <pc:docChg chg="undo custSel addSld delSld modSld">
      <pc:chgData name="Anna Karakatsouli" userId="d7ec0d07f17b5ab2" providerId="LiveId" clId="{7CE9956E-55F0-4BFD-9277-7836AE866488}" dt="2023-10-12T15:09:57.243" v="56" actId="1076"/>
      <pc:docMkLst>
        <pc:docMk/>
      </pc:docMkLst>
      <pc:sldChg chg="del">
        <pc:chgData name="Anna Karakatsouli" userId="d7ec0d07f17b5ab2" providerId="LiveId" clId="{7CE9956E-55F0-4BFD-9277-7836AE866488}" dt="2023-10-12T15:05:07.624" v="9" actId="47"/>
        <pc:sldMkLst>
          <pc:docMk/>
          <pc:sldMk cId="0" sldId="263"/>
        </pc:sldMkLst>
      </pc:sldChg>
      <pc:sldChg chg="del">
        <pc:chgData name="Anna Karakatsouli" userId="d7ec0d07f17b5ab2" providerId="LiveId" clId="{7CE9956E-55F0-4BFD-9277-7836AE866488}" dt="2023-10-12T15:04:44.441" v="2" actId="47"/>
        <pc:sldMkLst>
          <pc:docMk/>
          <pc:sldMk cId="0" sldId="266"/>
        </pc:sldMkLst>
      </pc:sldChg>
      <pc:sldChg chg="del">
        <pc:chgData name="Anna Karakatsouli" userId="d7ec0d07f17b5ab2" providerId="LiveId" clId="{7CE9956E-55F0-4BFD-9277-7836AE866488}" dt="2023-10-12T15:04:45.914" v="3" actId="47"/>
        <pc:sldMkLst>
          <pc:docMk/>
          <pc:sldMk cId="0" sldId="267"/>
        </pc:sldMkLst>
      </pc:sldChg>
      <pc:sldChg chg="del">
        <pc:chgData name="Anna Karakatsouli" userId="d7ec0d07f17b5ab2" providerId="LiveId" clId="{7CE9956E-55F0-4BFD-9277-7836AE866488}" dt="2023-10-12T15:04:58.854" v="7" actId="47"/>
        <pc:sldMkLst>
          <pc:docMk/>
          <pc:sldMk cId="0" sldId="268"/>
        </pc:sldMkLst>
      </pc:sldChg>
      <pc:sldChg chg="del">
        <pc:chgData name="Anna Karakatsouli" userId="d7ec0d07f17b5ab2" providerId="LiveId" clId="{7CE9956E-55F0-4BFD-9277-7836AE866488}" dt="2023-10-12T15:05:04.948" v="8" actId="47"/>
        <pc:sldMkLst>
          <pc:docMk/>
          <pc:sldMk cId="0" sldId="269"/>
        </pc:sldMkLst>
      </pc:sldChg>
      <pc:sldChg chg="delSp modSp del mod">
        <pc:chgData name="Anna Karakatsouli" userId="d7ec0d07f17b5ab2" providerId="LiveId" clId="{7CE9956E-55F0-4BFD-9277-7836AE866488}" dt="2023-10-12T15:06:12.634" v="27" actId="47"/>
        <pc:sldMkLst>
          <pc:docMk/>
          <pc:sldMk cId="0" sldId="273"/>
        </pc:sldMkLst>
        <pc:spChg chg="del mod">
          <ac:chgData name="Anna Karakatsouli" userId="d7ec0d07f17b5ab2" providerId="LiveId" clId="{7CE9956E-55F0-4BFD-9277-7836AE866488}" dt="2023-10-12T15:06:06.637" v="25"/>
          <ac:spMkLst>
            <pc:docMk/>
            <pc:sldMk cId="0" sldId="273"/>
            <ac:spMk id="6" creationId="{00000000-0000-0000-0000-000000000000}"/>
          </ac:spMkLst>
        </pc:spChg>
      </pc:sldChg>
      <pc:sldChg chg="del">
        <pc:chgData name="Anna Karakatsouli" userId="d7ec0d07f17b5ab2" providerId="LiveId" clId="{7CE9956E-55F0-4BFD-9277-7836AE866488}" dt="2023-10-12T15:07:01.503" v="38" actId="47"/>
        <pc:sldMkLst>
          <pc:docMk/>
          <pc:sldMk cId="0" sldId="274"/>
        </pc:sldMkLst>
      </pc:sldChg>
      <pc:sldChg chg="del">
        <pc:chgData name="Anna Karakatsouli" userId="d7ec0d07f17b5ab2" providerId="LiveId" clId="{7CE9956E-55F0-4BFD-9277-7836AE866488}" dt="2023-10-12T15:06:28.696" v="31" actId="47"/>
        <pc:sldMkLst>
          <pc:docMk/>
          <pc:sldMk cId="0" sldId="276"/>
        </pc:sldMkLst>
      </pc:sldChg>
      <pc:sldChg chg="del">
        <pc:chgData name="Anna Karakatsouli" userId="d7ec0d07f17b5ab2" providerId="LiveId" clId="{7CE9956E-55F0-4BFD-9277-7836AE866488}" dt="2023-10-12T15:06:28.696" v="31" actId="47"/>
        <pc:sldMkLst>
          <pc:docMk/>
          <pc:sldMk cId="0" sldId="277"/>
        </pc:sldMkLst>
      </pc:sldChg>
      <pc:sldChg chg="del">
        <pc:chgData name="Anna Karakatsouli" userId="d7ec0d07f17b5ab2" providerId="LiveId" clId="{7CE9956E-55F0-4BFD-9277-7836AE866488}" dt="2023-10-12T15:06:30.433" v="32" actId="47"/>
        <pc:sldMkLst>
          <pc:docMk/>
          <pc:sldMk cId="0" sldId="278"/>
        </pc:sldMkLst>
      </pc:sldChg>
      <pc:sldChg chg="del">
        <pc:chgData name="Anna Karakatsouli" userId="d7ec0d07f17b5ab2" providerId="LiveId" clId="{7CE9956E-55F0-4BFD-9277-7836AE866488}" dt="2023-10-12T15:06:15.096" v="28" actId="47"/>
        <pc:sldMkLst>
          <pc:docMk/>
          <pc:sldMk cId="0" sldId="279"/>
        </pc:sldMkLst>
      </pc:sldChg>
      <pc:sldChg chg="del">
        <pc:chgData name="Anna Karakatsouli" userId="d7ec0d07f17b5ab2" providerId="LiveId" clId="{7CE9956E-55F0-4BFD-9277-7836AE866488}" dt="2023-10-12T15:07:10.927" v="39" actId="47"/>
        <pc:sldMkLst>
          <pc:docMk/>
          <pc:sldMk cId="0" sldId="281"/>
        </pc:sldMkLst>
      </pc:sldChg>
      <pc:sldChg chg="del">
        <pc:chgData name="Anna Karakatsouli" userId="d7ec0d07f17b5ab2" providerId="LiveId" clId="{7CE9956E-55F0-4BFD-9277-7836AE866488}" dt="2023-10-12T15:07:01.503" v="38" actId="47"/>
        <pc:sldMkLst>
          <pc:docMk/>
          <pc:sldMk cId="0" sldId="282"/>
        </pc:sldMkLst>
      </pc:sldChg>
      <pc:sldChg chg="del">
        <pc:chgData name="Anna Karakatsouli" userId="d7ec0d07f17b5ab2" providerId="LiveId" clId="{7CE9956E-55F0-4BFD-9277-7836AE866488}" dt="2023-10-12T15:07:01.503" v="38" actId="47"/>
        <pc:sldMkLst>
          <pc:docMk/>
          <pc:sldMk cId="0" sldId="283"/>
        </pc:sldMkLst>
      </pc:sldChg>
      <pc:sldChg chg="del">
        <pc:chgData name="Anna Karakatsouli" userId="d7ec0d07f17b5ab2" providerId="LiveId" clId="{7CE9956E-55F0-4BFD-9277-7836AE866488}" dt="2023-10-12T15:07:01.503" v="38" actId="47"/>
        <pc:sldMkLst>
          <pc:docMk/>
          <pc:sldMk cId="0" sldId="284"/>
        </pc:sldMkLst>
      </pc:sldChg>
      <pc:sldChg chg="del">
        <pc:chgData name="Anna Karakatsouli" userId="d7ec0d07f17b5ab2" providerId="LiveId" clId="{7CE9956E-55F0-4BFD-9277-7836AE866488}" dt="2023-10-12T15:07:01.503" v="38" actId="47"/>
        <pc:sldMkLst>
          <pc:docMk/>
          <pc:sldMk cId="0" sldId="285"/>
        </pc:sldMkLst>
      </pc:sldChg>
      <pc:sldChg chg="del">
        <pc:chgData name="Anna Karakatsouli" userId="d7ec0d07f17b5ab2" providerId="LiveId" clId="{7CE9956E-55F0-4BFD-9277-7836AE866488}" dt="2023-10-12T15:07:01.503" v="38" actId="47"/>
        <pc:sldMkLst>
          <pc:docMk/>
          <pc:sldMk cId="0" sldId="286"/>
        </pc:sldMkLst>
      </pc:sldChg>
      <pc:sldChg chg="del">
        <pc:chgData name="Anna Karakatsouli" userId="d7ec0d07f17b5ab2" providerId="LiveId" clId="{7CE9956E-55F0-4BFD-9277-7836AE866488}" dt="2023-10-12T15:07:10.927" v="39" actId="47"/>
        <pc:sldMkLst>
          <pc:docMk/>
          <pc:sldMk cId="0" sldId="287"/>
        </pc:sldMkLst>
      </pc:sldChg>
      <pc:sldChg chg="del">
        <pc:chgData name="Anna Karakatsouli" userId="d7ec0d07f17b5ab2" providerId="LiveId" clId="{7CE9956E-55F0-4BFD-9277-7836AE866488}" dt="2023-10-12T15:07:10.927" v="39" actId="47"/>
        <pc:sldMkLst>
          <pc:docMk/>
          <pc:sldMk cId="0" sldId="288"/>
        </pc:sldMkLst>
      </pc:sldChg>
      <pc:sldChg chg="del">
        <pc:chgData name="Anna Karakatsouli" userId="d7ec0d07f17b5ab2" providerId="LiveId" clId="{7CE9956E-55F0-4BFD-9277-7836AE866488}" dt="2023-10-12T15:07:10.927" v="39" actId="47"/>
        <pc:sldMkLst>
          <pc:docMk/>
          <pc:sldMk cId="0" sldId="289"/>
        </pc:sldMkLst>
      </pc:sldChg>
      <pc:sldChg chg="del">
        <pc:chgData name="Anna Karakatsouli" userId="d7ec0d07f17b5ab2" providerId="LiveId" clId="{7CE9956E-55F0-4BFD-9277-7836AE866488}" dt="2023-10-12T15:07:12.897" v="40" actId="47"/>
        <pc:sldMkLst>
          <pc:docMk/>
          <pc:sldMk cId="0" sldId="291"/>
        </pc:sldMkLst>
      </pc:sldChg>
      <pc:sldChg chg="del">
        <pc:chgData name="Anna Karakatsouli" userId="d7ec0d07f17b5ab2" providerId="LiveId" clId="{7CE9956E-55F0-4BFD-9277-7836AE866488}" dt="2023-10-12T15:07:19.606" v="41" actId="47"/>
        <pc:sldMkLst>
          <pc:docMk/>
          <pc:sldMk cId="0" sldId="292"/>
        </pc:sldMkLst>
      </pc:sldChg>
      <pc:sldChg chg="del">
        <pc:chgData name="Anna Karakatsouli" userId="d7ec0d07f17b5ab2" providerId="LiveId" clId="{7CE9956E-55F0-4BFD-9277-7836AE866488}" dt="2023-10-12T15:07:30.986" v="44" actId="47"/>
        <pc:sldMkLst>
          <pc:docMk/>
          <pc:sldMk cId="0" sldId="293"/>
        </pc:sldMkLst>
      </pc:sldChg>
      <pc:sldChg chg="del">
        <pc:chgData name="Anna Karakatsouli" userId="d7ec0d07f17b5ab2" providerId="LiveId" clId="{7CE9956E-55F0-4BFD-9277-7836AE866488}" dt="2023-10-12T15:07:19.606" v="41" actId="47"/>
        <pc:sldMkLst>
          <pc:docMk/>
          <pc:sldMk cId="0" sldId="294"/>
        </pc:sldMkLst>
      </pc:sldChg>
      <pc:sldChg chg="del">
        <pc:chgData name="Anna Karakatsouli" userId="d7ec0d07f17b5ab2" providerId="LiveId" clId="{7CE9956E-55F0-4BFD-9277-7836AE866488}" dt="2023-10-12T15:07:19.606" v="41" actId="47"/>
        <pc:sldMkLst>
          <pc:docMk/>
          <pc:sldMk cId="0" sldId="295"/>
        </pc:sldMkLst>
      </pc:sldChg>
      <pc:sldChg chg="del">
        <pc:chgData name="Anna Karakatsouli" userId="d7ec0d07f17b5ab2" providerId="LiveId" clId="{7CE9956E-55F0-4BFD-9277-7836AE866488}" dt="2023-10-12T15:07:23.632" v="42" actId="47"/>
        <pc:sldMkLst>
          <pc:docMk/>
          <pc:sldMk cId="0" sldId="296"/>
        </pc:sldMkLst>
      </pc:sldChg>
      <pc:sldChg chg="del">
        <pc:chgData name="Anna Karakatsouli" userId="d7ec0d07f17b5ab2" providerId="LiveId" clId="{7CE9956E-55F0-4BFD-9277-7836AE866488}" dt="2023-10-12T15:07:19.606" v="41" actId="47"/>
        <pc:sldMkLst>
          <pc:docMk/>
          <pc:sldMk cId="0" sldId="297"/>
        </pc:sldMkLst>
      </pc:sldChg>
      <pc:sldChg chg="del">
        <pc:chgData name="Anna Karakatsouli" userId="d7ec0d07f17b5ab2" providerId="LiveId" clId="{7CE9956E-55F0-4BFD-9277-7836AE866488}" dt="2023-10-12T15:07:30.986" v="44" actId="47"/>
        <pc:sldMkLst>
          <pc:docMk/>
          <pc:sldMk cId="0" sldId="298"/>
        </pc:sldMkLst>
      </pc:sldChg>
      <pc:sldChg chg="del">
        <pc:chgData name="Anna Karakatsouli" userId="d7ec0d07f17b5ab2" providerId="LiveId" clId="{7CE9956E-55F0-4BFD-9277-7836AE866488}" dt="2023-10-12T15:07:30.986" v="44" actId="47"/>
        <pc:sldMkLst>
          <pc:docMk/>
          <pc:sldMk cId="0" sldId="299"/>
        </pc:sldMkLst>
      </pc:sldChg>
      <pc:sldChg chg="del">
        <pc:chgData name="Anna Karakatsouli" userId="d7ec0d07f17b5ab2" providerId="LiveId" clId="{7CE9956E-55F0-4BFD-9277-7836AE866488}" dt="2023-10-12T15:05:25.835" v="11" actId="47"/>
        <pc:sldMkLst>
          <pc:docMk/>
          <pc:sldMk cId="0" sldId="300"/>
        </pc:sldMkLst>
      </pc:sldChg>
      <pc:sldChg chg="del">
        <pc:chgData name="Anna Karakatsouli" userId="d7ec0d07f17b5ab2" providerId="LiveId" clId="{7CE9956E-55F0-4BFD-9277-7836AE866488}" dt="2023-10-12T15:07:24.507" v="43" actId="47"/>
        <pc:sldMkLst>
          <pc:docMk/>
          <pc:sldMk cId="0" sldId="301"/>
        </pc:sldMkLst>
      </pc:sldChg>
      <pc:sldChg chg="del">
        <pc:chgData name="Anna Karakatsouli" userId="d7ec0d07f17b5ab2" providerId="LiveId" clId="{7CE9956E-55F0-4BFD-9277-7836AE866488}" dt="2023-10-12T15:05:04.948" v="8" actId="47"/>
        <pc:sldMkLst>
          <pc:docMk/>
          <pc:sldMk cId="0" sldId="302"/>
        </pc:sldMkLst>
      </pc:sldChg>
      <pc:sldChg chg="del">
        <pc:chgData name="Anna Karakatsouli" userId="d7ec0d07f17b5ab2" providerId="LiveId" clId="{7CE9956E-55F0-4BFD-9277-7836AE866488}" dt="2023-10-12T15:05:14.211" v="10" actId="47"/>
        <pc:sldMkLst>
          <pc:docMk/>
          <pc:sldMk cId="0" sldId="303"/>
        </pc:sldMkLst>
      </pc:sldChg>
      <pc:sldChg chg="del">
        <pc:chgData name="Anna Karakatsouli" userId="d7ec0d07f17b5ab2" providerId="LiveId" clId="{7CE9956E-55F0-4BFD-9277-7836AE866488}" dt="2023-10-12T15:06:28.696" v="31" actId="47"/>
        <pc:sldMkLst>
          <pc:docMk/>
          <pc:sldMk cId="2012726020" sldId="304"/>
        </pc:sldMkLst>
      </pc:sldChg>
      <pc:sldChg chg="del">
        <pc:chgData name="Anna Karakatsouli" userId="d7ec0d07f17b5ab2" providerId="LiveId" clId="{7CE9956E-55F0-4BFD-9277-7836AE866488}" dt="2023-10-12T15:06:20.494" v="29" actId="47"/>
        <pc:sldMkLst>
          <pc:docMk/>
          <pc:sldMk cId="271318993" sldId="305"/>
        </pc:sldMkLst>
      </pc:sldChg>
      <pc:sldChg chg="del">
        <pc:chgData name="Anna Karakatsouli" userId="d7ec0d07f17b5ab2" providerId="LiveId" clId="{7CE9956E-55F0-4BFD-9277-7836AE866488}" dt="2023-10-12T15:06:20.494" v="29" actId="47"/>
        <pc:sldMkLst>
          <pc:docMk/>
          <pc:sldMk cId="2131346133" sldId="306"/>
        </pc:sldMkLst>
      </pc:sldChg>
      <pc:sldChg chg="del">
        <pc:chgData name="Anna Karakatsouli" userId="d7ec0d07f17b5ab2" providerId="LiveId" clId="{7CE9956E-55F0-4BFD-9277-7836AE866488}" dt="2023-10-12T15:05:14.211" v="10" actId="47"/>
        <pc:sldMkLst>
          <pc:docMk/>
          <pc:sldMk cId="3079804734" sldId="308"/>
        </pc:sldMkLst>
      </pc:sldChg>
      <pc:sldChg chg="del">
        <pc:chgData name="Anna Karakatsouli" userId="d7ec0d07f17b5ab2" providerId="LiveId" clId="{7CE9956E-55F0-4BFD-9277-7836AE866488}" dt="2023-10-12T15:05:14.211" v="10" actId="47"/>
        <pc:sldMkLst>
          <pc:docMk/>
          <pc:sldMk cId="4114022690" sldId="309"/>
        </pc:sldMkLst>
      </pc:sldChg>
      <pc:sldChg chg="del">
        <pc:chgData name="Anna Karakatsouli" userId="d7ec0d07f17b5ab2" providerId="LiveId" clId="{7CE9956E-55F0-4BFD-9277-7836AE866488}" dt="2023-10-12T15:05:14.211" v="10" actId="47"/>
        <pc:sldMkLst>
          <pc:docMk/>
          <pc:sldMk cId="2181976270" sldId="310"/>
        </pc:sldMkLst>
      </pc:sldChg>
      <pc:sldChg chg="del">
        <pc:chgData name="Anna Karakatsouli" userId="d7ec0d07f17b5ab2" providerId="LiveId" clId="{7CE9956E-55F0-4BFD-9277-7836AE866488}" dt="2023-10-12T15:07:01.503" v="38" actId="47"/>
        <pc:sldMkLst>
          <pc:docMk/>
          <pc:sldMk cId="3411699953" sldId="312"/>
        </pc:sldMkLst>
      </pc:sldChg>
      <pc:sldChg chg="del">
        <pc:chgData name="Anna Karakatsouli" userId="d7ec0d07f17b5ab2" providerId="LiveId" clId="{7CE9956E-55F0-4BFD-9277-7836AE866488}" dt="2023-10-12T15:06:23.166" v="30" actId="47"/>
        <pc:sldMkLst>
          <pc:docMk/>
          <pc:sldMk cId="1732224708" sldId="316"/>
        </pc:sldMkLst>
      </pc:sldChg>
      <pc:sldChg chg="del">
        <pc:chgData name="Anna Karakatsouli" userId="d7ec0d07f17b5ab2" providerId="LiveId" clId="{7CE9956E-55F0-4BFD-9277-7836AE866488}" dt="2023-10-12T15:04:38.936" v="0" actId="47"/>
        <pc:sldMkLst>
          <pc:docMk/>
          <pc:sldMk cId="3841336509" sldId="318"/>
        </pc:sldMkLst>
      </pc:sldChg>
      <pc:sldChg chg="del">
        <pc:chgData name="Anna Karakatsouli" userId="d7ec0d07f17b5ab2" providerId="LiveId" clId="{7CE9956E-55F0-4BFD-9277-7836AE866488}" dt="2023-10-12T15:07:19.606" v="41" actId="47"/>
        <pc:sldMkLst>
          <pc:docMk/>
          <pc:sldMk cId="3884011124" sldId="320"/>
        </pc:sldMkLst>
      </pc:sldChg>
      <pc:sldChg chg="del">
        <pc:chgData name="Anna Karakatsouli" userId="d7ec0d07f17b5ab2" providerId="LiveId" clId="{7CE9956E-55F0-4BFD-9277-7836AE866488}" dt="2023-10-12T15:04:42.180" v="1" actId="47"/>
        <pc:sldMkLst>
          <pc:docMk/>
          <pc:sldMk cId="2157123376" sldId="322"/>
        </pc:sldMkLst>
      </pc:sldChg>
      <pc:sldChg chg="del">
        <pc:chgData name="Anna Karakatsouli" userId="d7ec0d07f17b5ab2" providerId="LiveId" clId="{7CE9956E-55F0-4BFD-9277-7836AE866488}" dt="2023-10-12T15:04:46.879" v="4" actId="47"/>
        <pc:sldMkLst>
          <pc:docMk/>
          <pc:sldMk cId="4121583865" sldId="326"/>
        </pc:sldMkLst>
      </pc:sldChg>
      <pc:sldChg chg="del">
        <pc:chgData name="Anna Karakatsouli" userId="d7ec0d07f17b5ab2" providerId="LiveId" clId="{7CE9956E-55F0-4BFD-9277-7836AE866488}" dt="2023-10-12T15:04:47.630" v="5" actId="47"/>
        <pc:sldMkLst>
          <pc:docMk/>
          <pc:sldMk cId="1530553211" sldId="330"/>
        </pc:sldMkLst>
      </pc:sldChg>
      <pc:sldChg chg="del">
        <pc:chgData name="Anna Karakatsouli" userId="d7ec0d07f17b5ab2" providerId="LiveId" clId="{7CE9956E-55F0-4BFD-9277-7836AE866488}" dt="2023-10-12T15:04:56.154" v="6" actId="47"/>
        <pc:sldMkLst>
          <pc:docMk/>
          <pc:sldMk cId="42525703" sldId="337"/>
        </pc:sldMkLst>
      </pc:sldChg>
      <pc:sldChg chg="del">
        <pc:chgData name="Anna Karakatsouli" userId="d7ec0d07f17b5ab2" providerId="LiveId" clId="{7CE9956E-55F0-4BFD-9277-7836AE866488}" dt="2023-10-12T15:06:20.494" v="29" actId="47"/>
        <pc:sldMkLst>
          <pc:docMk/>
          <pc:sldMk cId="2708274559" sldId="339"/>
        </pc:sldMkLst>
      </pc:sldChg>
      <pc:sldChg chg="del">
        <pc:chgData name="Anna Karakatsouli" userId="d7ec0d07f17b5ab2" providerId="LiveId" clId="{7CE9956E-55F0-4BFD-9277-7836AE866488}" dt="2023-10-12T15:06:20.494" v="29" actId="47"/>
        <pc:sldMkLst>
          <pc:docMk/>
          <pc:sldMk cId="2963266787" sldId="340"/>
        </pc:sldMkLst>
      </pc:sldChg>
      <pc:sldChg chg="delSp modSp del mod">
        <pc:chgData name="Anna Karakatsouli" userId="d7ec0d07f17b5ab2" providerId="LiveId" clId="{7CE9956E-55F0-4BFD-9277-7836AE866488}" dt="2023-10-12T15:07:01.503" v="38" actId="47"/>
        <pc:sldMkLst>
          <pc:docMk/>
          <pc:sldMk cId="300684258" sldId="341"/>
        </pc:sldMkLst>
        <pc:spChg chg="del mod">
          <ac:chgData name="Anna Karakatsouli" userId="d7ec0d07f17b5ab2" providerId="LiveId" clId="{7CE9956E-55F0-4BFD-9277-7836AE866488}" dt="2023-10-12T15:06:42.351" v="35"/>
          <ac:spMkLst>
            <pc:docMk/>
            <pc:sldMk cId="300684258" sldId="341"/>
            <ac:spMk id="3" creationId="{00000000-0000-0000-0000-000000000000}"/>
          </ac:spMkLst>
        </pc:spChg>
      </pc:sldChg>
      <pc:sldChg chg="del">
        <pc:chgData name="Anna Karakatsouli" userId="d7ec0d07f17b5ab2" providerId="LiveId" clId="{7CE9956E-55F0-4BFD-9277-7836AE866488}" dt="2023-10-12T15:07:01.503" v="38" actId="47"/>
        <pc:sldMkLst>
          <pc:docMk/>
          <pc:sldMk cId="1738898553" sldId="343"/>
        </pc:sldMkLst>
      </pc:sldChg>
      <pc:sldChg chg="del">
        <pc:chgData name="Anna Karakatsouli" userId="d7ec0d07f17b5ab2" providerId="LiveId" clId="{7CE9956E-55F0-4BFD-9277-7836AE866488}" dt="2023-10-12T15:07:01.503" v="38" actId="47"/>
        <pc:sldMkLst>
          <pc:docMk/>
          <pc:sldMk cId="3149614278" sldId="344"/>
        </pc:sldMkLst>
      </pc:sldChg>
      <pc:sldChg chg="modSp mod">
        <pc:chgData name="Anna Karakatsouli" userId="d7ec0d07f17b5ab2" providerId="LiveId" clId="{7CE9956E-55F0-4BFD-9277-7836AE866488}" dt="2023-10-12T15:05:53.103" v="21" actId="20577"/>
        <pc:sldMkLst>
          <pc:docMk/>
          <pc:sldMk cId="2780256241" sldId="346"/>
        </pc:sldMkLst>
        <pc:spChg chg="mod">
          <ac:chgData name="Anna Karakatsouli" userId="d7ec0d07f17b5ab2" providerId="LiveId" clId="{7CE9956E-55F0-4BFD-9277-7836AE866488}" dt="2023-10-12T15:05:53.103" v="21" actId="20577"/>
          <ac:spMkLst>
            <pc:docMk/>
            <pc:sldMk cId="2780256241" sldId="346"/>
            <ac:spMk id="4" creationId="{00000000-0000-0000-0000-000000000000}"/>
          </ac:spMkLst>
        </pc:spChg>
      </pc:sldChg>
      <pc:sldChg chg="addSp delSp modSp new mod setBg">
        <pc:chgData name="Anna Karakatsouli" userId="d7ec0d07f17b5ab2" providerId="LiveId" clId="{7CE9956E-55F0-4BFD-9277-7836AE866488}" dt="2023-10-12T15:09:57.243" v="56" actId="1076"/>
        <pc:sldMkLst>
          <pc:docMk/>
          <pc:sldMk cId="1558722717" sldId="347"/>
        </pc:sldMkLst>
        <pc:spChg chg="mod">
          <ac:chgData name="Anna Karakatsouli" userId="d7ec0d07f17b5ab2" providerId="LiveId" clId="{7CE9956E-55F0-4BFD-9277-7836AE866488}" dt="2023-10-12T15:09:57.243" v="56" actId="1076"/>
          <ac:spMkLst>
            <pc:docMk/>
            <pc:sldMk cId="1558722717" sldId="347"/>
            <ac:spMk id="2" creationId="{2BB5198A-FF10-8DF2-3028-D24984B0FF3E}"/>
          </ac:spMkLst>
        </pc:spChg>
        <pc:spChg chg="mod">
          <ac:chgData name="Anna Karakatsouli" userId="d7ec0d07f17b5ab2" providerId="LiveId" clId="{7CE9956E-55F0-4BFD-9277-7836AE866488}" dt="2023-10-12T15:09:45.245" v="55" actId="26606"/>
          <ac:spMkLst>
            <pc:docMk/>
            <pc:sldMk cId="1558722717" sldId="347"/>
            <ac:spMk id="3" creationId="{740EDDE0-675A-5E64-470D-599149A7F39F}"/>
          </ac:spMkLst>
        </pc:spChg>
        <pc:spChg chg="mod">
          <ac:chgData name="Anna Karakatsouli" userId="d7ec0d07f17b5ab2" providerId="LiveId" clId="{7CE9956E-55F0-4BFD-9277-7836AE866488}" dt="2023-10-12T15:09:45.245" v="55" actId="26606"/>
          <ac:spMkLst>
            <pc:docMk/>
            <pc:sldMk cId="1558722717" sldId="347"/>
            <ac:spMk id="4" creationId="{D496162E-157F-690F-767F-AB66225236D8}"/>
          </ac:spMkLst>
        </pc:spChg>
        <pc:spChg chg="add del">
          <ac:chgData name="Anna Karakatsouli" userId="d7ec0d07f17b5ab2" providerId="LiveId" clId="{7CE9956E-55F0-4BFD-9277-7836AE866488}" dt="2023-10-12T15:09:45.237" v="54" actId="26606"/>
          <ac:spMkLst>
            <pc:docMk/>
            <pc:sldMk cId="1558722717" sldId="347"/>
            <ac:spMk id="10" creationId="{9228552E-C8B1-4A80-8448-0787CE0FC704}"/>
          </ac:spMkLst>
        </pc:spChg>
        <pc:picChg chg="add mod ord">
          <ac:chgData name="Anna Karakatsouli" userId="d7ec0d07f17b5ab2" providerId="LiveId" clId="{7CE9956E-55F0-4BFD-9277-7836AE866488}" dt="2023-10-12T15:09:45.245" v="55" actId="26606"/>
          <ac:picMkLst>
            <pc:docMk/>
            <pc:sldMk cId="1558722717" sldId="347"/>
            <ac:picMk id="5" creationId="{F0AE8CB0-4107-394B-CE51-67751675911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0B0E46-FFCC-4EEA-BD75-AB6C633EEB8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8628A6B-6CA6-4B6A-BD6D-938C0BAFB358}">
      <dgm:prSet/>
      <dgm:spPr/>
      <dgm:t>
        <a:bodyPr/>
        <a:lstStyle/>
        <a:p>
          <a:r>
            <a:rPr lang="el-GR"/>
            <a:t>Φλωρεντία, Βενετία, Λυών, Παρίσι</a:t>
          </a:r>
          <a:endParaRPr lang="en-US"/>
        </a:p>
      </dgm:t>
    </dgm:pt>
    <dgm:pt modelId="{F2C33EE5-863D-40D7-915D-DF9A61024BD0}" type="parTrans" cxnId="{F99C11D7-BAD1-4DD5-9794-5593033811A8}">
      <dgm:prSet/>
      <dgm:spPr/>
      <dgm:t>
        <a:bodyPr/>
        <a:lstStyle/>
        <a:p>
          <a:endParaRPr lang="en-US"/>
        </a:p>
      </dgm:t>
    </dgm:pt>
    <dgm:pt modelId="{42B2A2FF-09A4-4CB1-9AF1-5DF96482CD8E}" type="sibTrans" cxnId="{F99C11D7-BAD1-4DD5-9794-5593033811A8}">
      <dgm:prSet/>
      <dgm:spPr/>
      <dgm:t>
        <a:bodyPr/>
        <a:lstStyle/>
        <a:p>
          <a:endParaRPr lang="en-US"/>
        </a:p>
      </dgm:t>
    </dgm:pt>
    <dgm:pt modelId="{118D7F66-E68C-466D-9E6A-7C48FF455E43}">
      <dgm:prSet/>
      <dgm:spPr/>
      <dgm:t>
        <a:bodyPr/>
        <a:lstStyle/>
        <a:p>
          <a:r>
            <a:rPr lang="el-GR"/>
            <a:t>Ζωγραφική σε καβαλέτο, χρώματα λαδιού, φορητοί πίνακες</a:t>
          </a:r>
          <a:endParaRPr lang="en-US"/>
        </a:p>
      </dgm:t>
    </dgm:pt>
    <dgm:pt modelId="{76D61FF5-F792-411E-82B7-D31155110178}" type="parTrans" cxnId="{42B0E269-E1AB-4D8F-8600-8EC19680EB20}">
      <dgm:prSet/>
      <dgm:spPr/>
      <dgm:t>
        <a:bodyPr/>
        <a:lstStyle/>
        <a:p>
          <a:endParaRPr lang="en-US"/>
        </a:p>
      </dgm:t>
    </dgm:pt>
    <dgm:pt modelId="{43690781-7E98-4D6C-9751-9AF40703354F}" type="sibTrans" cxnId="{42B0E269-E1AB-4D8F-8600-8EC19680EB20}">
      <dgm:prSet/>
      <dgm:spPr/>
      <dgm:t>
        <a:bodyPr/>
        <a:lstStyle/>
        <a:p>
          <a:endParaRPr lang="en-US"/>
        </a:p>
      </dgm:t>
    </dgm:pt>
    <dgm:pt modelId="{B2284676-CFEC-45CD-9E74-04B1C2F0F11D}">
      <dgm:prSet/>
      <dgm:spPr/>
      <dgm:t>
        <a:bodyPr/>
        <a:lstStyle/>
        <a:p>
          <a:r>
            <a:rPr lang="el-GR"/>
            <a:t>Απεικόνιση σε γεωμετρική προοπτική, επανεμφάνιση γυμνού και αρχαίων ρυθμών (ιωνικός, κορινθιακός κλπ.)</a:t>
          </a:r>
          <a:endParaRPr lang="en-US"/>
        </a:p>
      </dgm:t>
    </dgm:pt>
    <dgm:pt modelId="{D38A9E3D-3E33-44CF-90BB-E6EB931BFD4E}" type="parTrans" cxnId="{E358DE78-B3A6-4DD2-AEA7-33DAA022B2FA}">
      <dgm:prSet/>
      <dgm:spPr/>
      <dgm:t>
        <a:bodyPr/>
        <a:lstStyle/>
        <a:p>
          <a:endParaRPr lang="en-US"/>
        </a:p>
      </dgm:t>
    </dgm:pt>
    <dgm:pt modelId="{EE9EFE43-A3FE-4EBE-9449-F18688AAA7E5}" type="sibTrans" cxnId="{E358DE78-B3A6-4DD2-AEA7-33DAA022B2FA}">
      <dgm:prSet/>
      <dgm:spPr/>
      <dgm:t>
        <a:bodyPr/>
        <a:lstStyle/>
        <a:p>
          <a:endParaRPr lang="en-US"/>
        </a:p>
      </dgm:t>
    </dgm:pt>
    <dgm:pt modelId="{63EB8143-9377-4BDB-88C9-EB50CD656CCD}">
      <dgm:prSet/>
      <dgm:spPr/>
      <dgm:t>
        <a:bodyPr/>
        <a:lstStyle/>
        <a:p>
          <a:r>
            <a:rPr lang="el-GR"/>
            <a:t>Διάδοση πραγματειών τέχνης και χαρακτικών χάρη σε τυπογραφία</a:t>
          </a:r>
          <a:endParaRPr lang="en-US"/>
        </a:p>
      </dgm:t>
    </dgm:pt>
    <dgm:pt modelId="{40966988-3280-4F75-B699-66A4F6F6FACF}" type="parTrans" cxnId="{8395BCA9-B6A8-40A7-80D2-D98D657049CE}">
      <dgm:prSet/>
      <dgm:spPr/>
      <dgm:t>
        <a:bodyPr/>
        <a:lstStyle/>
        <a:p>
          <a:endParaRPr lang="en-US"/>
        </a:p>
      </dgm:t>
    </dgm:pt>
    <dgm:pt modelId="{21F9901C-F548-45A2-900D-053498DBFAA7}" type="sibTrans" cxnId="{8395BCA9-B6A8-40A7-80D2-D98D657049CE}">
      <dgm:prSet/>
      <dgm:spPr/>
      <dgm:t>
        <a:bodyPr/>
        <a:lstStyle/>
        <a:p>
          <a:endParaRPr lang="en-US"/>
        </a:p>
      </dgm:t>
    </dgm:pt>
    <dgm:pt modelId="{99097EC7-07F3-40FB-9B39-D67C973BE521}">
      <dgm:prSet/>
      <dgm:spPr/>
      <dgm:t>
        <a:bodyPr/>
        <a:lstStyle/>
        <a:p>
          <a:r>
            <a:rPr lang="el-GR"/>
            <a:t>Ποσοτική αύξηση παραγωγής </a:t>
          </a:r>
          <a:endParaRPr lang="en-US"/>
        </a:p>
      </dgm:t>
    </dgm:pt>
    <dgm:pt modelId="{4CF4DC2D-0279-4DF3-9C30-C04534CBD716}" type="parTrans" cxnId="{1C0EAAA6-9743-43AC-B2B7-4EE75631D2AE}">
      <dgm:prSet/>
      <dgm:spPr/>
      <dgm:t>
        <a:bodyPr/>
        <a:lstStyle/>
        <a:p>
          <a:endParaRPr lang="en-US"/>
        </a:p>
      </dgm:t>
    </dgm:pt>
    <dgm:pt modelId="{82B6D20B-1E8B-41AD-BE79-52793ED94ADE}" type="sibTrans" cxnId="{1C0EAAA6-9743-43AC-B2B7-4EE75631D2AE}">
      <dgm:prSet/>
      <dgm:spPr/>
      <dgm:t>
        <a:bodyPr/>
        <a:lstStyle/>
        <a:p>
          <a:endParaRPr lang="en-US"/>
        </a:p>
      </dgm:t>
    </dgm:pt>
    <dgm:pt modelId="{5F734040-CA9D-4CDD-9706-7646FBF4E729}">
      <dgm:prSet/>
      <dgm:spPr/>
      <dgm:t>
        <a:bodyPr/>
        <a:lstStyle/>
        <a:p>
          <a:r>
            <a:rPr lang="el-GR"/>
            <a:t>Ποιοτικές αλλαγές: διαφοροποίηση θεμάτων, εξειδίκευση καλλιτεχνών</a:t>
          </a:r>
          <a:endParaRPr lang="en-US"/>
        </a:p>
      </dgm:t>
    </dgm:pt>
    <dgm:pt modelId="{7F290796-7FED-422E-B964-E61F3B82E5BB}" type="parTrans" cxnId="{FBDB1A0A-6887-4D48-AB33-7F298785B9A9}">
      <dgm:prSet/>
      <dgm:spPr/>
      <dgm:t>
        <a:bodyPr/>
        <a:lstStyle/>
        <a:p>
          <a:endParaRPr lang="en-US"/>
        </a:p>
      </dgm:t>
    </dgm:pt>
    <dgm:pt modelId="{086CA699-0119-47EC-AEB1-A78C7FBC62F3}" type="sibTrans" cxnId="{FBDB1A0A-6887-4D48-AB33-7F298785B9A9}">
      <dgm:prSet/>
      <dgm:spPr/>
      <dgm:t>
        <a:bodyPr/>
        <a:lstStyle/>
        <a:p>
          <a:endParaRPr lang="en-US"/>
        </a:p>
      </dgm:t>
    </dgm:pt>
    <dgm:pt modelId="{07E5D063-6894-4D72-8628-6273E3D8F240}" type="pres">
      <dgm:prSet presAssocID="{D20B0E46-FFCC-4EEA-BD75-AB6C633EEB8B}" presName="vert0" presStyleCnt="0">
        <dgm:presLayoutVars>
          <dgm:dir/>
          <dgm:animOne val="branch"/>
          <dgm:animLvl val="lvl"/>
        </dgm:presLayoutVars>
      </dgm:prSet>
      <dgm:spPr/>
    </dgm:pt>
    <dgm:pt modelId="{9114EC32-609E-4EF0-9CC4-B060D49B67A1}" type="pres">
      <dgm:prSet presAssocID="{68628A6B-6CA6-4B6A-BD6D-938C0BAFB358}" presName="thickLine" presStyleLbl="alignNode1" presStyleIdx="0" presStyleCnt="6"/>
      <dgm:spPr/>
    </dgm:pt>
    <dgm:pt modelId="{0CECDE43-44B9-4B42-838C-4515D999BFA4}" type="pres">
      <dgm:prSet presAssocID="{68628A6B-6CA6-4B6A-BD6D-938C0BAFB358}" presName="horz1" presStyleCnt="0"/>
      <dgm:spPr/>
    </dgm:pt>
    <dgm:pt modelId="{D257C7C7-4A45-4257-9C68-522BCA4CE4C7}" type="pres">
      <dgm:prSet presAssocID="{68628A6B-6CA6-4B6A-BD6D-938C0BAFB358}" presName="tx1" presStyleLbl="revTx" presStyleIdx="0" presStyleCnt="6"/>
      <dgm:spPr/>
    </dgm:pt>
    <dgm:pt modelId="{BCFF8D59-3EA3-48BC-B0E0-4F3D540E3060}" type="pres">
      <dgm:prSet presAssocID="{68628A6B-6CA6-4B6A-BD6D-938C0BAFB358}" presName="vert1" presStyleCnt="0"/>
      <dgm:spPr/>
    </dgm:pt>
    <dgm:pt modelId="{B6A5AA68-B23C-4340-874A-5EEC49E8B6BF}" type="pres">
      <dgm:prSet presAssocID="{118D7F66-E68C-466D-9E6A-7C48FF455E43}" presName="thickLine" presStyleLbl="alignNode1" presStyleIdx="1" presStyleCnt="6"/>
      <dgm:spPr/>
    </dgm:pt>
    <dgm:pt modelId="{4B99B2BC-7771-481C-ABBB-B444635686E1}" type="pres">
      <dgm:prSet presAssocID="{118D7F66-E68C-466D-9E6A-7C48FF455E43}" presName="horz1" presStyleCnt="0"/>
      <dgm:spPr/>
    </dgm:pt>
    <dgm:pt modelId="{B5DCB973-0EC0-4679-A193-1FDEACC99C56}" type="pres">
      <dgm:prSet presAssocID="{118D7F66-E68C-466D-9E6A-7C48FF455E43}" presName="tx1" presStyleLbl="revTx" presStyleIdx="1" presStyleCnt="6"/>
      <dgm:spPr/>
    </dgm:pt>
    <dgm:pt modelId="{36EAFE5E-F7A2-47D4-A80A-9CD834A6E139}" type="pres">
      <dgm:prSet presAssocID="{118D7F66-E68C-466D-9E6A-7C48FF455E43}" presName="vert1" presStyleCnt="0"/>
      <dgm:spPr/>
    </dgm:pt>
    <dgm:pt modelId="{F2AAC522-553F-4F2C-A6FF-3C55FF6CB45E}" type="pres">
      <dgm:prSet presAssocID="{B2284676-CFEC-45CD-9E74-04B1C2F0F11D}" presName="thickLine" presStyleLbl="alignNode1" presStyleIdx="2" presStyleCnt="6"/>
      <dgm:spPr/>
    </dgm:pt>
    <dgm:pt modelId="{47D69DF1-235F-4279-BB5B-DB2B6975CAA1}" type="pres">
      <dgm:prSet presAssocID="{B2284676-CFEC-45CD-9E74-04B1C2F0F11D}" presName="horz1" presStyleCnt="0"/>
      <dgm:spPr/>
    </dgm:pt>
    <dgm:pt modelId="{CF721BF9-5AD4-4DCE-A49E-C3A224D7578A}" type="pres">
      <dgm:prSet presAssocID="{B2284676-CFEC-45CD-9E74-04B1C2F0F11D}" presName="tx1" presStyleLbl="revTx" presStyleIdx="2" presStyleCnt="6"/>
      <dgm:spPr/>
    </dgm:pt>
    <dgm:pt modelId="{3F82A7A0-BD19-4764-B9F0-422D268987C8}" type="pres">
      <dgm:prSet presAssocID="{B2284676-CFEC-45CD-9E74-04B1C2F0F11D}" presName="vert1" presStyleCnt="0"/>
      <dgm:spPr/>
    </dgm:pt>
    <dgm:pt modelId="{E7B01CD1-90DB-4A4E-A6BE-8326AE43D64A}" type="pres">
      <dgm:prSet presAssocID="{63EB8143-9377-4BDB-88C9-EB50CD656CCD}" presName="thickLine" presStyleLbl="alignNode1" presStyleIdx="3" presStyleCnt="6"/>
      <dgm:spPr/>
    </dgm:pt>
    <dgm:pt modelId="{44AA50B5-9DCE-4E69-B8C5-D82182F50EAC}" type="pres">
      <dgm:prSet presAssocID="{63EB8143-9377-4BDB-88C9-EB50CD656CCD}" presName="horz1" presStyleCnt="0"/>
      <dgm:spPr/>
    </dgm:pt>
    <dgm:pt modelId="{7AD64CFF-2CA7-4821-B470-A161CD5D148C}" type="pres">
      <dgm:prSet presAssocID="{63EB8143-9377-4BDB-88C9-EB50CD656CCD}" presName="tx1" presStyleLbl="revTx" presStyleIdx="3" presStyleCnt="6"/>
      <dgm:spPr/>
    </dgm:pt>
    <dgm:pt modelId="{D01DB76A-BF3E-415A-9735-AE74FAD02970}" type="pres">
      <dgm:prSet presAssocID="{63EB8143-9377-4BDB-88C9-EB50CD656CCD}" presName="vert1" presStyleCnt="0"/>
      <dgm:spPr/>
    </dgm:pt>
    <dgm:pt modelId="{31FBD0D1-FD98-4B68-9E45-7A02FE320003}" type="pres">
      <dgm:prSet presAssocID="{99097EC7-07F3-40FB-9B39-D67C973BE521}" presName="thickLine" presStyleLbl="alignNode1" presStyleIdx="4" presStyleCnt="6"/>
      <dgm:spPr/>
    </dgm:pt>
    <dgm:pt modelId="{879E74A7-7AF5-43EE-A7CD-75A939B6AE35}" type="pres">
      <dgm:prSet presAssocID="{99097EC7-07F3-40FB-9B39-D67C973BE521}" presName="horz1" presStyleCnt="0"/>
      <dgm:spPr/>
    </dgm:pt>
    <dgm:pt modelId="{E7E05E59-D1A9-4AE2-A868-18EAB9F46B6A}" type="pres">
      <dgm:prSet presAssocID="{99097EC7-07F3-40FB-9B39-D67C973BE521}" presName="tx1" presStyleLbl="revTx" presStyleIdx="4" presStyleCnt="6"/>
      <dgm:spPr/>
    </dgm:pt>
    <dgm:pt modelId="{B50FF06A-5E53-4FD1-8374-3947D2E4CB06}" type="pres">
      <dgm:prSet presAssocID="{99097EC7-07F3-40FB-9B39-D67C973BE521}" presName="vert1" presStyleCnt="0"/>
      <dgm:spPr/>
    </dgm:pt>
    <dgm:pt modelId="{85C5F833-2646-49F2-98B7-4439CA3F7E9F}" type="pres">
      <dgm:prSet presAssocID="{5F734040-CA9D-4CDD-9706-7646FBF4E729}" presName="thickLine" presStyleLbl="alignNode1" presStyleIdx="5" presStyleCnt="6"/>
      <dgm:spPr/>
    </dgm:pt>
    <dgm:pt modelId="{02E0C19D-C86C-42C2-868D-8E8F8A85D194}" type="pres">
      <dgm:prSet presAssocID="{5F734040-CA9D-4CDD-9706-7646FBF4E729}" presName="horz1" presStyleCnt="0"/>
      <dgm:spPr/>
    </dgm:pt>
    <dgm:pt modelId="{471C484D-D1A6-42FB-BA0F-F94FDE2599D5}" type="pres">
      <dgm:prSet presAssocID="{5F734040-CA9D-4CDD-9706-7646FBF4E729}" presName="tx1" presStyleLbl="revTx" presStyleIdx="5" presStyleCnt="6"/>
      <dgm:spPr/>
    </dgm:pt>
    <dgm:pt modelId="{500F294A-3552-4043-978C-40A7344F104E}" type="pres">
      <dgm:prSet presAssocID="{5F734040-CA9D-4CDD-9706-7646FBF4E729}" presName="vert1" presStyleCnt="0"/>
      <dgm:spPr/>
    </dgm:pt>
  </dgm:ptLst>
  <dgm:cxnLst>
    <dgm:cxn modelId="{FBDB1A0A-6887-4D48-AB33-7F298785B9A9}" srcId="{D20B0E46-FFCC-4EEA-BD75-AB6C633EEB8B}" destId="{5F734040-CA9D-4CDD-9706-7646FBF4E729}" srcOrd="5" destOrd="0" parTransId="{7F290796-7FED-422E-B964-E61F3B82E5BB}" sibTransId="{086CA699-0119-47EC-AEB1-A78C7FBC62F3}"/>
    <dgm:cxn modelId="{42B0E269-E1AB-4D8F-8600-8EC19680EB20}" srcId="{D20B0E46-FFCC-4EEA-BD75-AB6C633EEB8B}" destId="{118D7F66-E68C-466D-9E6A-7C48FF455E43}" srcOrd="1" destOrd="0" parTransId="{76D61FF5-F792-411E-82B7-D31155110178}" sibTransId="{43690781-7E98-4D6C-9751-9AF40703354F}"/>
    <dgm:cxn modelId="{F2235277-43D8-4530-A653-9E93BBC5EC36}" type="presOf" srcId="{B2284676-CFEC-45CD-9E74-04B1C2F0F11D}" destId="{CF721BF9-5AD4-4DCE-A49E-C3A224D7578A}" srcOrd="0" destOrd="0" presId="urn:microsoft.com/office/officeart/2008/layout/LinedList"/>
    <dgm:cxn modelId="{E358DE78-B3A6-4DD2-AEA7-33DAA022B2FA}" srcId="{D20B0E46-FFCC-4EEA-BD75-AB6C633EEB8B}" destId="{B2284676-CFEC-45CD-9E74-04B1C2F0F11D}" srcOrd="2" destOrd="0" parTransId="{D38A9E3D-3E33-44CF-90BB-E6EB931BFD4E}" sibTransId="{EE9EFE43-A3FE-4EBE-9449-F18688AAA7E5}"/>
    <dgm:cxn modelId="{DBAF738F-069E-478E-AAAC-1777A964601D}" type="presOf" srcId="{68628A6B-6CA6-4B6A-BD6D-938C0BAFB358}" destId="{D257C7C7-4A45-4257-9C68-522BCA4CE4C7}" srcOrd="0" destOrd="0" presId="urn:microsoft.com/office/officeart/2008/layout/LinedList"/>
    <dgm:cxn modelId="{1C0EAAA6-9743-43AC-B2B7-4EE75631D2AE}" srcId="{D20B0E46-FFCC-4EEA-BD75-AB6C633EEB8B}" destId="{99097EC7-07F3-40FB-9B39-D67C973BE521}" srcOrd="4" destOrd="0" parTransId="{4CF4DC2D-0279-4DF3-9C30-C04534CBD716}" sibTransId="{82B6D20B-1E8B-41AD-BE79-52793ED94ADE}"/>
    <dgm:cxn modelId="{856989A9-D9FD-4F80-B70D-8A731FBF4293}" type="presOf" srcId="{99097EC7-07F3-40FB-9B39-D67C973BE521}" destId="{E7E05E59-D1A9-4AE2-A868-18EAB9F46B6A}" srcOrd="0" destOrd="0" presId="urn:microsoft.com/office/officeart/2008/layout/LinedList"/>
    <dgm:cxn modelId="{8395BCA9-B6A8-40A7-80D2-D98D657049CE}" srcId="{D20B0E46-FFCC-4EEA-BD75-AB6C633EEB8B}" destId="{63EB8143-9377-4BDB-88C9-EB50CD656CCD}" srcOrd="3" destOrd="0" parTransId="{40966988-3280-4F75-B699-66A4F6F6FACF}" sibTransId="{21F9901C-F548-45A2-900D-053498DBFAA7}"/>
    <dgm:cxn modelId="{A2D8E3AD-7CCD-458C-B6DA-CEB6738717B6}" type="presOf" srcId="{D20B0E46-FFCC-4EEA-BD75-AB6C633EEB8B}" destId="{07E5D063-6894-4D72-8628-6273E3D8F240}" srcOrd="0" destOrd="0" presId="urn:microsoft.com/office/officeart/2008/layout/LinedList"/>
    <dgm:cxn modelId="{FE6494AE-3A00-4B97-AF9A-95FD27C8FC98}" type="presOf" srcId="{118D7F66-E68C-466D-9E6A-7C48FF455E43}" destId="{B5DCB973-0EC0-4679-A193-1FDEACC99C56}" srcOrd="0" destOrd="0" presId="urn:microsoft.com/office/officeart/2008/layout/LinedList"/>
    <dgm:cxn modelId="{F99C11D7-BAD1-4DD5-9794-5593033811A8}" srcId="{D20B0E46-FFCC-4EEA-BD75-AB6C633EEB8B}" destId="{68628A6B-6CA6-4B6A-BD6D-938C0BAFB358}" srcOrd="0" destOrd="0" parTransId="{F2C33EE5-863D-40D7-915D-DF9A61024BD0}" sibTransId="{42B2A2FF-09A4-4CB1-9AF1-5DF96482CD8E}"/>
    <dgm:cxn modelId="{2EAE99EC-3843-467D-A497-D718E005EF62}" type="presOf" srcId="{5F734040-CA9D-4CDD-9706-7646FBF4E729}" destId="{471C484D-D1A6-42FB-BA0F-F94FDE2599D5}" srcOrd="0" destOrd="0" presId="urn:microsoft.com/office/officeart/2008/layout/LinedList"/>
    <dgm:cxn modelId="{10CB2EF3-57F5-4929-BB40-78FDFD3F883E}" type="presOf" srcId="{63EB8143-9377-4BDB-88C9-EB50CD656CCD}" destId="{7AD64CFF-2CA7-4821-B470-A161CD5D148C}" srcOrd="0" destOrd="0" presId="urn:microsoft.com/office/officeart/2008/layout/LinedList"/>
    <dgm:cxn modelId="{B6953602-A4D4-4301-A20D-E00812FBCF15}" type="presParOf" srcId="{07E5D063-6894-4D72-8628-6273E3D8F240}" destId="{9114EC32-609E-4EF0-9CC4-B060D49B67A1}" srcOrd="0" destOrd="0" presId="urn:microsoft.com/office/officeart/2008/layout/LinedList"/>
    <dgm:cxn modelId="{D605A833-C5EB-4E18-98E0-B72D9F4BE7F6}" type="presParOf" srcId="{07E5D063-6894-4D72-8628-6273E3D8F240}" destId="{0CECDE43-44B9-4B42-838C-4515D999BFA4}" srcOrd="1" destOrd="0" presId="urn:microsoft.com/office/officeart/2008/layout/LinedList"/>
    <dgm:cxn modelId="{DEA53C85-C764-47CC-94D4-2DF036598A51}" type="presParOf" srcId="{0CECDE43-44B9-4B42-838C-4515D999BFA4}" destId="{D257C7C7-4A45-4257-9C68-522BCA4CE4C7}" srcOrd="0" destOrd="0" presId="urn:microsoft.com/office/officeart/2008/layout/LinedList"/>
    <dgm:cxn modelId="{D1EC7FF4-2350-4D23-904D-8932A3783D44}" type="presParOf" srcId="{0CECDE43-44B9-4B42-838C-4515D999BFA4}" destId="{BCFF8D59-3EA3-48BC-B0E0-4F3D540E3060}" srcOrd="1" destOrd="0" presId="urn:microsoft.com/office/officeart/2008/layout/LinedList"/>
    <dgm:cxn modelId="{C3F888B4-2638-4E46-852A-A379A9DF1525}" type="presParOf" srcId="{07E5D063-6894-4D72-8628-6273E3D8F240}" destId="{B6A5AA68-B23C-4340-874A-5EEC49E8B6BF}" srcOrd="2" destOrd="0" presId="urn:microsoft.com/office/officeart/2008/layout/LinedList"/>
    <dgm:cxn modelId="{F09C7E07-F142-4EC6-809A-8A2387566E4C}" type="presParOf" srcId="{07E5D063-6894-4D72-8628-6273E3D8F240}" destId="{4B99B2BC-7771-481C-ABBB-B444635686E1}" srcOrd="3" destOrd="0" presId="urn:microsoft.com/office/officeart/2008/layout/LinedList"/>
    <dgm:cxn modelId="{F7CC646B-A1EE-4F04-994E-02EB043780F0}" type="presParOf" srcId="{4B99B2BC-7771-481C-ABBB-B444635686E1}" destId="{B5DCB973-0EC0-4679-A193-1FDEACC99C56}" srcOrd="0" destOrd="0" presId="urn:microsoft.com/office/officeart/2008/layout/LinedList"/>
    <dgm:cxn modelId="{5EC3CCFA-D73A-4353-B3C2-EB6AA751037B}" type="presParOf" srcId="{4B99B2BC-7771-481C-ABBB-B444635686E1}" destId="{36EAFE5E-F7A2-47D4-A80A-9CD834A6E139}" srcOrd="1" destOrd="0" presId="urn:microsoft.com/office/officeart/2008/layout/LinedList"/>
    <dgm:cxn modelId="{8F2C7AFC-5DEA-4034-AF58-3319A857D5B1}" type="presParOf" srcId="{07E5D063-6894-4D72-8628-6273E3D8F240}" destId="{F2AAC522-553F-4F2C-A6FF-3C55FF6CB45E}" srcOrd="4" destOrd="0" presId="urn:microsoft.com/office/officeart/2008/layout/LinedList"/>
    <dgm:cxn modelId="{1E4A20BD-7966-4F4F-8B8E-80689ED500FB}" type="presParOf" srcId="{07E5D063-6894-4D72-8628-6273E3D8F240}" destId="{47D69DF1-235F-4279-BB5B-DB2B6975CAA1}" srcOrd="5" destOrd="0" presId="urn:microsoft.com/office/officeart/2008/layout/LinedList"/>
    <dgm:cxn modelId="{22C057E0-DDB6-425D-849F-CA651E7E8569}" type="presParOf" srcId="{47D69DF1-235F-4279-BB5B-DB2B6975CAA1}" destId="{CF721BF9-5AD4-4DCE-A49E-C3A224D7578A}" srcOrd="0" destOrd="0" presId="urn:microsoft.com/office/officeart/2008/layout/LinedList"/>
    <dgm:cxn modelId="{DA7CDB2F-EB7B-4FCA-B90D-12A80958A7C7}" type="presParOf" srcId="{47D69DF1-235F-4279-BB5B-DB2B6975CAA1}" destId="{3F82A7A0-BD19-4764-B9F0-422D268987C8}" srcOrd="1" destOrd="0" presId="urn:microsoft.com/office/officeart/2008/layout/LinedList"/>
    <dgm:cxn modelId="{3A13EA2B-C8FF-4B06-A164-88511CAEBDCC}" type="presParOf" srcId="{07E5D063-6894-4D72-8628-6273E3D8F240}" destId="{E7B01CD1-90DB-4A4E-A6BE-8326AE43D64A}" srcOrd="6" destOrd="0" presId="urn:microsoft.com/office/officeart/2008/layout/LinedList"/>
    <dgm:cxn modelId="{160C7D30-FD64-432A-95D2-294235A2C847}" type="presParOf" srcId="{07E5D063-6894-4D72-8628-6273E3D8F240}" destId="{44AA50B5-9DCE-4E69-B8C5-D82182F50EAC}" srcOrd="7" destOrd="0" presId="urn:microsoft.com/office/officeart/2008/layout/LinedList"/>
    <dgm:cxn modelId="{DA091180-571C-43EB-BCF8-61E862F4B584}" type="presParOf" srcId="{44AA50B5-9DCE-4E69-B8C5-D82182F50EAC}" destId="{7AD64CFF-2CA7-4821-B470-A161CD5D148C}" srcOrd="0" destOrd="0" presId="urn:microsoft.com/office/officeart/2008/layout/LinedList"/>
    <dgm:cxn modelId="{D2ED42C6-5E8C-4F35-877E-338650F11E35}" type="presParOf" srcId="{44AA50B5-9DCE-4E69-B8C5-D82182F50EAC}" destId="{D01DB76A-BF3E-415A-9735-AE74FAD02970}" srcOrd="1" destOrd="0" presId="urn:microsoft.com/office/officeart/2008/layout/LinedList"/>
    <dgm:cxn modelId="{93F5AA24-891D-4BCF-BF14-9505D213919C}" type="presParOf" srcId="{07E5D063-6894-4D72-8628-6273E3D8F240}" destId="{31FBD0D1-FD98-4B68-9E45-7A02FE320003}" srcOrd="8" destOrd="0" presId="urn:microsoft.com/office/officeart/2008/layout/LinedList"/>
    <dgm:cxn modelId="{9B738D0B-709A-4F1A-B6C8-7A43DBE8E8B7}" type="presParOf" srcId="{07E5D063-6894-4D72-8628-6273E3D8F240}" destId="{879E74A7-7AF5-43EE-A7CD-75A939B6AE35}" srcOrd="9" destOrd="0" presId="urn:microsoft.com/office/officeart/2008/layout/LinedList"/>
    <dgm:cxn modelId="{BB940030-BD3C-4AF8-A02C-D0A75F042960}" type="presParOf" srcId="{879E74A7-7AF5-43EE-A7CD-75A939B6AE35}" destId="{E7E05E59-D1A9-4AE2-A868-18EAB9F46B6A}" srcOrd="0" destOrd="0" presId="urn:microsoft.com/office/officeart/2008/layout/LinedList"/>
    <dgm:cxn modelId="{3D414387-B9B0-437E-98DC-2A224B783D2D}" type="presParOf" srcId="{879E74A7-7AF5-43EE-A7CD-75A939B6AE35}" destId="{B50FF06A-5E53-4FD1-8374-3947D2E4CB06}" srcOrd="1" destOrd="0" presId="urn:microsoft.com/office/officeart/2008/layout/LinedList"/>
    <dgm:cxn modelId="{FB947F0B-5844-4BAB-B78F-7CE846F0E1F8}" type="presParOf" srcId="{07E5D063-6894-4D72-8628-6273E3D8F240}" destId="{85C5F833-2646-49F2-98B7-4439CA3F7E9F}" srcOrd="10" destOrd="0" presId="urn:microsoft.com/office/officeart/2008/layout/LinedList"/>
    <dgm:cxn modelId="{EF179C16-F5AC-4C25-A1B6-31894A549FF8}" type="presParOf" srcId="{07E5D063-6894-4D72-8628-6273E3D8F240}" destId="{02E0C19D-C86C-42C2-868D-8E8F8A85D194}" srcOrd="11" destOrd="0" presId="urn:microsoft.com/office/officeart/2008/layout/LinedList"/>
    <dgm:cxn modelId="{636E53CD-6F18-42BC-9060-0221B48F70E0}" type="presParOf" srcId="{02E0C19D-C86C-42C2-868D-8E8F8A85D194}" destId="{471C484D-D1A6-42FB-BA0F-F94FDE2599D5}" srcOrd="0" destOrd="0" presId="urn:microsoft.com/office/officeart/2008/layout/LinedList"/>
    <dgm:cxn modelId="{BC6D7DA2-F6E4-459F-AB37-9687189C8817}" type="presParOf" srcId="{02E0C19D-C86C-42C2-868D-8E8F8A85D194}" destId="{500F294A-3552-4043-978C-40A7344F104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6973A0-AAEB-4211-AC77-84C65B3E8F6A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9AB0C83-A4C5-4FD6-84C2-AFC5F6B6D4EE}">
      <dgm:prSet/>
      <dgm:spPr/>
      <dgm:t>
        <a:bodyPr/>
        <a:lstStyle/>
        <a:p>
          <a:r>
            <a:rPr lang="el-GR"/>
            <a:t>Επαγγελματίες στρατιωτικοί που συντηρούσαν ιδιωτικούς μισθοφορικούς στρατούς</a:t>
          </a:r>
          <a:endParaRPr lang="en-US"/>
        </a:p>
      </dgm:t>
    </dgm:pt>
    <dgm:pt modelId="{A9512E20-7A3F-4695-BC4E-571C8DA5FEC1}" type="parTrans" cxnId="{DE411FCB-505D-4863-992C-E79086F63219}">
      <dgm:prSet/>
      <dgm:spPr/>
      <dgm:t>
        <a:bodyPr/>
        <a:lstStyle/>
        <a:p>
          <a:endParaRPr lang="en-US"/>
        </a:p>
      </dgm:t>
    </dgm:pt>
    <dgm:pt modelId="{CDFC8C12-E04E-4570-B54E-2BA9F347D697}" type="sibTrans" cxnId="{DE411FCB-505D-4863-992C-E79086F63219}">
      <dgm:prSet/>
      <dgm:spPr/>
      <dgm:t>
        <a:bodyPr/>
        <a:lstStyle/>
        <a:p>
          <a:endParaRPr lang="en-US"/>
        </a:p>
      </dgm:t>
    </dgm:pt>
    <dgm:pt modelId="{34F173F9-3D52-4631-B148-3F7045576BD5}">
      <dgm:prSet/>
      <dgm:spPr/>
      <dgm:t>
        <a:bodyPr/>
        <a:lstStyle/>
        <a:p>
          <a:r>
            <a:rPr lang="el-GR"/>
            <a:t>Εμφάνιση από 14</a:t>
          </a:r>
          <a:r>
            <a:rPr lang="el-GR" baseline="30000"/>
            <a:t>ο</a:t>
          </a:r>
          <a:r>
            <a:rPr lang="el-GR"/>
            <a:t> αιώνα</a:t>
          </a:r>
          <a:endParaRPr lang="en-US"/>
        </a:p>
      </dgm:t>
    </dgm:pt>
    <dgm:pt modelId="{74410697-F941-4364-BD1D-1614633AD340}" type="parTrans" cxnId="{4396986A-BFA3-4163-A9C3-C392844F3757}">
      <dgm:prSet/>
      <dgm:spPr/>
      <dgm:t>
        <a:bodyPr/>
        <a:lstStyle/>
        <a:p>
          <a:endParaRPr lang="en-US"/>
        </a:p>
      </dgm:t>
    </dgm:pt>
    <dgm:pt modelId="{7225B75F-88F5-42BF-83BE-93D688F2D305}" type="sibTrans" cxnId="{4396986A-BFA3-4163-A9C3-C392844F3757}">
      <dgm:prSet/>
      <dgm:spPr/>
      <dgm:t>
        <a:bodyPr/>
        <a:lstStyle/>
        <a:p>
          <a:endParaRPr lang="en-US"/>
        </a:p>
      </dgm:t>
    </dgm:pt>
    <dgm:pt modelId="{6ACEC012-65A0-4FDE-9126-EDFA9EA38D1A}">
      <dgm:prSet/>
      <dgm:spPr/>
      <dgm:t>
        <a:bodyPr/>
        <a:lstStyle/>
        <a:p>
          <a:r>
            <a:rPr lang="el-GR"/>
            <a:t>Προσλαμβάνονται από Πάπα και ιταλικές πόλεις-κράτη</a:t>
          </a:r>
          <a:endParaRPr lang="en-US"/>
        </a:p>
      </dgm:t>
    </dgm:pt>
    <dgm:pt modelId="{A9AEB5EF-73AF-4F0D-8E28-C63944D0A25C}" type="parTrans" cxnId="{433BB9B3-9034-4473-8320-FE88A70BDCBA}">
      <dgm:prSet/>
      <dgm:spPr/>
      <dgm:t>
        <a:bodyPr/>
        <a:lstStyle/>
        <a:p>
          <a:endParaRPr lang="en-US"/>
        </a:p>
      </dgm:t>
    </dgm:pt>
    <dgm:pt modelId="{89B558A4-A26D-426B-8AA3-AEB81F9F2CE7}" type="sibTrans" cxnId="{433BB9B3-9034-4473-8320-FE88A70BDCBA}">
      <dgm:prSet/>
      <dgm:spPr/>
      <dgm:t>
        <a:bodyPr/>
        <a:lstStyle/>
        <a:p>
          <a:endParaRPr lang="en-US"/>
        </a:p>
      </dgm:t>
    </dgm:pt>
    <dgm:pt modelId="{0E872968-0317-4105-8D7E-83E518C91F20}">
      <dgm:prSet/>
      <dgm:spPr/>
      <dgm:t>
        <a:bodyPr/>
        <a:lstStyle/>
        <a:p>
          <a:r>
            <a:rPr lang="el-GR"/>
            <a:t>Ορισμένοι εξελίχθηκαν σε ισχυρούς πολιτικούς (</a:t>
          </a:r>
          <a:r>
            <a:rPr lang="en-US"/>
            <a:t>Braccio da Montone, Muzio Sforza)</a:t>
          </a:r>
        </a:p>
      </dgm:t>
    </dgm:pt>
    <dgm:pt modelId="{917053BB-DF3B-4457-9021-F99C4F232E97}" type="parTrans" cxnId="{189AA6F6-CDD4-40B1-86D9-4283FA42D8C9}">
      <dgm:prSet/>
      <dgm:spPr/>
      <dgm:t>
        <a:bodyPr/>
        <a:lstStyle/>
        <a:p>
          <a:endParaRPr lang="en-US"/>
        </a:p>
      </dgm:t>
    </dgm:pt>
    <dgm:pt modelId="{84005F11-E8A2-4D07-91A8-5172C0F1DEA5}" type="sibTrans" cxnId="{189AA6F6-CDD4-40B1-86D9-4283FA42D8C9}">
      <dgm:prSet/>
      <dgm:spPr/>
      <dgm:t>
        <a:bodyPr/>
        <a:lstStyle/>
        <a:p>
          <a:endParaRPr lang="en-US"/>
        </a:p>
      </dgm:t>
    </dgm:pt>
    <dgm:pt modelId="{9591D517-68EC-4033-90FF-06B0C5A1D9E7}">
      <dgm:prSet/>
      <dgm:spPr/>
      <dgm:t>
        <a:bodyPr/>
        <a:lstStyle/>
        <a:p>
          <a:r>
            <a:rPr lang="el-GR"/>
            <a:t>Ανάπτυξη πολεμικής επιστήμης που αντικαθιστά μεσαιωνικό ιδεώδες προσωπικής τιμής και ιπποσύνης</a:t>
          </a:r>
          <a:endParaRPr lang="en-US"/>
        </a:p>
      </dgm:t>
    </dgm:pt>
    <dgm:pt modelId="{1818CCF6-4DCF-4685-9E47-E43E87D7F733}" type="parTrans" cxnId="{D709171A-8D3D-4E9B-9567-D32D2B873D91}">
      <dgm:prSet/>
      <dgm:spPr/>
      <dgm:t>
        <a:bodyPr/>
        <a:lstStyle/>
        <a:p>
          <a:endParaRPr lang="en-US"/>
        </a:p>
      </dgm:t>
    </dgm:pt>
    <dgm:pt modelId="{93B39C81-E441-4652-9975-1260DA8E64FA}" type="sibTrans" cxnId="{D709171A-8D3D-4E9B-9567-D32D2B873D91}">
      <dgm:prSet/>
      <dgm:spPr/>
      <dgm:t>
        <a:bodyPr/>
        <a:lstStyle/>
        <a:p>
          <a:endParaRPr lang="en-US"/>
        </a:p>
      </dgm:t>
    </dgm:pt>
    <dgm:pt modelId="{822DE7E4-9E60-4528-991C-348789225500}">
      <dgm:prSet/>
      <dgm:spPr/>
      <dgm:t>
        <a:bodyPr/>
        <a:lstStyle/>
        <a:p>
          <a:r>
            <a:rPr lang="el-GR"/>
            <a:t>Εξάλειψη με επικράτηση «στρατιωτικής επανάστασης»</a:t>
          </a:r>
          <a:endParaRPr lang="en-US"/>
        </a:p>
      </dgm:t>
    </dgm:pt>
    <dgm:pt modelId="{04622922-B509-49DF-A97F-BE4B8917711B}" type="parTrans" cxnId="{8582A491-D8F2-4E78-9E54-826C55419F41}">
      <dgm:prSet/>
      <dgm:spPr/>
      <dgm:t>
        <a:bodyPr/>
        <a:lstStyle/>
        <a:p>
          <a:endParaRPr lang="en-US"/>
        </a:p>
      </dgm:t>
    </dgm:pt>
    <dgm:pt modelId="{28DCD8F6-10D8-48C8-B15F-E47746E56CF6}" type="sibTrans" cxnId="{8582A491-D8F2-4E78-9E54-826C55419F41}">
      <dgm:prSet/>
      <dgm:spPr/>
      <dgm:t>
        <a:bodyPr/>
        <a:lstStyle/>
        <a:p>
          <a:endParaRPr lang="en-US"/>
        </a:p>
      </dgm:t>
    </dgm:pt>
    <dgm:pt modelId="{04677656-10E1-4EE1-BEF7-262A52BA0E36}" type="pres">
      <dgm:prSet presAssocID="{826973A0-AAEB-4211-AC77-84C65B3E8F6A}" presName="vert0" presStyleCnt="0">
        <dgm:presLayoutVars>
          <dgm:dir/>
          <dgm:animOne val="branch"/>
          <dgm:animLvl val="lvl"/>
        </dgm:presLayoutVars>
      </dgm:prSet>
      <dgm:spPr/>
    </dgm:pt>
    <dgm:pt modelId="{D98FDBA9-1C7C-4E07-B4E6-97320F264170}" type="pres">
      <dgm:prSet presAssocID="{69AB0C83-A4C5-4FD6-84C2-AFC5F6B6D4EE}" presName="thickLine" presStyleLbl="alignNode1" presStyleIdx="0" presStyleCnt="6"/>
      <dgm:spPr/>
    </dgm:pt>
    <dgm:pt modelId="{7CBC6633-882C-4BBB-BF03-3912D2EB9620}" type="pres">
      <dgm:prSet presAssocID="{69AB0C83-A4C5-4FD6-84C2-AFC5F6B6D4EE}" presName="horz1" presStyleCnt="0"/>
      <dgm:spPr/>
    </dgm:pt>
    <dgm:pt modelId="{E36857E7-A99B-458F-A0F8-51A854DDF98A}" type="pres">
      <dgm:prSet presAssocID="{69AB0C83-A4C5-4FD6-84C2-AFC5F6B6D4EE}" presName="tx1" presStyleLbl="revTx" presStyleIdx="0" presStyleCnt="6"/>
      <dgm:spPr/>
    </dgm:pt>
    <dgm:pt modelId="{A56BCF71-B8E9-4A7E-AF2B-9B8A5B6252A4}" type="pres">
      <dgm:prSet presAssocID="{69AB0C83-A4C5-4FD6-84C2-AFC5F6B6D4EE}" presName="vert1" presStyleCnt="0"/>
      <dgm:spPr/>
    </dgm:pt>
    <dgm:pt modelId="{AC181A6B-BECB-4409-AC5B-9F150AEF72FD}" type="pres">
      <dgm:prSet presAssocID="{34F173F9-3D52-4631-B148-3F7045576BD5}" presName="thickLine" presStyleLbl="alignNode1" presStyleIdx="1" presStyleCnt="6"/>
      <dgm:spPr/>
    </dgm:pt>
    <dgm:pt modelId="{F6A86763-DA58-43C2-BFD6-EBFF337ECC2D}" type="pres">
      <dgm:prSet presAssocID="{34F173F9-3D52-4631-B148-3F7045576BD5}" presName="horz1" presStyleCnt="0"/>
      <dgm:spPr/>
    </dgm:pt>
    <dgm:pt modelId="{E5FC103D-7183-4E76-B807-ABE13B02AA65}" type="pres">
      <dgm:prSet presAssocID="{34F173F9-3D52-4631-B148-3F7045576BD5}" presName="tx1" presStyleLbl="revTx" presStyleIdx="1" presStyleCnt="6"/>
      <dgm:spPr/>
    </dgm:pt>
    <dgm:pt modelId="{25333B9E-366A-49FA-AE7B-8CC076920191}" type="pres">
      <dgm:prSet presAssocID="{34F173F9-3D52-4631-B148-3F7045576BD5}" presName="vert1" presStyleCnt="0"/>
      <dgm:spPr/>
    </dgm:pt>
    <dgm:pt modelId="{7B65D11C-1EA5-482E-9E1B-29BB8216F43A}" type="pres">
      <dgm:prSet presAssocID="{6ACEC012-65A0-4FDE-9126-EDFA9EA38D1A}" presName="thickLine" presStyleLbl="alignNode1" presStyleIdx="2" presStyleCnt="6"/>
      <dgm:spPr/>
    </dgm:pt>
    <dgm:pt modelId="{1F34069B-7607-4E16-83E3-C9C02A8C18B9}" type="pres">
      <dgm:prSet presAssocID="{6ACEC012-65A0-4FDE-9126-EDFA9EA38D1A}" presName="horz1" presStyleCnt="0"/>
      <dgm:spPr/>
    </dgm:pt>
    <dgm:pt modelId="{2FAC1D5E-5AD5-4EEF-8C99-5F5E1489C0DD}" type="pres">
      <dgm:prSet presAssocID="{6ACEC012-65A0-4FDE-9126-EDFA9EA38D1A}" presName="tx1" presStyleLbl="revTx" presStyleIdx="2" presStyleCnt="6"/>
      <dgm:spPr/>
    </dgm:pt>
    <dgm:pt modelId="{54397C84-84EE-4EFC-9B3E-722180DFC6A8}" type="pres">
      <dgm:prSet presAssocID="{6ACEC012-65A0-4FDE-9126-EDFA9EA38D1A}" presName="vert1" presStyleCnt="0"/>
      <dgm:spPr/>
    </dgm:pt>
    <dgm:pt modelId="{1C82D26A-6C5B-43B6-95ED-34B9C3C2A92D}" type="pres">
      <dgm:prSet presAssocID="{0E872968-0317-4105-8D7E-83E518C91F20}" presName="thickLine" presStyleLbl="alignNode1" presStyleIdx="3" presStyleCnt="6"/>
      <dgm:spPr/>
    </dgm:pt>
    <dgm:pt modelId="{B0839715-EC2C-4B30-A118-128C6FEC8C28}" type="pres">
      <dgm:prSet presAssocID="{0E872968-0317-4105-8D7E-83E518C91F20}" presName="horz1" presStyleCnt="0"/>
      <dgm:spPr/>
    </dgm:pt>
    <dgm:pt modelId="{C4390674-F08E-42D9-97E8-AB5833FEFA21}" type="pres">
      <dgm:prSet presAssocID="{0E872968-0317-4105-8D7E-83E518C91F20}" presName="tx1" presStyleLbl="revTx" presStyleIdx="3" presStyleCnt="6"/>
      <dgm:spPr/>
    </dgm:pt>
    <dgm:pt modelId="{53ABE78B-F62F-40D8-91BE-3C3250A21FB0}" type="pres">
      <dgm:prSet presAssocID="{0E872968-0317-4105-8D7E-83E518C91F20}" presName="vert1" presStyleCnt="0"/>
      <dgm:spPr/>
    </dgm:pt>
    <dgm:pt modelId="{020E7916-608A-49AE-988B-4B3023EFDFA0}" type="pres">
      <dgm:prSet presAssocID="{9591D517-68EC-4033-90FF-06B0C5A1D9E7}" presName="thickLine" presStyleLbl="alignNode1" presStyleIdx="4" presStyleCnt="6"/>
      <dgm:spPr/>
    </dgm:pt>
    <dgm:pt modelId="{7CA12E69-B28F-478B-BB4F-92C59EB5566C}" type="pres">
      <dgm:prSet presAssocID="{9591D517-68EC-4033-90FF-06B0C5A1D9E7}" presName="horz1" presStyleCnt="0"/>
      <dgm:spPr/>
    </dgm:pt>
    <dgm:pt modelId="{630793B9-839F-47B9-835D-AABD13A94E6F}" type="pres">
      <dgm:prSet presAssocID="{9591D517-68EC-4033-90FF-06B0C5A1D9E7}" presName="tx1" presStyleLbl="revTx" presStyleIdx="4" presStyleCnt="6"/>
      <dgm:spPr/>
    </dgm:pt>
    <dgm:pt modelId="{269BC7A1-CF69-437B-A465-E2BFC21EA35B}" type="pres">
      <dgm:prSet presAssocID="{9591D517-68EC-4033-90FF-06B0C5A1D9E7}" presName="vert1" presStyleCnt="0"/>
      <dgm:spPr/>
    </dgm:pt>
    <dgm:pt modelId="{ABC06A18-4617-4BF8-B067-FC2A08A62957}" type="pres">
      <dgm:prSet presAssocID="{822DE7E4-9E60-4528-991C-348789225500}" presName="thickLine" presStyleLbl="alignNode1" presStyleIdx="5" presStyleCnt="6"/>
      <dgm:spPr/>
    </dgm:pt>
    <dgm:pt modelId="{2850AE63-7349-4592-97C9-2172A2FBAF97}" type="pres">
      <dgm:prSet presAssocID="{822DE7E4-9E60-4528-991C-348789225500}" presName="horz1" presStyleCnt="0"/>
      <dgm:spPr/>
    </dgm:pt>
    <dgm:pt modelId="{DCCD492D-E8D9-4BC9-8189-A1052467B853}" type="pres">
      <dgm:prSet presAssocID="{822DE7E4-9E60-4528-991C-348789225500}" presName="tx1" presStyleLbl="revTx" presStyleIdx="5" presStyleCnt="6"/>
      <dgm:spPr/>
    </dgm:pt>
    <dgm:pt modelId="{3B4AD9CC-77C9-4DE6-B1F7-7EADEBAF86DA}" type="pres">
      <dgm:prSet presAssocID="{822DE7E4-9E60-4528-991C-348789225500}" presName="vert1" presStyleCnt="0"/>
      <dgm:spPr/>
    </dgm:pt>
  </dgm:ptLst>
  <dgm:cxnLst>
    <dgm:cxn modelId="{D709171A-8D3D-4E9B-9567-D32D2B873D91}" srcId="{826973A0-AAEB-4211-AC77-84C65B3E8F6A}" destId="{9591D517-68EC-4033-90FF-06B0C5A1D9E7}" srcOrd="4" destOrd="0" parTransId="{1818CCF6-4DCF-4685-9E47-E43E87D7F733}" sibTransId="{93B39C81-E441-4652-9975-1260DA8E64FA}"/>
    <dgm:cxn modelId="{8AA44531-69F2-4D69-B234-D12BF6A5A9DA}" type="presOf" srcId="{69AB0C83-A4C5-4FD6-84C2-AFC5F6B6D4EE}" destId="{E36857E7-A99B-458F-A0F8-51A854DDF98A}" srcOrd="0" destOrd="0" presId="urn:microsoft.com/office/officeart/2008/layout/LinedList"/>
    <dgm:cxn modelId="{EC090166-832A-4A2C-8CB5-E33DE5CCCDBE}" type="presOf" srcId="{0E872968-0317-4105-8D7E-83E518C91F20}" destId="{C4390674-F08E-42D9-97E8-AB5833FEFA21}" srcOrd="0" destOrd="0" presId="urn:microsoft.com/office/officeart/2008/layout/LinedList"/>
    <dgm:cxn modelId="{4396986A-BFA3-4163-A9C3-C392844F3757}" srcId="{826973A0-AAEB-4211-AC77-84C65B3E8F6A}" destId="{34F173F9-3D52-4631-B148-3F7045576BD5}" srcOrd="1" destOrd="0" parTransId="{74410697-F941-4364-BD1D-1614633AD340}" sibTransId="{7225B75F-88F5-42BF-83BE-93D688F2D305}"/>
    <dgm:cxn modelId="{1FE4B789-94E4-4333-A797-027DB713D0C9}" type="presOf" srcId="{9591D517-68EC-4033-90FF-06B0C5A1D9E7}" destId="{630793B9-839F-47B9-835D-AABD13A94E6F}" srcOrd="0" destOrd="0" presId="urn:microsoft.com/office/officeart/2008/layout/LinedList"/>
    <dgm:cxn modelId="{8582A491-D8F2-4E78-9E54-826C55419F41}" srcId="{826973A0-AAEB-4211-AC77-84C65B3E8F6A}" destId="{822DE7E4-9E60-4528-991C-348789225500}" srcOrd="5" destOrd="0" parTransId="{04622922-B509-49DF-A97F-BE4B8917711B}" sibTransId="{28DCD8F6-10D8-48C8-B15F-E47746E56CF6}"/>
    <dgm:cxn modelId="{73EEEDA3-2383-4D3C-9D75-B64211808CF1}" type="presOf" srcId="{6ACEC012-65A0-4FDE-9126-EDFA9EA38D1A}" destId="{2FAC1D5E-5AD5-4EEF-8C99-5F5E1489C0DD}" srcOrd="0" destOrd="0" presId="urn:microsoft.com/office/officeart/2008/layout/LinedList"/>
    <dgm:cxn modelId="{433BB9B3-9034-4473-8320-FE88A70BDCBA}" srcId="{826973A0-AAEB-4211-AC77-84C65B3E8F6A}" destId="{6ACEC012-65A0-4FDE-9126-EDFA9EA38D1A}" srcOrd="2" destOrd="0" parTransId="{A9AEB5EF-73AF-4F0D-8E28-C63944D0A25C}" sibTransId="{89B558A4-A26D-426B-8AA3-AEB81F9F2CE7}"/>
    <dgm:cxn modelId="{9B64CEC0-898F-4DFD-8556-370D4216BA2B}" type="presOf" srcId="{826973A0-AAEB-4211-AC77-84C65B3E8F6A}" destId="{04677656-10E1-4EE1-BEF7-262A52BA0E36}" srcOrd="0" destOrd="0" presId="urn:microsoft.com/office/officeart/2008/layout/LinedList"/>
    <dgm:cxn modelId="{A73E18C5-D1B2-4542-A4CE-F61C4748651B}" type="presOf" srcId="{34F173F9-3D52-4631-B148-3F7045576BD5}" destId="{E5FC103D-7183-4E76-B807-ABE13B02AA65}" srcOrd="0" destOrd="0" presId="urn:microsoft.com/office/officeart/2008/layout/LinedList"/>
    <dgm:cxn modelId="{DE411FCB-505D-4863-992C-E79086F63219}" srcId="{826973A0-AAEB-4211-AC77-84C65B3E8F6A}" destId="{69AB0C83-A4C5-4FD6-84C2-AFC5F6B6D4EE}" srcOrd="0" destOrd="0" parTransId="{A9512E20-7A3F-4695-BC4E-571C8DA5FEC1}" sibTransId="{CDFC8C12-E04E-4570-B54E-2BA9F347D697}"/>
    <dgm:cxn modelId="{189AA6F6-CDD4-40B1-86D9-4283FA42D8C9}" srcId="{826973A0-AAEB-4211-AC77-84C65B3E8F6A}" destId="{0E872968-0317-4105-8D7E-83E518C91F20}" srcOrd="3" destOrd="0" parTransId="{917053BB-DF3B-4457-9021-F99C4F232E97}" sibTransId="{84005F11-E8A2-4D07-91A8-5172C0F1DEA5}"/>
    <dgm:cxn modelId="{478672FF-D714-4991-8C03-82FEAFAD8F79}" type="presOf" srcId="{822DE7E4-9E60-4528-991C-348789225500}" destId="{DCCD492D-E8D9-4BC9-8189-A1052467B853}" srcOrd="0" destOrd="0" presId="urn:microsoft.com/office/officeart/2008/layout/LinedList"/>
    <dgm:cxn modelId="{C8F75179-E322-424B-ACB2-88B726738957}" type="presParOf" srcId="{04677656-10E1-4EE1-BEF7-262A52BA0E36}" destId="{D98FDBA9-1C7C-4E07-B4E6-97320F264170}" srcOrd="0" destOrd="0" presId="urn:microsoft.com/office/officeart/2008/layout/LinedList"/>
    <dgm:cxn modelId="{6AA28D89-B980-4C02-9C16-F61D958E7E01}" type="presParOf" srcId="{04677656-10E1-4EE1-BEF7-262A52BA0E36}" destId="{7CBC6633-882C-4BBB-BF03-3912D2EB9620}" srcOrd="1" destOrd="0" presId="urn:microsoft.com/office/officeart/2008/layout/LinedList"/>
    <dgm:cxn modelId="{097656FD-45DD-48EE-AE3D-8E8B250B332E}" type="presParOf" srcId="{7CBC6633-882C-4BBB-BF03-3912D2EB9620}" destId="{E36857E7-A99B-458F-A0F8-51A854DDF98A}" srcOrd="0" destOrd="0" presId="urn:microsoft.com/office/officeart/2008/layout/LinedList"/>
    <dgm:cxn modelId="{41490E9D-4701-4F6E-96E6-780289F775E0}" type="presParOf" srcId="{7CBC6633-882C-4BBB-BF03-3912D2EB9620}" destId="{A56BCF71-B8E9-4A7E-AF2B-9B8A5B6252A4}" srcOrd="1" destOrd="0" presId="urn:microsoft.com/office/officeart/2008/layout/LinedList"/>
    <dgm:cxn modelId="{0D4AB8E2-6C43-46A5-8381-639C4DDB213A}" type="presParOf" srcId="{04677656-10E1-4EE1-BEF7-262A52BA0E36}" destId="{AC181A6B-BECB-4409-AC5B-9F150AEF72FD}" srcOrd="2" destOrd="0" presId="urn:microsoft.com/office/officeart/2008/layout/LinedList"/>
    <dgm:cxn modelId="{23690AB4-83AF-4A14-85FA-A660C3758EEF}" type="presParOf" srcId="{04677656-10E1-4EE1-BEF7-262A52BA0E36}" destId="{F6A86763-DA58-43C2-BFD6-EBFF337ECC2D}" srcOrd="3" destOrd="0" presId="urn:microsoft.com/office/officeart/2008/layout/LinedList"/>
    <dgm:cxn modelId="{A1010493-4B99-4260-801F-87DC23E69929}" type="presParOf" srcId="{F6A86763-DA58-43C2-BFD6-EBFF337ECC2D}" destId="{E5FC103D-7183-4E76-B807-ABE13B02AA65}" srcOrd="0" destOrd="0" presId="urn:microsoft.com/office/officeart/2008/layout/LinedList"/>
    <dgm:cxn modelId="{73BEF741-0B09-4849-9EAF-A68CBA5E4C17}" type="presParOf" srcId="{F6A86763-DA58-43C2-BFD6-EBFF337ECC2D}" destId="{25333B9E-366A-49FA-AE7B-8CC076920191}" srcOrd="1" destOrd="0" presId="urn:microsoft.com/office/officeart/2008/layout/LinedList"/>
    <dgm:cxn modelId="{44308E96-C08E-41C1-A227-FFD3035E91B4}" type="presParOf" srcId="{04677656-10E1-4EE1-BEF7-262A52BA0E36}" destId="{7B65D11C-1EA5-482E-9E1B-29BB8216F43A}" srcOrd="4" destOrd="0" presId="urn:microsoft.com/office/officeart/2008/layout/LinedList"/>
    <dgm:cxn modelId="{36B64481-A748-4070-BB5B-18CAC1EDAB2D}" type="presParOf" srcId="{04677656-10E1-4EE1-BEF7-262A52BA0E36}" destId="{1F34069B-7607-4E16-83E3-C9C02A8C18B9}" srcOrd="5" destOrd="0" presId="urn:microsoft.com/office/officeart/2008/layout/LinedList"/>
    <dgm:cxn modelId="{800C0BAE-6815-4F35-AAAE-62D0644D4A4A}" type="presParOf" srcId="{1F34069B-7607-4E16-83E3-C9C02A8C18B9}" destId="{2FAC1D5E-5AD5-4EEF-8C99-5F5E1489C0DD}" srcOrd="0" destOrd="0" presId="urn:microsoft.com/office/officeart/2008/layout/LinedList"/>
    <dgm:cxn modelId="{50D303A4-3EEA-412C-97AB-00F286046649}" type="presParOf" srcId="{1F34069B-7607-4E16-83E3-C9C02A8C18B9}" destId="{54397C84-84EE-4EFC-9B3E-722180DFC6A8}" srcOrd="1" destOrd="0" presId="urn:microsoft.com/office/officeart/2008/layout/LinedList"/>
    <dgm:cxn modelId="{DD4AD999-6D79-4348-B9E7-1D4FC67CA666}" type="presParOf" srcId="{04677656-10E1-4EE1-BEF7-262A52BA0E36}" destId="{1C82D26A-6C5B-43B6-95ED-34B9C3C2A92D}" srcOrd="6" destOrd="0" presId="urn:microsoft.com/office/officeart/2008/layout/LinedList"/>
    <dgm:cxn modelId="{2B6298B6-2104-46F1-9F2B-C81873FDE9D1}" type="presParOf" srcId="{04677656-10E1-4EE1-BEF7-262A52BA0E36}" destId="{B0839715-EC2C-4B30-A118-128C6FEC8C28}" srcOrd="7" destOrd="0" presId="urn:microsoft.com/office/officeart/2008/layout/LinedList"/>
    <dgm:cxn modelId="{BB212ECF-67DE-4685-AC65-8298C8882A72}" type="presParOf" srcId="{B0839715-EC2C-4B30-A118-128C6FEC8C28}" destId="{C4390674-F08E-42D9-97E8-AB5833FEFA21}" srcOrd="0" destOrd="0" presId="urn:microsoft.com/office/officeart/2008/layout/LinedList"/>
    <dgm:cxn modelId="{6438D4F9-939C-4590-91F1-05B11F46AE70}" type="presParOf" srcId="{B0839715-EC2C-4B30-A118-128C6FEC8C28}" destId="{53ABE78B-F62F-40D8-91BE-3C3250A21FB0}" srcOrd="1" destOrd="0" presId="urn:microsoft.com/office/officeart/2008/layout/LinedList"/>
    <dgm:cxn modelId="{C9B22758-AFE8-4169-9DE5-A95F9BA490B8}" type="presParOf" srcId="{04677656-10E1-4EE1-BEF7-262A52BA0E36}" destId="{020E7916-608A-49AE-988B-4B3023EFDFA0}" srcOrd="8" destOrd="0" presId="urn:microsoft.com/office/officeart/2008/layout/LinedList"/>
    <dgm:cxn modelId="{9C5EA8D5-15A1-46FD-AC2E-DE2BA91DFE6A}" type="presParOf" srcId="{04677656-10E1-4EE1-BEF7-262A52BA0E36}" destId="{7CA12E69-B28F-478B-BB4F-92C59EB5566C}" srcOrd="9" destOrd="0" presId="urn:microsoft.com/office/officeart/2008/layout/LinedList"/>
    <dgm:cxn modelId="{D65AA770-7AC3-4485-A02B-A369D4B30937}" type="presParOf" srcId="{7CA12E69-B28F-478B-BB4F-92C59EB5566C}" destId="{630793B9-839F-47B9-835D-AABD13A94E6F}" srcOrd="0" destOrd="0" presId="urn:microsoft.com/office/officeart/2008/layout/LinedList"/>
    <dgm:cxn modelId="{B1DCD71C-79CF-4615-892C-F4E461DD04E1}" type="presParOf" srcId="{7CA12E69-B28F-478B-BB4F-92C59EB5566C}" destId="{269BC7A1-CF69-437B-A465-E2BFC21EA35B}" srcOrd="1" destOrd="0" presId="urn:microsoft.com/office/officeart/2008/layout/LinedList"/>
    <dgm:cxn modelId="{7D9E7FCA-B3BE-4B0F-99EC-1E38051A43F0}" type="presParOf" srcId="{04677656-10E1-4EE1-BEF7-262A52BA0E36}" destId="{ABC06A18-4617-4BF8-B067-FC2A08A62957}" srcOrd="10" destOrd="0" presId="urn:microsoft.com/office/officeart/2008/layout/LinedList"/>
    <dgm:cxn modelId="{A58DE45A-7E77-4BB2-BE00-FCB1298EF258}" type="presParOf" srcId="{04677656-10E1-4EE1-BEF7-262A52BA0E36}" destId="{2850AE63-7349-4592-97C9-2172A2FBAF97}" srcOrd="11" destOrd="0" presId="urn:microsoft.com/office/officeart/2008/layout/LinedList"/>
    <dgm:cxn modelId="{768D9108-58D6-48E5-BAF3-6199FECA071B}" type="presParOf" srcId="{2850AE63-7349-4592-97C9-2172A2FBAF97}" destId="{DCCD492D-E8D9-4BC9-8189-A1052467B853}" srcOrd="0" destOrd="0" presId="urn:microsoft.com/office/officeart/2008/layout/LinedList"/>
    <dgm:cxn modelId="{54DA49CF-8DC9-41B0-A3A5-C67AECF90129}" type="presParOf" srcId="{2850AE63-7349-4592-97C9-2172A2FBAF97}" destId="{3B4AD9CC-77C9-4DE6-B1F7-7EADEBAF86D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4EC32-609E-4EF0-9CC4-B060D49B67A1}">
      <dsp:nvSpPr>
        <dsp:cNvPr id="0" name=""/>
        <dsp:cNvSpPr/>
      </dsp:nvSpPr>
      <dsp:spPr>
        <a:xfrm>
          <a:off x="0" y="2145"/>
          <a:ext cx="81787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7C7C7-4A45-4257-9C68-522BCA4CE4C7}">
      <dsp:nvSpPr>
        <dsp:cNvPr id="0" name=""/>
        <dsp:cNvSpPr/>
      </dsp:nvSpPr>
      <dsp:spPr>
        <a:xfrm>
          <a:off x="0" y="2145"/>
          <a:ext cx="8178799" cy="731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Φλωρεντία, Βενετία, Λυών, Παρίσι</a:t>
          </a:r>
          <a:endParaRPr lang="en-US" sz="2000" kern="1200"/>
        </a:p>
      </dsp:txBody>
      <dsp:txXfrm>
        <a:off x="0" y="2145"/>
        <a:ext cx="8178799" cy="731615"/>
      </dsp:txXfrm>
    </dsp:sp>
    <dsp:sp modelId="{B6A5AA68-B23C-4340-874A-5EEC49E8B6BF}">
      <dsp:nvSpPr>
        <dsp:cNvPr id="0" name=""/>
        <dsp:cNvSpPr/>
      </dsp:nvSpPr>
      <dsp:spPr>
        <a:xfrm>
          <a:off x="0" y="733760"/>
          <a:ext cx="81787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CB973-0EC0-4679-A193-1FDEACC99C56}">
      <dsp:nvSpPr>
        <dsp:cNvPr id="0" name=""/>
        <dsp:cNvSpPr/>
      </dsp:nvSpPr>
      <dsp:spPr>
        <a:xfrm>
          <a:off x="0" y="733760"/>
          <a:ext cx="8178799" cy="731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Ζωγραφική σε καβαλέτο, χρώματα λαδιού, φορητοί πίνακες</a:t>
          </a:r>
          <a:endParaRPr lang="en-US" sz="2000" kern="1200"/>
        </a:p>
      </dsp:txBody>
      <dsp:txXfrm>
        <a:off x="0" y="733760"/>
        <a:ext cx="8178799" cy="731615"/>
      </dsp:txXfrm>
    </dsp:sp>
    <dsp:sp modelId="{F2AAC522-553F-4F2C-A6FF-3C55FF6CB45E}">
      <dsp:nvSpPr>
        <dsp:cNvPr id="0" name=""/>
        <dsp:cNvSpPr/>
      </dsp:nvSpPr>
      <dsp:spPr>
        <a:xfrm>
          <a:off x="0" y="1465375"/>
          <a:ext cx="81787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21BF9-5AD4-4DCE-A49E-C3A224D7578A}">
      <dsp:nvSpPr>
        <dsp:cNvPr id="0" name=""/>
        <dsp:cNvSpPr/>
      </dsp:nvSpPr>
      <dsp:spPr>
        <a:xfrm>
          <a:off x="0" y="1465375"/>
          <a:ext cx="8178799" cy="731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Απεικόνιση σε γεωμετρική προοπτική, επανεμφάνιση γυμνού και αρχαίων ρυθμών (ιωνικός, κορινθιακός κλπ.)</a:t>
          </a:r>
          <a:endParaRPr lang="en-US" sz="2000" kern="1200"/>
        </a:p>
      </dsp:txBody>
      <dsp:txXfrm>
        <a:off x="0" y="1465375"/>
        <a:ext cx="8178799" cy="731615"/>
      </dsp:txXfrm>
    </dsp:sp>
    <dsp:sp modelId="{E7B01CD1-90DB-4A4E-A6BE-8326AE43D64A}">
      <dsp:nvSpPr>
        <dsp:cNvPr id="0" name=""/>
        <dsp:cNvSpPr/>
      </dsp:nvSpPr>
      <dsp:spPr>
        <a:xfrm>
          <a:off x="0" y="2196990"/>
          <a:ext cx="81787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64CFF-2CA7-4821-B470-A161CD5D148C}">
      <dsp:nvSpPr>
        <dsp:cNvPr id="0" name=""/>
        <dsp:cNvSpPr/>
      </dsp:nvSpPr>
      <dsp:spPr>
        <a:xfrm>
          <a:off x="0" y="2196990"/>
          <a:ext cx="8178799" cy="731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Διάδοση πραγματειών τέχνης και χαρακτικών χάρη σε τυπογραφία</a:t>
          </a:r>
          <a:endParaRPr lang="en-US" sz="2000" kern="1200"/>
        </a:p>
      </dsp:txBody>
      <dsp:txXfrm>
        <a:off x="0" y="2196990"/>
        <a:ext cx="8178799" cy="731615"/>
      </dsp:txXfrm>
    </dsp:sp>
    <dsp:sp modelId="{31FBD0D1-FD98-4B68-9E45-7A02FE320003}">
      <dsp:nvSpPr>
        <dsp:cNvPr id="0" name=""/>
        <dsp:cNvSpPr/>
      </dsp:nvSpPr>
      <dsp:spPr>
        <a:xfrm>
          <a:off x="0" y="2928606"/>
          <a:ext cx="81787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E05E59-D1A9-4AE2-A868-18EAB9F46B6A}">
      <dsp:nvSpPr>
        <dsp:cNvPr id="0" name=""/>
        <dsp:cNvSpPr/>
      </dsp:nvSpPr>
      <dsp:spPr>
        <a:xfrm>
          <a:off x="0" y="2928606"/>
          <a:ext cx="8178799" cy="731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Ποσοτική αύξηση παραγωγής </a:t>
          </a:r>
          <a:endParaRPr lang="en-US" sz="2000" kern="1200"/>
        </a:p>
      </dsp:txBody>
      <dsp:txXfrm>
        <a:off x="0" y="2928606"/>
        <a:ext cx="8178799" cy="731615"/>
      </dsp:txXfrm>
    </dsp:sp>
    <dsp:sp modelId="{85C5F833-2646-49F2-98B7-4439CA3F7E9F}">
      <dsp:nvSpPr>
        <dsp:cNvPr id="0" name=""/>
        <dsp:cNvSpPr/>
      </dsp:nvSpPr>
      <dsp:spPr>
        <a:xfrm>
          <a:off x="0" y="3660221"/>
          <a:ext cx="81787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1C484D-D1A6-42FB-BA0F-F94FDE2599D5}">
      <dsp:nvSpPr>
        <dsp:cNvPr id="0" name=""/>
        <dsp:cNvSpPr/>
      </dsp:nvSpPr>
      <dsp:spPr>
        <a:xfrm>
          <a:off x="0" y="3660221"/>
          <a:ext cx="8178799" cy="7316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/>
            <a:t>Ποιοτικές αλλαγές: διαφοροποίηση θεμάτων, εξειδίκευση καλλιτεχνών</a:t>
          </a:r>
          <a:endParaRPr lang="en-US" sz="2000" kern="1200"/>
        </a:p>
      </dsp:txBody>
      <dsp:txXfrm>
        <a:off x="0" y="3660221"/>
        <a:ext cx="8178799" cy="7316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FDBA9-1C7C-4E07-B4E6-97320F264170}">
      <dsp:nvSpPr>
        <dsp:cNvPr id="0" name=""/>
        <dsp:cNvSpPr/>
      </dsp:nvSpPr>
      <dsp:spPr>
        <a:xfrm>
          <a:off x="0" y="2492"/>
          <a:ext cx="48696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6857E7-A99B-458F-A0F8-51A854DDF98A}">
      <dsp:nvSpPr>
        <dsp:cNvPr id="0" name=""/>
        <dsp:cNvSpPr/>
      </dsp:nvSpPr>
      <dsp:spPr>
        <a:xfrm>
          <a:off x="0" y="2492"/>
          <a:ext cx="486965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kern="1200"/>
            <a:t>Επαγγελματίες στρατιωτικοί που συντηρούσαν ιδιωτικούς μισθοφορικούς στρατούς</a:t>
          </a:r>
          <a:endParaRPr lang="en-US" sz="1700" kern="1200"/>
        </a:p>
      </dsp:txBody>
      <dsp:txXfrm>
        <a:off x="0" y="2492"/>
        <a:ext cx="4869656" cy="850069"/>
      </dsp:txXfrm>
    </dsp:sp>
    <dsp:sp modelId="{AC181A6B-BECB-4409-AC5B-9F150AEF72FD}">
      <dsp:nvSpPr>
        <dsp:cNvPr id="0" name=""/>
        <dsp:cNvSpPr/>
      </dsp:nvSpPr>
      <dsp:spPr>
        <a:xfrm>
          <a:off x="0" y="852561"/>
          <a:ext cx="4869656" cy="0"/>
        </a:xfrm>
        <a:prstGeom prst="line">
          <a:avLst/>
        </a:prstGeom>
        <a:solidFill>
          <a:schemeClr val="accent2">
            <a:hueOff val="1441682"/>
            <a:satOff val="2200"/>
            <a:lumOff val="79"/>
            <a:alphaOff val="0"/>
          </a:schemeClr>
        </a:solidFill>
        <a:ln w="12700" cap="flat" cmpd="sng" algn="ctr">
          <a:solidFill>
            <a:schemeClr val="accent2">
              <a:hueOff val="1441682"/>
              <a:satOff val="2200"/>
              <a:lumOff val="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FC103D-7183-4E76-B807-ABE13B02AA65}">
      <dsp:nvSpPr>
        <dsp:cNvPr id="0" name=""/>
        <dsp:cNvSpPr/>
      </dsp:nvSpPr>
      <dsp:spPr>
        <a:xfrm>
          <a:off x="0" y="852561"/>
          <a:ext cx="486965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kern="1200"/>
            <a:t>Εμφάνιση από 14</a:t>
          </a:r>
          <a:r>
            <a:rPr lang="el-GR" sz="1700" kern="1200" baseline="30000"/>
            <a:t>ο</a:t>
          </a:r>
          <a:r>
            <a:rPr lang="el-GR" sz="1700" kern="1200"/>
            <a:t> αιώνα</a:t>
          </a:r>
          <a:endParaRPr lang="en-US" sz="1700" kern="1200"/>
        </a:p>
      </dsp:txBody>
      <dsp:txXfrm>
        <a:off x="0" y="852561"/>
        <a:ext cx="4869656" cy="850069"/>
      </dsp:txXfrm>
    </dsp:sp>
    <dsp:sp modelId="{7B65D11C-1EA5-482E-9E1B-29BB8216F43A}">
      <dsp:nvSpPr>
        <dsp:cNvPr id="0" name=""/>
        <dsp:cNvSpPr/>
      </dsp:nvSpPr>
      <dsp:spPr>
        <a:xfrm>
          <a:off x="0" y="1702630"/>
          <a:ext cx="4869656" cy="0"/>
        </a:xfrm>
        <a:prstGeom prst="line">
          <a:avLst/>
        </a:prstGeom>
        <a:solidFill>
          <a:schemeClr val="accent2">
            <a:hueOff val="2883365"/>
            <a:satOff val="4400"/>
            <a:lumOff val="157"/>
            <a:alphaOff val="0"/>
          </a:schemeClr>
        </a:solidFill>
        <a:ln w="12700" cap="flat" cmpd="sng" algn="ctr">
          <a:solidFill>
            <a:schemeClr val="accent2">
              <a:hueOff val="2883365"/>
              <a:satOff val="4400"/>
              <a:lumOff val="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C1D5E-5AD5-4EEF-8C99-5F5E1489C0DD}">
      <dsp:nvSpPr>
        <dsp:cNvPr id="0" name=""/>
        <dsp:cNvSpPr/>
      </dsp:nvSpPr>
      <dsp:spPr>
        <a:xfrm>
          <a:off x="0" y="1702630"/>
          <a:ext cx="486965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kern="1200"/>
            <a:t>Προσλαμβάνονται από Πάπα και ιταλικές πόλεις-κράτη</a:t>
          </a:r>
          <a:endParaRPr lang="en-US" sz="1700" kern="1200"/>
        </a:p>
      </dsp:txBody>
      <dsp:txXfrm>
        <a:off x="0" y="1702630"/>
        <a:ext cx="4869656" cy="850069"/>
      </dsp:txXfrm>
    </dsp:sp>
    <dsp:sp modelId="{1C82D26A-6C5B-43B6-95ED-34B9C3C2A92D}">
      <dsp:nvSpPr>
        <dsp:cNvPr id="0" name=""/>
        <dsp:cNvSpPr/>
      </dsp:nvSpPr>
      <dsp:spPr>
        <a:xfrm>
          <a:off x="0" y="2552699"/>
          <a:ext cx="4869656" cy="0"/>
        </a:xfrm>
        <a:prstGeom prst="line">
          <a:avLst/>
        </a:prstGeom>
        <a:solidFill>
          <a:schemeClr val="accent2">
            <a:hueOff val="4325047"/>
            <a:satOff val="6599"/>
            <a:lumOff val="236"/>
            <a:alphaOff val="0"/>
          </a:schemeClr>
        </a:solidFill>
        <a:ln w="12700" cap="flat" cmpd="sng" algn="ctr">
          <a:solidFill>
            <a:schemeClr val="accent2">
              <a:hueOff val="4325047"/>
              <a:satOff val="6599"/>
              <a:lumOff val="2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390674-F08E-42D9-97E8-AB5833FEFA21}">
      <dsp:nvSpPr>
        <dsp:cNvPr id="0" name=""/>
        <dsp:cNvSpPr/>
      </dsp:nvSpPr>
      <dsp:spPr>
        <a:xfrm>
          <a:off x="0" y="2552699"/>
          <a:ext cx="486965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kern="1200"/>
            <a:t>Ορισμένοι εξελίχθηκαν σε ισχυρούς πολιτικούς (</a:t>
          </a:r>
          <a:r>
            <a:rPr lang="en-US" sz="1700" kern="1200"/>
            <a:t>Braccio da Montone, Muzio Sforza)</a:t>
          </a:r>
        </a:p>
      </dsp:txBody>
      <dsp:txXfrm>
        <a:off x="0" y="2552699"/>
        <a:ext cx="4869656" cy="850069"/>
      </dsp:txXfrm>
    </dsp:sp>
    <dsp:sp modelId="{020E7916-608A-49AE-988B-4B3023EFDFA0}">
      <dsp:nvSpPr>
        <dsp:cNvPr id="0" name=""/>
        <dsp:cNvSpPr/>
      </dsp:nvSpPr>
      <dsp:spPr>
        <a:xfrm>
          <a:off x="0" y="3402769"/>
          <a:ext cx="4869656" cy="0"/>
        </a:xfrm>
        <a:prstGeom prst="line">
          <a:avLst/>
        </a:prstGeom>
        <a:solidFill>
          <a:schemeClr val="accent2">
            <a:hueOff val="5766730"/>
            <a:satOff val="8799"/>
            <a:lumOff val="314"/>
            <a:alphaOff val="0"/>
          </a:schemeClr>
        </a:solidFill>
        <a:ln w="12700" cap="flat" cmpd="sng" algn="ctr">
          <a:solidFill>
            <a:schemeClr val="accent2">
              <a:hueOff val="5766730"/>
              <a:satOff val="8799"/>
              <a:lumOff val="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0793B9-839F-47B9-835D-AABD13A94E6F}">
      <dsp:nvSpPr>
        <dsp:cNvPr id="0" name=""/>
        <dsp:cNvSpPr/>
      </dsp:nvSpPr>
      <dsp:spPr>
        <a:xfrm>
          <a:off x="0" y="3402769"/>
          <a:ext cx="486965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kern="1200"/>
            <a:t>Ανάπτυξη πολεμικής επιστήμης που αντικαθιστά μεσαιωνικό ιδεώδες προσωπικής τιμής και ιπποσύνης</a:t>
          </a:r>
          <a:endParaRPr lang="en-US" sz="1700" kern="1200"/>
        </a:p>
      </dsp:txBody>
      <dsp:txXfrm>
        <a:off x="0" y="3402769"/>
        <a:ext cx="4869656" cy="850069"/>
      </dsp:txXfrm>
    </dsp:sp>
    <dsp:sp modelId="{ABC06A18-4617-4BF8-B067-FC2A08A62957}">
      <dsp:nvSpPr>
        <dsp:cNvPr id="0" name=""/>
        <dsp:cNvSpPr/>
      </dsp:nvSpPr>
      <dsp:spPr>
        <a:xfrm>
          <a:off x="0" y="4252838"/>
          <a:ext cx="4869656" cy="0"/>
        </a:xfrm>
        <a:prstGeom prst="line">
          <a:avLst/>
        </a:prstGeom>
        <a:solidFill>
          <a:schemeClr val="accent2">
            <a:hueOff val="7208412"/>
            <a:satOff val="10999"/>
            <a:lumOff val="393"/>
            <a:alphaOff val="0"/>
          </a:schemeClr>
        </a:solidFill>
        <a:ln w="12700" cap="flat" cmpd="sng" algn="ctr">
          <a:solidFill>
            <a:schemeClr val="accent2">
              <a:hueOff val="7208412"/>
              <a:satOff val="10999"/>
              <a:lumOff val="3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D492D-E8D9-4BC9-8189-A1052467B853}">
      <dsp:nvSpPr>
        <dsp:cNvPr id="0" name=""/>
        <dsp:cNvSpPr/>
      </dsp:nvSpPr>
      <dsp:spPr>
        <a:xfrm>
          <a:off x="0" y="4252838"/>
          <a:ext cx="4869656" cy="850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kern="1200"/>
            <a:t>Εξάλειψη με επικράτηση «στρατιωτικής επανάστασης»</a:t>
          </a:r>
          <a:endParaRPr lang="en-US" sz="1700" kern="1200"/>
        </a:p>
      </dsp:txBody>
      <dsp:txXfrm>
        <a:off x="0" y="4252838"/>
        <a:ext cx="4869656" cy="850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388F6-7515-441A-A9C5-29DB862CEC36}" type="datetimeFigureOut">
              <a:rPr lang="el-GR" smtClean="0"/>
              <a:pPr/>
              <a:t>12/10/2023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8370B-64A5-4F3F-8205-4003CCFD31F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4630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>
                <a:solidFill>
                  <a:prstClr val="black"/>
                </a:solidFill>
              </a:rPr>
              <a:pPr/>
              <a:t>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60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4787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6162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8759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1520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2036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3049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8417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3380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1637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765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8603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8254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8370B-64A5-4F3F-8205-4003CCFD31F9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9250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75204-CC83-4950-922E-17DA99CCB0D5}" type="datetime1">
              <a:rPr lang="el-GR" smtClean="0"/>
              <a:pPr/>
              <a:t>12/10/2023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325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EE3B-012F-4673-AB8F-B8D8CC8D3685}" type="datetime1">
              <a:rPr lang="el-GR" smtClean="0"/>
              <a:pPr/>
              <a:t>12/10/2023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9941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509F5-21A5-45B8-B2C2-DEC281D680B2}" type="datetime1">
              <a:rPr lang="el-GR" smtClean="0"/>
              <a:pPr/>
              <a:t>12/10/2023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070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9C320-5C61-4415-9955-3C04E896D346}" type="datetime1">
              <a:rPr lang="el-GR" smtClean="0"/>
              <a:pPr/>
              <a:t>12/10/2023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4603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4FEBD-88B1-40B2-91AB-E4DB53B03002}" type="datetime1">
              <a:rPr lang="el-GR" smtClean="0"/>
              <a:pPr/>
              <a:t>12/10/2023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659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DDB59-B6AA-4282-BDFB-2640DA70AA9E}" type="datetime1">
              <a:rPr lang="el-GR" smtClean="0"/>
              <a:pPr/>
              <a:t>12/10/2023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396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020CB-5B12-4747-8D6A-CB00E01B8793}" type="datetime1">
              <a:rPr lang="el-GR" smtClean="0"/>
              <a:pPr/>
              <a:t>12/10/2023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6187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1D482-E00B-45C8-837E-70C2965D01BC}" type="datetime1">
              <a:rPr lang="el-GR" smtClean="0"/>
              <a:pPr/>
              <a:t>12/10/2023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4774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EBAFA-9720-4E78-B8CF-612BA2D0E694}" type="datetime1">
              <a:rPr lang="el-GR" smtClean="0"/>
              <a:pPr/>
              <a:t>12/10/2023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747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22AF-CF8D-4BDB-B07C-28CFE821A527}" type="datetime1">
              <a:rPr lang="el-GR" smtClean="0"/>
              <a:pPr/>
              <a:t>12/10/2023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859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D311-2730-4DCE-AD3B-52277046672D}" type="datetime1">
              <a:rPr lang="el-GR" smtClean="0"/>
              <a:pPr/>
              <a:t>12/10/2023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8728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7CF0A-5BF2-4B87-821E-92356793F032}" type="datetime1">
              <a:rPr lang="el-GR" smtClean="0"/>
              <a:pPr/>
              <a:t>12/10/2023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Άννα Καρακατσούλη - Τ.Θ.Σ. / Μάθημα 1ο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BFEA-A0A6-470B-9C1A-C222B6B00C5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1220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museum.org/exhibitions/listings/2017/michelangelo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Cej4Ggq5nQI" TargetMode="External"/><Relationship Id="rId4" Type="http://schemas.openxmlformats.org/officeDocument/2006/relationships/hyperlink" Target="https://www.youtube.com/watch?feature=player_embedded&amp;v=bkNMM8uiMww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8.jpeg"/><Relationship Id="rId4" Type="http://schemas.openxmlformats.org/officeDocument/2006/relationships/hyperlink" Target="//upload.wikimedia.org/wikipedia/commons/3/3e/Tintosoup.jp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" y="325369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Aft>
                <a:spcPts val="1800"/>
              </a:spcAft>
            </a:pPr>
            <a:r>
              <a:rPr lang="en-US" sz="2900" b="1" dirty="0" err="1"/>
              <a:t>Ιστορί</a:t>
            </a:r>
            <a:r>
              <a:rPr lang="en-US" sz="2900" b="1" dirty="0"/>
              <a:t>α και Πολιτισμός της </a:t>
            </a:r>
            <a:br>
              <a:rPr lang="en-US" sz="2900" b="1" dirty="0"/>
            </a:br>
            <a:r>
              <a:rPr lang="en-US" sz="2900" b="1" dirty="0"/>
              <a:t>Νεώτερης Ευρώπης</a:t>
            </a:r>
            <a:br>
              <a:rPr lang="en-US" sz="2900" b="1" dirty="0"/>
            </a:br>
            <a:r>
              <a:rPr lang="en-US" sz="2900" b="1" dirty="0"/>
              <a:t>1492-1789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0060" y="2872899"/>
            <a:ext cx="3182691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Άννα Καρακατσούλη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Μάθημα 2.2ο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864D55-8495-3576-D12A-AA0C29A1B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297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29550" y="6356350"/>
            <a:ext cx="685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9D9BFEA-A0A6-470B-9C1A-C222B6B00C5D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49564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1" y="2053641"/>
            <a:ext cx="3024335" cy="2760098"/>
          </a:xfrm>
        </p:spPr>
        <p:txBody>
          <a:bodyPr>
            <a:normAutofit/>
          </a:bodyPr>
          <a:lstStyle/>
          <a:p>
            <a:r>
              <a:rPr lang="el-GR" altLang="en-US" sz="3700" dirty="0">
                <a:solidFill>
                  <a:srgbClr val="FFFFFF"/>
                </a:solidFill>
              </a:rPr>
              <a:t>Άλδος Μανούτιος (</a:t>
            </a:r>
            <a:r>
              <a:rPr lang="el-GR" sz="3700" dirty="0">
                <a:solidFill>
                  <a:srgbClr val="FFFFFF"/>
                </a:solidFill>
              </a:rPr>
              <a:t>1449-1515)</a:t>
            </a:r>
            <a:endParaRPr lang="en-US" sz="3700" dirty="0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r>
              <a:rPr lang="el-GR" altLang="en-US" sz="2100">
                <a:solidFill>
                  <a:srgbClr val="000000"/>
                </a:solidFill>
              </a:rPr>
              <a:t>Καινοτομία: εκδόσεις μικρού σχήματος κλασικών κειμένων (</a:t>
            </a:r>
            <a:r>
              <a:rPr lang="en-US" altLang="en-US" sz="2100" i="1">
                <a:solidFill>
                  <a:srgbClr val="000000"/>
                </a:solidFill>
              </a:rPr>
              <a:t>libri portatiles</a:t>
            </a:r>
            <a:r>
              <a:rPr lang="en-US" altLang="en-US" sz="2100">
                <a:solidFill>
                  <a:srgbClr val="000000"/>
                </a:solidFill>
              </a:rPr>
              <a:t>)</a:t>
            </a:r>
            <a:endParaRPr lang="el-GR" altLang="en-US" sz="2100">
              <a:solidFill>
                <a:srgbClr val="000000"/>
              </a:solidFill>
            </a:endParaRPr>
          </a:p>
          <a:p>
            <a:r>
              <a:rPr lang="el-GR" altLang="en-US" sz="2100">
                <a:solidFill>
                  <a:srgbClr val="000000"/>
                </a:solidFill>
              </a:rPr>
              <a:t>Ποιότητα κειμένου (επιμέλεια, μετάφραση) </a:t>
            </a:r>
          </a:p>
          <a:p>
            <a:r>
              <a:rPr lang="el-GR" altLang="en-US" sz="2100">
                <a:solidFill>
                  <a:srgbClr val="000000"/>
                </a:solidFill>
              </a:rPr>
              <a:t>Τυπογραφική - αισθητική αρτιότητα των εκδόσεων</a:t>
            </a:r>
          </a:p>
          <a:p>
            <a:r>
              <a:rPr lang="el-GR" altLang="en-US" sz="2100">
                <a:solidFill>
                  <a:srgbClr val="000000"/>
                </a:solidFill>
              </a:rPr>
              <a:t>Το τυπογραφείο – βιβλιοπωλείο ως τόπος συνάντησης και ανταλλαγής απόψεων </a:t>
            </a:r>
          </a:p>
          <a:p>
            <a:r>
              <a:rPr lang="el-GR" altLang="en-US" sz="2100">
                <a:solidFill>
                  <a:srgbClr val="000000"/>
                </a:solidFill>
              </a:rPr>
              <a:t>Μιμήσεις – αντιγραφές. Κλεψίτυπες εκδόσεις  </a:t>
            </a:r>
          </a:p>
          <a:p>
            <a:r>
              <a:rPr lang="el-GR" altLang="en-US" sz="2100">
                <a:solidFill>
                  <a:srgbClr val="000000"/>
                </a:solidFill>
              </a:rPr>
              <a:t>Αναγεννησιακή εικονογράφηση</a:t>
            </a: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19447" y="6223702"/>
            <a:ext cx="428046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9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l-GR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90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l-GR" altLang="en-US" sz="3700" dirty="0">
                <a:solidFill>
                  <a:srgbClr val="FFFFFF"/>
                </a:solidFill>
              </a:rPr>
              <a:t>Άλδος Μανούτιος (</a:t>
            </a:r>
            <a:r>
              <a:rPr lang="el-GR" sz="3700" dirty="0">
                <a:solidFill>
                  <a:srgbClr val="FFFFFF"/>
                </a:solidFill>
              </a:rPr>
              <a:t>1449-1515)</a:t>
            </a:r>
            <a:br>
              <a:rPr lang="el-GR" sz="3700" dirty="0">
                <a:solidFill>
                  <a:srgbClr val="FFFFFF"/>
                </a:solidFill>
              </a:rPr>
            </a:br>
            <a:endParaRPr lang="en-US" sz="37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r>
              <a:rPr lang="el-GR" altLang="en-US" sz="2100">
                <a:solidFill>
                  <a:srgbClr val="000000"/>
                </a:solidFill>
              </a:rPr>
              <a:t>Κατάρτιση του εκδοτικού καταλόγου ανάλογα με τις ανάγκες και προσδοκίες του αναγνωστικού κοινού. Νέες προτάσεις</a:t>
            </a:r>
          </a:p>
          <a:p>
            <a:r>
              <a:rPr lang="el-GR" altLang="en-US" sz="2100">
                <a:solidFill>
                  <a:srgbClr val="000000"/>
                </a:solidFill>
              </a:rPr>
              <a:t>Συνεργασίες με λογίους. Λόγιοι ως επιμελητές εκδόσεων, μεταφραστές, διορθωτές</a:t>
            </a:r>
          </a:p>
          <a:p>
            <a:r>
              <a:rPr lang="el-GR" altLang="en-US" sz="2100">
                <a:solidFill>
                  <a:srgbClr val="000000"/>
                </a:solidFill>
              </a:rPr>
              <a:t>Τυπογραφικά στοιχεία. </a:t>
            </a:r>
            <a:r>
              <a:rPr lang="en-US" altLang="en-US" sz="2100" i="1">
                <a:solidFill>
                  <a:srgbClr val="000000"/>
                </a:solidFill>
              </a:rPr>
              <a:t>Italics</a:t>
            </a:r>
            <a:r>
              <a:rPr lang="el-GR" altLang="en-US" sz="2100" i="1">
                <a:solidFill>
                  <a:srgbClr val="000000"/>
                </a:solidFill>
              </a:rPr>
              <a:t> </a:t>
            </a:r>
          </a:p>
          <a:p>
            <a:r>
              <a:rPr lang="el-GR" altLang="en-US" sz="2100">
                <a:solidFill>
                  <a:srgbClr val="000000"/>
                </a:solidFill>
              </a:rPr>
              <a:t>Οργάνωση της διακίνησης και γενικότερα της εκδοτικής διαδικασίας</a:t>
            </a:r>
          </a:p>
          <a:p>
            <a:r>
              <a:rPr lang="el-GR" altLang="en-US" sz="2100">
                <a:solidFill>
                  <a:srgbClr val="000000"/>
                </a:solidFill>
              </a:rPr>
              <a:t>Διαφήμιση</a:t>
            </a:r>
            <a:r>
              <a:rPr lang="en-US" altLang="en-US" sz="2100">
                <a:solidFill>
                  <a:srgbClr val="000000"/>
                </a:solidFill>
              </a:rPr>
              <a:t>, </a:t>
            </a:r>
            <a:r>
              <a:rPr lang="el-GR" altLang="en-US" sz="2100">
                <a:solidFill>
                  <a:srgbClr val="000000"/>
                </a:solidFill>
              </a:rPr>
              <a:t>προώθηση των τίτλων (ο ρόλος των προλόγων και εισαγωγών)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9447" y="6223702"/>
            <a:ext cx="428046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9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l-GR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86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9">
            <a:extLst>
              <a:ext uri="{FF2B5EF4-FFF2-40B4-BE49-F238E27FC236}">
                <a16:creationId xmlns:a16="http://schemas.microsoft.com/office/drawing/2014/main" id="{E8BF0C67-DF85-430A-B677-74D959439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7" cy="685800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 21">
            <a:extLst>
              <a:ext uri="{FF2B5EF4-FFF2-40B4-BE49-F238E27FC236}">
                <a16:creationId xmlns:a16="http://schemas.microsoft.com/office/drawing/2014/main" id="{751BAC80-2398-422A-9AA2-2489F01EF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7" cy="6858000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34A3EF12-7620-4D66-ACFC-B9F71BAD8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72300" y="0"/>
            <a:ext cx="7571700" cy="6858000"/>
          </a:xfrm>
          <a:custGeom>
            <a:avLst/>
            <a:gdLst>
              <a:gd name="connsiteX0" fmla="*/ 0 w 10095599"/>
              <a:gd name="connsiteY0" fmla="*/ 0 h 6858000"/>
              <a:gd name="connsiteX1" fmla="*/ 7448352 w 10095599"/>
              <a:gd name="connsiteY1" fmla="*/ 0 h 6858000"/>
              <a:gd name="connsiteX2" fmla="*/ 9446485 w 10095599"/>
              <a:gd name="connsiteY2" fmla="*/ 0 h 6858000"/>
              <a:gd name="connsiteX3" fmla="*/ 10095599 w 10095599"/>
              <a:gd name="connsiteY3" fmla="*/ 0 h 6858000"/>
              <a:gd name="connsiteX4" fmla="*/ 10095599 w 10095599"/>
              <a:gd name="connsiteY4" fmla="*/ 6858000 h 6858000"/>
              <a:gd name="connsiteX5" fmla="*/ 9446485 w 10095599"/>
              <a:gd name="connsiteY5" fmla="*/ 6858000 h 6858000"/>
              <a:gd name="connsiteX6" fmla="*/ 7448352 w 10095599"/>
              <a:gd name="connsiteY6" fmla="*/ 6858000 h 6858000"/>
              <a:gd name="connsiteX7" fmla="*/ 0 w 10095599"/>
              <a:gd name="connsiteY7" fmla="*/ 6858000 h 6858000"/>
              <a:gd name="connsiteX8" fmla="*/ 1587 w 10095599"/>
              <a:gd name="connsiteY8" fmla="*/ 6789738 h 6858000"/>
              <a:gd name="connsiteX9" fmla="*/ 9525 w 10095599"/>
              <a:gd name="connsiteY9" fmla="*/ 6729413 h 6858000"/>
              <a:gd name="connsiteX10" fmla="*/ 20637 w 10095599"/>
              <a:gd name="connsiteY10" fmla="*/ 6677025 h 6858000"/>
              <a:gd name="connsiteX11" fmla="*/ 34925 w 10095599"/>
              <a:gd name="connsiteY11" fmla="*/ 6630988 h 6858000"/>
              <a:gd name="connsiteX12" fmla="*/ 50800 w 10095599"/>
              <a:gd name="connsiteY12" fmla="*/ 6589713 h 6858000"/>
              <a:gd name="connsiteX13" fmla="*/ 69850 w 10095599"/>
              <a:gd name="connsiteY13" fmla="*/ 6553200 h 6858000"/>
              <a:gd name="connsiteX14" fmla="*/ 88900 w 10095599"/>
              <a:gd name="connsiteY14" fmla="*/ 6515100 h 6858000"/>
              <a:gd name="connsiteX15" fmla="*/ 107950 w 10095599"/>
              <a:gd name="connsiteY15" fmla="*/ 6477000 h 6858000"/>
              <a:gd name="connsiteX16" fmla="*/ 123825 w 10095599"/>
              <a:gd name="connsiteY16" fmla="*/ 6440488 h 6858000"/>
              <a:gd name="connsiteX17" fmla="*/ 139700 w 10095599"/>
              <a:gd name="connsiteY17" fmla="*/ 6399213 h 6858000"/>
              <a:gd name="connsiteX18" fmla="*/ 155575 w 10095599"/>
              <a:gd name="connsiteY18" fmla="*/ 6353175 h 6858000"/>
              <a:gd name="connsiteX19" fmla="*/ 166687 w 10095599"/>
              <a:gd name="connsiteY19" fmla="*/ 6300788 h 6858000"/>
              <a:gd name="connsiteX20" fmla="*/ 173037 w 10095599"/>
              <a:gd name="connsiteY20" fmla="*/ 6240463 h 6858000"/>
              <a:gd name="connsiteX21" fmla="*/ 176212 w 10095599"/>
              <a:gd name="connsiteY21" fmla="*/ 6172200 h 6858000"/>
              <a:gd name="connsiteX22" fmla="*/ 173037 w 10095599"/>
              <a:gd name="connsiteY22" fmla="*/ 6103938 h 6858000"/>
              <a:gd name="connsiteX23" fmla="*/ 166687 w 10095599"/>
              <a:gd name="connsiteY23" fmla="*/ 6043613 h 6858000"/>
              <a:gd name="connsiteX24" fmla="*/ 155575 w 10095599"/>
              <a:gd name="connsiteY24" fmla="*/ 5991225 h 6858000"/>
              <a:gd name="connsiteX25" fmla="*/ 139700 w 10095599"/>
              <a:gd name="connsiteY25" fmla="*/ 5945188 h 6858000"/>
              <a:gd name="connsiteX26" fmla="*/ 123825 w 10095599"/>
              <a:gd name="connsiteY26" fmla="*/ 5903913 h 6858000"/>
              <a:gd name="connsiteX27" fmla="*/ 107950 w 10095599"/>
              <a:gd name="connsiteY27" fmla="*/ 5867400 h 6858000"/>
              <a:gd name="connsiteX28" fmla="*/ 88900 w 10095599"/>
              <a:gd name="connsiteY28" fmla="*/ 5829300 h 6858000"/>
              <a:gd name="connsiteX29" fmla="*/ 69850 w 10095599"/>
              <a:gd name="connsiteY29" fmla="*/ 5791200 h 6858000"/>
              <a:gd name="connsiteX30" fmla="*/ 50800 w 10095599"/>
              <a:gd name="connsiteY30" fmla="*/ 5754688 h 6858000"/>
              <a:gd name="connsiteX31" fmla="*/ 34925 w 10095599"/>
              <a:gd name="connsiteY31" fmla="*/ 5713413 h 6858000"/>
              <a:gd name="connsiteX32" fmla="*/ 20637 w 10095599"/>
              <a:gd name="connsiteY32" fmla="*/ 5667375 h 6858000"/>
              <a:gd name="connsiteX33" fmla="*/ 9525 w 10095599"/>
              <a:gd name="connsiteY33" fmla="*/ 5614988 h 6858000"/>
              <a:gd name="connsiteX34" fmla="*/ 1587 w 10095599"/>
              <a:gd name="connsiteY34" fmla="*/ 5554663 h 6858000"/>
              <a:gd name="connsiteX35" fmla="*/ 0 w 10095599"/>
              <a:gd name="connsiteY35" fmla="*/ 5486400 h 6858000"/>
              <a:gd name="connsiteX36" fmla="*/ 1587 w 10095599"/>
              <a:gd name="connsiteY36" fmla="*/ 5418138 h 6858000"/>
              <a:gd name="connsiteX37" fmla="*/ 9525 w 10095599"/>
              <a:gd name="connsiteY37" fmla="*/ 5357813 h 6858000"/>
              <a:gd name="connsiteX38" fmla="*/ 20637 w 10095599"/>
              <a:gd name="connsiteY38" fmla="*/ 5305425 h 6858000"/>
              <a:gd name="connsiteX39" fmla="*/ 34925 w 10095599"/>
              <a:gd name="connsiteY39" fmla="*/ 5259388 h 6858000"/>
              <a:gd name="connsiteX40" fmla="*/ 50800 w 10095599"/>
              <a:gd name="connsiteY40" fmla="*/ 5218113 h 6858000"/>
              <a:gd name="connsiteX41" fmla="*/ 69850 w 10095599"/>
              <a:gd name="connsiteY41" fmla="*/ 5181600 h 6858000"/>
              <a:gd name="connsiteX42" fmla="*/ 88900 w 10095599"/>
              <a:gd name="connsiteY42" fmla="*/ 5143500 h 6858000"/>
              <a:gd name="connsiteX43" fmla="*/ 107950 w 10095599"/>
              <a:gd name="connsiteY43" fmla="*/ 5105400 h 6858000"/>
              <a:gd name="connsiteX44" fmla="*/ 123825 w 10095599"/>
              <a:gd name="connsiteY44" fmla="*/ 5068888 h 6858000"/>
              <a:gd name="connsiteX45" fmla="*/ 139700 w 10095599"/>
              <a:gd name="connsiteY45" fmla="*/ 5027613 h 6858000"/>
              <a:gd name="connsiteX46" fmla="*/ 155575 w 10095599"/>
              <a:gd name="connsiteY46" fmla="*/ 4981575 h 6858000"/>
              <a:gd name="connsiteX47" fmla="*/ 166687 w 10095599"/>
              <a:gd name="connsiteY47" fmla="*/ 4929188 h 6858000"/>
              <a:gd name="connsiteX48" fmla="*/ 173037 w 10095599"/>
              <a:gd name="connsiteY48" fmla="*/ 4868863 h 6858000"/>
              <a:gd name="connsiteX49" fmla="*/ 176212 w 10095599"/>
              <a:gd name="connsiteY49" fmla="*/ 4800600 h 6858000"/>
              <a:gd name="connsiteX50" fmla="*/ 173037 w 10095599"/>
              <a:gd name="connsiteY50" fmla="*/ 4732338 h 6858000"/>
              <a:gd name="connsiteX51" fmla="*/ 166687 w 10095599"/>
              <a:gd name="connsiteY51" fmla="*/ 4672013 h 6858000"/>
              <a:gd name="connsiteX52" fmla="*/ 155575 w 10095599"/>
              <a:gd name="connsiteY52" fmla="*/ 4619625 h 6858000"/>
              <a:gd name="connsiteX53" fmla="*/ 139700 w 10095599"/>
              <a:gd name="connsiteY53" fmla="*/ 4573588 h 6858000"/>
              <a:gd name="connsiteX54" fmla="*/ 123825 w 10095599"/>
              <a:gd name="connsiteY54" fmla="*/ 4532313 h 6858000"/>
              <a:gd name="connsiteX55" fmla="*/ 107950 w 10095599"/>
              <a:gd name="connsiteY55" fmla="*/ 4495800 h 6858000"/>
              <a:gd name="connsiteX56" fmla="*/ 69850 w 10095599"/>
              <a:gd name="connsiteY56" fmla="*/ 4419600 h 6858000"/>
              <a:gd name="connsiteX57" fmla="*/ 50800 w 10095599"/>
              <a:gd name="connsiteY57" fmla="*/ 4383088 h 6858000"/>
              <a:gd name="connsiteX58" fmla="*/ 34925 w 10095599"/>
              <a:gd name="connsiteY58" fmla="*/ 4341813 h 6858000"/>
              <a:gd name="connsiteX59" fmla="*/ 20637 w 10095599"/>
              <a:gd name="connsiteY59" fmla="*/ 4295775 h 6858000"/>
              <a:gd name="connsiteX60" fmla="*/ 9525 w 10095599"/>
              <a:gd name="connsiteY60" fmla="*/ 4243388 h 6858000"/>
              <a:gd name="connsiteX61" fmla="*/ 1587 w 10095599"/>
              <a:gd name="connsiteY61" fmla="*/ 4183063 h 6858000"/>
              <a:gd name="connsiteX62" fmla="*/ 0 w 10095599"/>
              <a:gd name="connsiteY62" fmla="*/ 4114800 h 6858000"/>
              <a:gd name="connsiteX63" fmla="*/ 1587 w 10095599"/>
              <a:gd name="connsiteY63" fmla="*/ 4046538 h 6858000"/>
              <a:gd name="connsiteX64" fmla="*/ 9525 w 10095599"/>
              <a:gd name="connsiteY64" fmla="*/ 3986213 h 6858000"/>
              <a:gd name="connsiteX65" fmla="*/ 20637 w 10095599"/>
              <a:gd name="connsiteY65" fmla="*/ 3933825 h 6858000"/>
              <a:gd name="connsiteX66" fmla="*/ 34925 w 10095599"/>
              <a:gd name="connsiteY66" fmla="*/ 3887788 h 6858000"/>
              <a:gd name="connsiteX67" fmla="*/ 50800 w 10095599"/>
              <a:gd name="connsiteY67" fmla="*/ 3846513 h 6858000"/>
              <a:gd name="connsiteX68" fmla="*/ 69850 w 10095599"/>
              <a:gd name="connsiteY68" fmla="*/ 3810000 h 6858000"/>
              <a:gd name="connsiteX69" fmla="*/ 88900 w 10095599"/>
              <a:gd name="connsiteY69" fmla="*/ 3771900 h 6858000"/>
              <a:gd name="connsiteX70" fmla="*/ 107950 w 10095599"/>
              <a:gd name="connsiteY70" fmla="*/ 3733800 h 6858000"/>
              <a:gd name="connsiteX71" fmla="*/ 123825 w 10095599"/>
              <a:gd name="connsiteY71" fmla="*/ 3697288 h 6858000"/>
              <a:gd name="connsiteX72" fmla="*/ 139700 w 10095599"/>
              <a:gd name="connsiteY72" fmla="*/ 3656013 h 6858000"/>
              <a:gd name="connsiteX73" fmla="*/ 155575 w 10095599"/>
              <a:gd name="connsiteY73" fmla="*/ 3609975 h 6858000"/>
              <a:gd name="connsiteX74" fmla="*/ 166687 w 10095599"/>
              <a:gd name="connsiteY74" fmla="*/ 3557588 h 6858000"/>
              <a:gd name="connsiteX75" fmla="*/ 173037 w 10095599"/>
              <a:gd name="connsiteY75" fmla="*/ 3497263 h 6858000"/>
              <a:gd name="connsiteX76" fmla="*/ 176212 w 10095599"/>
              <a:gd name="connsiteY76" fmla="*/ 3427413 h 6858000"/>
              <a:gd name="connsiteX77" fmla="*/ 173037 w 10095599"/>
              <a:gd name="connsiteY77" fmla="*/ 3360738 h 6858000"/>
              <a:gd name="connsiteX78" fmla="*/ 166687 w 10095599"/>
              <a:gd name="connsiteY78" fmla="*/ 3300413 h 6858000"/>
              <a:gd name="connsiteX79" fmla="*/ 155575 w 10095599"/>
              <a:gd name="connsiteY79" fmla="*/ 3248025 h 6858000"/>
              <a:gd name="connsiteX80" fmla="*/ 139700 w 10095599"/>
              <a:gd name="connsiteY80" fmla="*/ 3201988 h 6858000"/>
              <a:gd name="connsiteX81" fmla="*/ 123825 w 10095599"/>
              <a:gd name="connsiteY81" fmla="*/ 3160713 h 6858000"/>
              <a:gd name="connsiteX82" fmla="*/ 107950 w 10095599"/>
              <a:gd name="connsiteY82" fmla="*/ 3124200 h 6858000"/>
              <a:gd name="connsiteX83" fmla="*/ 88900 w 10095599"/>
              <a:gd name="connsiteY83" fmla="*/ 3086100 h 6858000"/>
              <a:gd name="connsiteX84" fmla="*/ 69850 w 10095599"/>
              <a:gd name="connsiteY84" fmla="*/ 3048000 h 6858000"/>
              <a:gd name="connsiteX85" fmla="*/ 50800 w 10095599"/>
              <a:gd name="connsiteY85" fmla="*/ 3011488 h 6858000"/>
              <a:gd name="connsiteX86" fmla="*/ 34925 w 10095599"/>
              <a:gd name="connsiteY86" fmla="*/ 2970213 h 6858000"/>
              <a:gd name="connsiteX87" fmla="*/ 20637 w 10095599"/>
              <a:gd name="connsiteY87" fmla="*/ 2924175 h 6858000"/>
              <a:gd name="connsiteX88" fmla="*/ 9525 w 10095599"/>
              <a:gd name="connsiteY88" fmla="*/ 2871788 h 6858000"/>
              <a:gd name="connsiteX89" fmla="*/ 1587 w 10095599"/>
              <a:gd name="connsiteY89" fmla="*/ 2811463 h 6858000"/>
              <a:gd name="connsiteX90" fmla="*/ 0 w 10095599"/>
              <a:gd name="connsiteY90" fmla="*/ 2743200 h 6858000"/>
              <a:gd name="connsiteX91" fmla="*/ 1587 w 10095599"/>
              <a:gd name="connsiteY91" fmla="*/ 2674938 h 6858000"/>
              <a:gd name="connsiteX92" fmla="*/ 9525 w 10095599"/>
              <a:gd name="connsiteY92" fmla="*/ 2614613 h 6858000"/>
              <a:gd name="connsiteX93" fmla="*/ 20637 w 10095599"/>
              <a:gd name="connsiteY93" fmla="*/ 2562225 h 6858000"/>
              <a:gd name="connsiteX94" fmla="*/ 34925 w 10095599"/>
              <a:gd name="connsiteY94" fmla="*/ 2516188 h 6858000"/>
              <a:gd name="connsiteX95" fmla="*/ 50800 w 10095599"/>
              <a:gd name="connsiteY95" fmla="*/ 2474913 h 6858000"/>
              <a:gd name="connsiteX96" fmla="*/ 69850 w 10095599"/>
              <a:gd name="connsiteY96" fmla="*/ 2438400 h 6858000"/>
              <a:gd name="connsiteX97" fmla="*/ 88900 w 10095599"/>
              <a:gd name="connsiteY97" fmla="*/ 2400300 h 6858000"/>
              <a:gd name="connsiteX98" fmla="*/ 107950 w 10095599"/>
              <a:gd name="connsiteY98" fmla="*/ 2362200 h 6858000"/>
              <a:gd name="connsiteX99" fmla="*/ 123825 w 10095599"/>
              <a:gd name="connsiteY99" fmla="*/ 2325688 h 6858000"/>
              <a:gd name="connsiteX100" fmla="*/ 139700 w 10095599"/>
              <a:gd name="connsiteY100" fmla="*/ 2284413 h 6858000"/>
              <a:gd name="connsiteX101" fmla="*/ 155575 w 10095599"/>
              <a:gd name="connsiteY101" fmla="*/ 2238375 h 6858000"/>
              <a:gd name="connsiteX102" fmla="*/ 166687 w 10095599"/>
              <a:gd name="connsiteY102" fmla="*/ 2185988 h 6858000"/>
              <a:gd name="connsiteX103" fmla="*/ 173037 w 10095599"/>
              <a:gd name="connsiteY103" fmla="*/ 2125663 h 6858000"/>
              <a:gd name="connsiteX104" fmla="*/ 176212 w 10095599"/>
              <a:gd name="connsiteY104" fmla="*/ 2057400 h 6858000"/>
              <a:gd name="connsiteX105" fmla="*/ 173037 w 10095599"/>
              <a:gd name="connsiteY105" fmla="*/ 1989138 h 6858000"/>
              <a:gd name="connsiteX106" fmla="*/ 166687 w 10095599"/>
              <a:gd name="connsiteY106" fmla="*/ 1928813 h 6858000"/>
              <a:gd name="connsiteX107" fmla="*/ 155575 w 10095599"/>
              <a:gd name="connsiteY107" fmla="*/ 1876425 h 6858000"/>
              <a:gd name="connsiteX108" fmla="*/ 139700 w 10095599"/>
              <a:gd name="connsiteY108" fmla="*/ 1830388 h 6858000"/>
              <a:gd name="connsiteX109" fmla="*/ 123825 w 10095599"/>
              <a:gd name="connsiteY109" fmla="*/ 1789113 h 6858000"/>
              <a:gd name="connsiteX110" fmla="*/ 107950 w 10095599"/>
              <a:gd name="connsiteY110" fmla="*/ 1752600 h 6858000"/>
              <a:gd name="connsiteX111" fmla="*/ 88900 w 10095599"/>
              <a:gd name="connsiteY111" fmla="*/ 1714500 h 6858000"/>
              <a:gd name="connsiteX112" fmla="*/ 69850 w 10095599"/>
              <a:gd name="connsiteY112" fmla="*/ 1676400 h 6858000"/>
              <a:gd name="connsiteX113" fmla="*/ 50800 w 10095599"/>
              <a:gd name="connsiteY113" fmla="*/ 1639888 h 6858000"/>
              <a:gd name="connsiteX114" fmla="*/ 34925 w 10095599"/>
              <a:gd name="connsiteY114" fmla="*/ 1598613 h 6858000"/>
              <a:gd name="connsiteX115" fmla="*/ 20637 w 10095599"/>
              <a:gd name="connsiteY115" fmla="*/ 1552575 h 6858000"/>
              <a:gd name="connsiteX116" fmla="*/ 9525 w 10095599"/>
              <a:gd name="connsiteY116" fmla="*/ 1500188 h 6858000"/>
              <a:gd name="connsiteX117" fmla="*/ 1587 w 10095599"/>
              <a:gd name="connsiteY117" fmla="*/ 1439863 h 6858000"/>
              <a:gd name="connsiteX118" fmla="*/ 0 w 10095599"/>
              <a:gd name="connsiteY118" fmla="*/ 1371600 h 6858000"/>
              <a:gd name="connsiteX119" fmla="*/ 1587 w 10095599"/>
              <a:gd name="connsiteY119" fmla="*/ 1303338 h 6858000"/>
              <a:gd name="connsiteX120" fmla="*/ 9525 w 10095599"/>
              <a:gd name="connsiteY120" fmla="*/ 1243013 h 6858000"/>
              <a:gd name="connsiteX121" fmla="*/ 20637 w 10095599"/>
              <a:gd name="connsiteY121" fmla="*/ 1190625 h 6858000"/>
              <a:gd name="connsiteX122" fmla="*/ 34925 w 10095599"/>
              <a:gd name="connsiteY122" fmla="*/ 1144588 h 6858000"/>
              <a:gd name="connsiteX123" fmla="*/ 50800 w 10095599"/>
              <a:gd name="connsiteY123" fmla="*/ 1103313 h 6858000"/>
              <a:gd name="connsiteX124" fmla="*/ 69850 w 10095599"/>
              <a:gd name="connsiteY124" fmla="*/ 1066800 h 6858000"/>
              <a:gd name="connsiteX125" fmla="*/ 88900 w 10095599"/>
              <a:gd name="connsiteY125" fmla="*/ 1028700 h 6858000"/>
              <a:gd name="connsiteX126" fmla="*/ 107950 w 10095599"/>
              <a:gd name="connsiteY126" fmla="*/ 990600 h 6858000"/>
              <a:gd name="connsiteX127" fmla="*/ 123825 w 10095599"/>
              <a:gd name="connsiteY127" fmla="*/ 954088 h 6858000"/>
              <a:gd name="connsiteX128" fmla="*/ 139700 w 10095599"/>
              <a:gd name="connsiteY128" fmla="*/ 912813 h 6858000"/>
              <a:gd name="connsiteX129" fmla="*/ 155575 w 10095599"/>
              <a:gd name="connsiteY129" fmla="*/ 866775 h 6858000"/>
              <a:gd name="connsiteX130" fmla="*/ 166687 w 10095599"/>
              <a:gd name="connsiteY130" fmla="*/ 814388 h 6858000"/>
              <a:gd name="connsiteX131" fmla="*/ 173037 w 10095599"/>
              <a:gd name="connsiteY131" fmla="*/ 754063 h 6858000"/>
              <a:gd name="connsiteX132" fmla="*/ 176212 w 10095599"/>
              <a:gd name="connsiteY132" fmla="*/ 685800 h 6858000"/>
              <a:gd name="connsiteX133" fmla="*/ 173037 w 10095599"/>
              <a:gd name="connsiteY133" fmla="*/ 617538 h 6858000"/>
              <a:gd name="connsiteX134" fmla="*/ 166687 w 10095599"/>
              <a:gd name="connsiteY134" fmla="*/ 557213 h 6858000"/>
              <a:gd name="connsiteX135" fmla="*/ 155575 w 10095599"/>
              <a:gd name="connsiteY135" fmla="*/ 504825 h 6858000"/>
              <a:gd name="connsiteX136" fmla="*/ 139700 w 10095599"/>
              <a:gd name="connsiteY136" fmla="*/ 458788 h 6858000"/>
              <a:gd name="connsiteX137" fmla="*/ 123825 w 10095599"/>
              <a:gd name="connsiteY137" fmla="*/ 417513 h 6858000"/>
              <a:gd name="connsiteX138" fmla="*/ 107950 w 10095599"/>
              <a:gd name="connsiteY138" fmla="*/ 381000 h 6858000"/>
              <a:gd name="connsiteX139" fmla="*/ 88900 w 10095599"/>
              <a:gd name="connsiteY139" fmla="*/ 342900 h 6858000"/>
              <a:gd name="connsiteX140" fmla="*/ 69850 w 10095599"/>
              <a:gd name="connsiteY140" fmla="*/ 304800 h 6858000"/>
              <a:gd name="connsiteX141" fmla="*/ 50800 w 10095599"/>
              <a:gd name="connsiteY141" fmla="*/ 268288 h 6858000"/>
              <a:gd name="connsiteX142" fmla="*/ 34925 w 10095599"/>
              <a:gd name="connsiteY142" fmla="*/ 227013 h 6858000"/>
              <a:gd name="connsiteX143" fmla="*/ 20637 w 10095599"/>
              <a:gd name="connsiteY143" fmla="*/ 180975 h 6858000"/>
              <a:gd name="connsiteX144" fmla="*/ 9525 w 10095599"/>
              <a:gd name="connsiteY144" fmla="*/ 128588 h 6858000"/>
              <a:gd name="connsiteX145" fmla="*/ 1587 w 10095599"/>
              <a:gd name="connsiteY145" fmla="*/ 682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10095599" h="6858000">
                <a:moveTo>
                  <a:pt x="0" y="0"/>
                </a:moveTo>
                <a:lnTo>
                  <a:pt x="7448352" y="0"/>
                </a:lnTo>
                <a:lnTo>
                  <a:pt x="9446485" y="0"/>
                </a:lnTo>
                <a:lnTo>
                  <a:pt x="10095599" y="0"/>
                </a:lnTo>
                <a:lnTo>
                  <a:pt x="10095599" y="6858000"/>
                </a:lnTo>
                <a:lnTo>
                  <a:pt x="9446485" y="6858000"/>
                </a:lnTo>
                <a:lnTo>
                  <a:pt x="7448352" y="6858000"/>
                </a:lnTo>
                <a:lnTo>
                  <a:pt x="0" y="6858000"/>
                </a:lnTo>
                <a:lnTo>
                  <a:pt x="1587" y="6789738"/>
                </a:lnTo>
                <a:lnTo>
                  <a:pt x="9525" y="6729413"/>
                </a:lnTo>
                <a:lnTo>
                  <a:pt x="20637" y="6677025"/>
                </a:lnTo>
                <a:lnTo>
                  <a:pt x="34925" y="6630988"/>
                </a:lnTo>
                <a:lnTo>
                  <a:pt x="50800" y="6589713"/>
                </a:lnTo>
                <a:lnTo>
                  <a:pt x="69850" y="6553200"/>
                </a:lnTo>
                <a:lnTo>
                  <a:pt x="88900" y="6515100"/>
                </a:lnTo>
                <a:lnTo>
                  <a:pt x="107950" y="6477000"/>
                </a:lnTo>
                <a:lnTo>
                  <a:pt x="123825" y="6440488"/>
                </a:lnTo>
                <a:lnTo>
                  <a:pt x="139700" y="6399213"/>
                </a:lnTo>
                <a:lnTo>
                  <a:pt x="155575" y="6353175"/>
                </a:lnTo>
                <a:lnTo>
                  <a:pt x="166687" y="6300788"/>
                </a:lnTo>
                <a:lnTo>
                  <a:pt x="173037" y="6240463"/>
                </a:lnTo>
                <a:lnTo>
                  <a:pt x="176212" y="6172200"/>
                </a:lnTo>
                <a:lnTo>
                  <a:pt x="173037" y="6103938"/>
                </a:lnTo>
                <a:lnTo>
                  <a:pt x="166687" y="6043613"/>
                </a:lnTo>
                <a:lnTo>
                  <a:pt x="155575" y="5991225"/>
                </a:lnTo>
                <a:lnTo>
                  <a:pt x="139700" y="5945188"/>
                </a:lnTo>
                <a:lnTo>
                  <a:pt x="123825" y="5903913"/>
                </a:lnTo>
                <a:lnTo>
                  <a:pt x="107950" y="5867400"/>
                </a:lnTo>
                <a:lnTo>
                  <a:pt x="88900" y="5829300"/>
                </a:lnTo>
                <a:lnTo>
                  <a:pt x="69850" y="5791200"/>
                </a:lnTo>
                <a:lnTo>
                  <a:pt x="50800" y="5754688"/>
                </a:lnTo>
                <a:lnTo>
                  <a:pt x="34925" y="5713413"/>
                </a:lnTo>
                <a:lnTo>
                  <a:pt x="20637" y="5667375"/>
                </a:lnTo>
                <a:lnTo>
                  <a:pt x="9525" y="5614988"/>
                </a:lnTo>
                <a:lnTo>
                  <a:pt x="1587" y="5554663"/>
                </a:lnTo>
                <a:lnTo>
                  <a:pt x="0" y="5486400"/>
                </a:lnTo>
                <a:lnTo>
                  <a:pt x="1587" y="5418138"/>
                </a:lnTo>
                <a:lnTo>
                  <a:pt x="9525" y="5357813"/>
                </a:lnTo>
                <a:lnTo>
                  <a:pt x="20637" y="5305425"/>
                </a:lnTo>
                <a:lnTo>
                  <a:pt x="34925" y="5259388"/>
                </a:lnTo>
                <a:lnTo>
                  <a:pt x="50800" y="5218113"/>
                </a:lnTo>
                <a:lnTo>
                  <a:pt x="69850" y="5181600"/>
                </a:lnTo>
                <a:lnTo>
                  <a:pt x="88900" y="5143500"/>
                </a:lnTo>
                <a:lnTo>
                  <a:pt x="107950" y="5105400"/>
                </a:lnTo>
                <a:lnTo>
                  <a:pt x="123825" y="5068888"/>
                </a:lnTo>
                <a:lnTo>
                  <a:pt x="139700" y="5027613"/>
                </a:lnTo>
                <a:lnTo>
                  <a:pt x="155575" y="4981575"/>
                </a:lnTo>
                <a:lnTo>
                  <a:pt x="166687" y="4929188"/>
                </a:lnTo>
                <a:lnTo>
                  <a:pt x="173037" y="4868863"/>
                </a:lnTo>
                <a:lnTo>
                  <a:pt x="176212" y="4800600"/>
                </a:lnTo>
                <a:lnTo>
                  <a:pt x="173037" y="4732338"/>
                </a:lnTo>
                <a:lnTo>
                  <a:pt x="166687" y="4672013"/>
                </a:lnTo>
                <a:lnTo>
                  <a:pt x="155575" y="4619625"/>
                </a:lnTo>
                <a:lnTo>
                  <a:pt x="139700" y="4573588"/>
                </a:lnTo>
                <a:lnTo>
                  <a:pt x="123825" y="4532313"/>
                </a:lnTo>
                <a:lnTo>
                  <a:pt x="107950" y="4495800"/>
                </a:lnTo>
                <a:lnTo>
                  <a:pt x="69850" y="4419600"/>
                </a:lnTo>
                <a:lnTo>
                  <a:pt x="50800" y="4383088"/>
                </a:lnTo>
                <a:lnTo>
                  <a:pt x="34925" y="4341813"/>
                </a:lnTo>
                <a:lnTo>
                  <a:pt x="20637" y="4295775"/>
                </a:lnTo>
                <a:lnTo>
                  <a:pt x="9525" y="4243388"/>
                </a:lnTo>
                <a:lnTo>
                  <a:pt x="1587" y="4183063"/>
                </a:lnTo>
                <a:lnTo>
                  <a:pt x="0" y="4114800"/>
                </a:lnTo>
                <a:lnTo>
                  <a:pt x="1587" y="4046538"/>
                </a:lnTo>
                <a:lnTo>
                  <a:pt x="9525" y="3986213"/>
                </a:lnTo>
                <a:lnTo>
                  <a:pt x="20637" y="3933825"/>
                </a:lnTo>
                <a:lnTo>
                  <a:pt x="34925" y="3887788"/>
                </a:lnTo>
                <a:lnTo>
                  <a:pt x="50800" y="3846513"/>
                </a:lnTo>
                <a:lnTo>
                  <a:pt x="69850" y="3810000"/>
                </a:lnTo>
                <a:lnTo>
                  <a:pt x="88900" y="3771900"/>
                </a:lnTo>
                <a:lnTo>
                  <a:pt x="107950" y="3733800"/>
                </a:lnTo>
                <a:lnTo>
                  <a:pt x="123825" y="3697288"/>
                </a:lnTo>
                <a:lnTo>
                  <a:pt x="139700" y="3656013"/>
                </a:lnTo>
                <a:lnTo>
                  <a:pt x="155575" y="3609975"/>
                </a:lnTo>
                <a:lnTo>
                  <a:pt x="166687" y="3557588"/>
                </a:lnTo>
                <a:lnTo>
                  <a:pt x="173037" y="3497263"/>
                </a:lnTo>
                <a:lnTo>
                  <a:pt x="176212" y="3427413"/>
                </a:lnTo>
                <a:lnTo>
                  <a:pt x="173037" y="3360738"/>
                </a:lnTo>
                <a:lnTo>
                  <a:pt x="166687" y="3300413"/>
                </a:lnTo>
                <a:lnTo>
                  <a:pt x="155575" y="3248025"/>
                </a:lnTo>
                <a:lnTo>
                  <a:pt x="139700" y="3201988"/>
                </a:lnTo>
                <a:lnTo>
                  <a:pt x="123825" y="3160713"/>
                </a:lnTo>
                <a:lnTo>
                  <a:pt x="107950" y="3124200"/>
                </a:lnTo>
                <a:lnTo>
                  <a:pt x="88900" y="3086100"/>
                </a:lnTo>
                <a:lnTo>
                  <a:pt x="69850" y="3048000"/>
                </a:lnTo>
                <a:lnTo>
                  <a:pt x="50800" y="3011488"/>
                </a:lnTo>
                <a:lnTo>
                  <a:pt x="34925" y="2970213"/>
                </a:lnTo>
                <a:lnTo>
                  <a:pt x="20637" y="2924175"/>
                </a:lnTo>
                <a:lnTo>
                  <a:pt x="9525" y="2871788"/>
                </a:lnTo>
                <a:lnTo>
                  <a:pt x="1587" y="2811463"/>
                </a:lnTo>
                <a:lnTo>
                  <a:pt x="0" y="2743200"/>
                </a:lnTo>
                <a:lnTo>
                  <a:pt x="1587" y="2674938"/>
                </a:lnTo>
                <a:lnTo>
                  <a:pt x="9525" y="2614613"/>
                </a:lnTo>
                <a:lnTo>
                  <a:pt x="20637" y="2562225"/>
                </a:lnTo>
                <a:lnTo>
                  <a:pt x="34925" y="2516188"/>
                </a:lnTo>
                <a:lnTo>
                  <a:pt x="50800" y="2474913"/>
                </a:lnTo>
                <a:lnTo>
                  <a:pt x="69850" y="2438400"/>
                </a:lnTo>
                <a:lnTo>
                  <a:pt x="88900" y="2400300"/>
                </a:lnTo>
                <a:lnTo>
                  <a:pt x="107950" y="2362200"/>
                </a:lnTo>
                <a:lnTo>
                  <a:pt x="123825" y="2325688"/>
                </a:lnTo>
                <a:lnTo>
                  <a:pt x="139700" y="2284413"/>
                </a:lnTo>
                <a:lnTo>
                  <a:pt x="155575" y="2238375"/>
                </a:lnTo>
                <a:lnTo>
                  <a:pt x="166687" y="2185988"/>
                </a:lnTo>
                <a:lnTo>
                  <a:pt x="173037" y="2125663"/>
                </a:lnTo>
                <a:lnTo>
                  <a:pt x="176212" y="2057400"/>
                </a:lnTo>
                <a:lnTo>
                  <a:pt x="173037" y="1989138"/>
                </a:lnTo>
                <a:lnTo>
                  <a:pt x="166687" y="1928813"/>
                </a:lnTo>
                <a:lnTo>
                  <a:pt x="155575" y="1876425"/>
                </a:lnTo>
                <a:lnTo>
                  <a:pt x="139700" y="1830388"/>
                </a:lnTo>
                <a:lnTo>
                  <a:pt x="123825" y="1789113"/>
                </a:lnTo>
                <a:lnTo>
                  <a:pt x="107950" y="1752600"/>
                </a:lnTo>
                <a:lnTo>
                  <a:pt x="88900" y="1714500"/>
                </a:lnTo>
                <a:lnTo>
                  <a:pt x="69850" y="1676400"/>
                </a:lnTo>
                <a:lnTo>
                  <a:pt x="50800" y="1639888"/>
                </a:lnTo>
                <a:lnTo>
                  <a:pt x="34925" y="1598613"/>
                </a:lnTo>
                <a:lnTo>
                  <a:pt x="20637" y="1552575"/>
                </a:lnTo>
                <a:lnTo>
                  <a:pt x="9525" y="1500188"/>
                </a:lnTo>
                <a:lnTo>
                  <a:pt x="1587" y="1439863"/>
                </a:lnTo>
                <a:lnTo>
                  <a:pt x="0" y="1371600"/>
                </a:lnTo>
                <a:lnTo>
                  <a:pt x="1587" y="1303338"/>
                </a:lnTo>
                <a:lnTo>
                  <a:pt x="9525" y="1243013"/>
                </a:lnTo>
                <a:lnTo>
                  <a:pt x="20637" y="1190625"/>
                </a:lnTo>
                <a:lnTo>
                  <a:pt x="34925" y="1144588"/>
                </a:lnTo>
                <a:lnTo>
                  <a:pt x="50800" y="1103313"/>
                </a:lnTo>
                <a:lnTo>
                  <a:pt x="69850" y="1066800"/>
                </a:lnTo>
                <a:lnTo>
                  <a:pt x="88900" y="1028700"/>
                </a:lnTo>
                <a:lnTo>
                  <a:pt x="107950" y="990600"/>
                </a:lnTo>
                <a:lnTo>
                  <a:pt x="123825" y="954088"/>
                </a:lnTo>
                <a:lnTo>
                  <a:pt x="139700" y="912813"/>
                </a:lnTo>
                <a:lnTo>
                  <a:pt x="155575" y="866775"/>
                </a:lnTo>
                <a:lnTo>
                  <a:pt x="166687" y="814388"/>
                </a:lnTo>
                <a:lnTo>
                  <a:pt x="173037" y="754063"/>
                </a:lnTo>
                <a:lnTo>
                  <a:pt x="176212" y="685800"/>
                </a:lnTo>
                <a:lnTo>
                  <a:pt x="173037" y="617538"/>
                </a:lnTo>
                <a:lnTo>
                  <a:pt x="166687" y="557213"/>
                </a:lnTo>
                <a:lnTo>
                  <a:pt x="155575" y="504825"/>
                </a:lnTo>
                <a:lnTo>
                  <a:pt x="139700" y="458788"/>
                </a:lnTo>
                <a:lnTo>
                  <a:pt x="123825" y="417513"/>
                </a:lnTo>
                <a:lnTo>
                  <a:pt x="107950" y="381000"/>
                </a:lnTo>
                <a:lnTo>
                  <a:pt x="88900" y="342900"/>
                </a:lnTo>
                <a:lnTo>
                  <a:pt x="69850" y="304800"/>
                </a:lnTo>
                <a:lnTo>
                  <a:pt x="50800" y="268288"/>
                </a:lnTo>
                <a:lnTo>
                  <a:pt x="34925" y="227013"/>
                </a:lnTo>
                <a:lnTo>
                  <a:pt x="20637" y="180975"/>
                </a:lnTo>
                <a:lnTo>
                  <a:pt x="9525" y="128588"/>
                </a:lnTo>
                <a:lnTo>
                  <a:pt x="1587" y="6826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221" y="662400"/>
            <a:ext cx="6474279" cy="1113295"/>
          </a:xfrm>
        </p:spPr>
        <p:txBody>
          <a:bodyPr anchor="t">
            <a:normAutofit/>
          </a:bodyPr>
          <a:lstStyle/>
          <a:p>
            <a:pPr algn="ctr"/>
            <a:r>
              <a:rPr lang="el-GR" sz="3700"/>
              <a:t>Η επινόηση της τυπογραφίας (2)</a:t>
            </a:r>
            <a:endParaRPr lang="en-US" sz="37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8221" y="2286000"/>
            <a:ext cx="6474279" cy="390960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700">
                <a:solidFill>
                  <a:schemeClr val="tx1">
                    <a:alpha val="60000"/>
                  </a:schemeClr>
                </a:solidFill>
              </a:rPr>
              <a:t>Francis Bacon, </a:t>
            </a:r>
            <a:r>
              <a:rPr lang="en-US" sz="1700" i="1">
                <a:solidFill>
                  <a:schemeClr val="tx1">
                    <a:alpha val="60000"/>
                  </a:schemeClr>
                </a:solidFill>
              </a:rPr>
              <a:t>Novum Organum </a:t>
            </a:r>
            <a:r>
              <a:rPr lang="en-US" sz="1700">
                <a:solidFill>
                  <a:schemeClr val="tx1">
                    <a:alpha val="60000"/>
                  </a:schemeClr>
                </a:solidFill>
              </a:rPr>
              <a:t>(1620):</a:t>
            </a:r>
          </a:p>
          <a:p>
            <a:pPr marL="0" indent="0">
              <a:buNone/>
            </a:pPr>
            <a:r>
              <a:rPr lang="en-US" sz="1700" i="1">
                <a:solidFill>
                  <a:schemeClr val="tx1">
                    <a:alpha val="60000"/>
                  </a:schemeClr>
                </a:solidFill>
              </a:rPr>
              <a:t>Printing, gunpowder and the compass: These three have changed the whole face and state of things throughout the world; the first in literature, the second in warfare, the third in navigation; whence have followed innumerable changes, in so much that no empire, no sect, no star seems to have exerted greater power and influence in human affairs than these mechanical discoveries.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35635" y="6375679"/>
            <a:ext cx="1036865" cy="3457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l-GR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66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9917F3-0560-4C6F-B265-458B218C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691" y="662400"/>
            <a:ext cx="7541790" cy="1325563"/>
          </a:xfrm>
        </p:spPr>
        <p:txBody>
          <a:bodyPr anchor="t">
            <a:normAutofit/>
          </a:bodyPr>
          <a:lstStyle/>
          <a:p>
            <a:r>
              <a:rPr lang="el-GR" dirty="0"/>
              <a:t>Πολιτικός ουμανισμός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9BAE7-7EB8-4E22-BCBB-F00F514DB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6858000"/>
            <a:chOff x="0" y="0"/>
            <a:chExt cx="885825" cy="6858000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E476A00-9FF6-4B98-9E5C-7A22D8F59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F0632CB-5E59-4727-9C88-4537512D5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38758" y="2286001"/>
            <a:ext cx="7566834" cy="3909599"/>
          </a:xfrm>
        </p:spPr>
        <p:txBody>
          <a:bodyPr>
            <a:normAutofit/>
          </a:bodyPr>
          <a:lstStyle/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Κοσμική αντίληψη κράτους</a:t>
            </a:r>
          </a:p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Άνθρωπος και όχι Θεία Πρόνοια, ο αποφασιστικός παράγων στην Ιστορία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Κριτική στις σχέσεις πολίτη-αρχών </a:t>
            </a:r>
          </a:p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Ανάπτυξη πολιτικής σκέψης ανεξάρτητης από θρησκεία</a:t>
            </a:r>
          </a:p>
          <a:p>
            <a:pPr lvl="1"/>
            <a:r>
              <a:rPr lang="en-US" sz="1800" dirty="0">
                <a:solidFill>
                  <a:schemeClr val="tx1">
                    <a:alpha val="60000"/>
                  </a:schemeClr>
                </a:solidFill>
              </a:rPr>
              <a:t>Niccolò Machiavelli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 (1469-1527)</a:t>
            </a:r>
          </a:p>
          <a:p>
            <a:pPr lvl="2"/>
            <a:r>
              <a:rPr lang="el-GR" sz="1800" i="1" dirty="0">
                <a:solidFill>
                  <a:schemeClr val="tx1">
                    <a:alpha val="60000"/>
                  </a:schemeClr>
                </a:solidFill>
              </a:rPr>
              <a:t>Ο Ηγεμών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, 1505 (</a:t>
            </a:r>
            <a:r>
              <a:rPr lang="el-GR" sz="1800" dirty="0" err="1">
                <a:solidFill>
                  <a:schemeClr val="tx1">
                    <a:alpha val="60000"/>
                  </a:schemeClr>
                </a:solidFill>
              </a:rPr>
              <a:t>εκδ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. 1532), για </a:t>
            </a:r>
            <a:r>
              <a:rPr lang="en-US" sz="1800" dirty="0">
                <a:solidFill>
                  <a:schemeClr val="tx1">
                    <a:alpha val="60000"/>
                  </a:schemeClr>
                </a:solidFill>
              </a:rPr>
              <a:t>Lorenzo di Medici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  <a:sym typeface="Wingdings"/>
              </a:rPr>
              <a:t>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 τήρηση δημόσιας τάξεως και προστασία κράτους με κάθε δυνατό μέσο, πλήρης υποταγή ηθικής σε πολιτικούς σκοπούς</a:t>
            </a:r>
            <a:endParaRPr lang="el-GR" sz="1800" i="1" dirty="0">
              <a:solidFill>
                <a:schemeClr val="tx1">
                  <a:alpha val="60000"/>
                </a:schemeClr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1800" dirty="0">
                <a:solidFill>
                  <a:schemeClr val="tx1">
                    <a:alpha val="60000"/>
                  </a:schemeClr>
                </a:solidFill>
              </a:rPr>
              <a:t>Thomas More 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(1478-1535)</a:t>
            </a:r>
          </a:p>
          <a:p>
            <a:pPr lvl="2"/>
            <a:r>
              <a:rPr lang="el-GR" sz="1800" i="1" dirty="0">
                <a:solidFill>
                  <a:schemeClr val="tx1">
                    <a:alpha val="60000"/>
                  </a:schemeClr>
                </a:solidFill>
              </a:rPr>
              <a:t>Ουτοπία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, 1515, αγγλ. </a:t>
            </a:r>
            <a:r>
              <a:rPr lang="el-GR" sz="1800" dirty="0" err="1">
                <a:solidFill>
                  <a:schemeClr val="tx1">
                    <a:alpha val="60000"/>
                  </a:schemeClr>
                </a:solidFill>
              </a:rPr>
              <a:t>μτφρ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. 155</a:t>
            </a:r>
            <a:r>
              <a:rPr lang="en-US" sz="1800" dirty="0">
                <a:solidFill>
                  <a:schemeClr val="tx1">
                    <a:alpha val="60000"/>
                  </a:schemeClr>
                </a:solidFill>
                <a:latin typeface="Calibri" panose="020F0502020204030204" pitchFamily="34" charset="0"/>
              </a:rPr>
              <a:t>1</a:t>
            </a:r>
            <a:endParaRPr lang="el-GR" sz="1800" dirty="0">
              <a:solidFill>
                <a:schemeClr val="tx1">
                  <a:alpha val="60000"/>
                </a:schemeClr>
              </a:solidFill>
            </a:endParaRPr>
          </a:p>
          <a:p>
            <a:endParaRPr lang="el-GR" sz="17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11097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l-GR">
              <a:solidFill>
                <a:schemeClr val="tx1">
                  <a:alpha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E8BF0C67-DF85-430A-B677-74D959439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7" cy="6858000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51BAC80-2398-422A-9AA2-2489F01EF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7" cy="6858000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47" name="Freeform: Shape 46">
            <a:extLst>
              <a:ext uri="{FF2B5EF4-FFF2-40B4-BE49-F238E27FC236}">
                <a16:creationId xmlns:a16="http://schemas.microsoft.com/office/drawing/2014/main" id="{34A3EF12-7620-4D66-ACFC-B9F71BAD8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72300" y="0"/>
            <a:ext cx="7571700" cy="6858000"/>
          </a:xfrm>
          <a:custGeom>
            <a:avLst/>
            <a:gdLst>
              <a:gd name="connsiteX0" fmla="*/ 0 w 10095599"/>
              <a:gd name="connsiteY0" fmla="*/ 0 h 6858000"/>
              <a:gd name="connsiteX1" fmla="*/ 7448352 w 10095599"/>
              <a:gd name="connsiteY1" fmla="*/ 0 h 6858000"/>
              <a:gd name="connsiteX2" fmla="*/ 9446485 w 10095599"/>
              <a:gd name="connsiteY2" fmla="*/ 0 h 6858000"/>
              <a:gd name="connsiteX3" fmla="*/ 10095599 w 10095599"/>
              <a:gd name="connsiteY3" fmla="*/ 0 h 6858000"/>
              <a:gd name="connsiteX4" fmla="*/ 10095599 w 10095599"/>
              <a:gd name="connsiteY4" fmla="*/ 6858000 h 6858000"/>
              <a:gd name="connsiteX5" fmla="*/ 9446485 w 10095599"/>
              <a:gd name="connsiteY5" fmla="*/ 6858000 h 6858000"/>
              <a:gd name="connsiteX6" fmla="*/ 7448352 w 10095599"/>
              <a:gd name="connsiteY6" fmla="*/ 6858000 h 6858000"/>
              <a:gd name="connsiteX7" fmla="*/ 0 w 10095599"/>
              <a:gd name="connsiteY7" fmla="*/ 6858000 h 6858000"/>
              <a:gd name="connsiteX8" fmla="*/ 1587 w 10095599"/>
              <a:gd name="connsiteY8" fmla="*/ 6789738 h 6858000"/>
              <a:gd name="connsiteX9" fmla="*/ 9525 w 10095599"/>
              <a:gd name="connsiteY9" fmla="*/ 6729413 h 6858000"/>
              <a:gd name="connsiteX10" fmla="*/ 20637 w 10095599"/>
              <a:gd name="connsiteY10" fmla="*/ 6677025 h 6858000"/>
              <a:gd name="connsiteX11" fmla="*/ 34925 w 10095599"/>
              <a:gd name="connsiteY11" fmla="*/ 6630988 h 6858000"/>
              <a:gd name="connsiteX12" fmla="*/ 50800 w 10095599"/>
              <a:gd name="connsiteY12" fmla="*/ 6589713 h 6858000"/>
              <a:gd name="connsiteX13" fmla="*/ 69850 w 10095599"/>
              <a:gd name="connsiteY13" fmla="*/ 6553200 h 6858000"/>
              <a:gd name="connsiteX14" fmla="*/ 88900 w 10095599"/>
              <a:gd name="connsiteY14" fmla="*/ 6515100 h 6858000"/>
              <a:gd name="connsiteX15" fmla="*/ 107950 w 10095599"/>
              <a:gd name="connsiteY15" fmla="*/ 6477000 h 6858000"/>
              <a:gd name="connsiteX16" fmla="*/ 123825 w 10095599"/>
              <a:gd name="connsiteY16" fmla="*/ 6440488 h 6858000"/>
              <a:gd name="connsiteX17" fmla="*/ 139700 w 10095599"/>
              <a:gd name="connsiteY17" fmla="*/ 6399213 h 6858000"/>
              <a:gd name="connsiteX18" fmla="*/ 155575 w 10095599"/>
              <a:gd name="connsiteY18" fmla="*/ 6353175 h 6858000"/>
              <a:gd name="connsiteX19" fmla="*/ 166687 w 10095599"/>
              <a:gd name="connsiteY19" fmla="*/ 6300788 h 6858000"/>
              <a:gd name="connsiteX20" fmla="*/ 173037 w 10095599"/>
              <a:gd name="connsiteY20" fmla="*/ 6240463 h 6858000"/>
              <a:gd name="connsiteX21" fmla="*/ 176212 w 10095599"/>
              <a:gd name="connsiteY21" fmla="*/ 6172200 h 6858000"/>
              <a:gd name="connsiteX22" fmla="*/ 173037 w 10095599"/>
              <a:gd name="connsiteY22" fmla="*/ 6103938 h 6858000"/>
              <a:gd name="connsiteX23" fmla="*/ 166687 w 10095599"/>
              <a:gd name="connsiteY23" fmla="*/ 6043613 h 6858000"/>
              <a:gd name="connsiteX24" fmla="*/ 155575 w 10095599"/>
              <a:gd name="connsiteY24" fmla="*/ 5991225 h 6858000"/>
              <a:gd name="connsiteX25" fmla="*/ 139700 w 10095599"/>
              <a:gd name="connsiteY25" fmla="*/ 5945188 h 6858000"/>
              <a:gd name="connsiteX26" fmla="*/ 123825 w 10095599"/>
              <a:gd name="connsiteY26" fmla="*/ 5903913 h 6858000"/>
              <a:gd name="connsiteX27" fmla="*/ 107950 w 10095599"/>
              <a:gd name="connsiteY27" fmla="*/ 5867400 h 6858000"/>
              <a:gd name="connsiteX28" fmla="*/ 88900 w 10095599"/>
              <a:gd name="connsiteY28" fmla="*/ 5829300 h 6858000"/>
              <a:gd name="connsiteX29" fmla="*/ 69850 w 10095599"/>
              <a:gd name="connsiteY29" fmla="*/ 5791200 h 6858000"/>
              <a:gd name="connsiteX30" fmla="*/ 50800 w 10095599"/>
              <a:gd name="connsiteY30" fmla="*/ 5754688 h 6858000"/>
              <a:gd name="connsiteX31" fmla="*/ 34925 w 10095599"/>
              <a:gd name="connsiteY31" fmla="*/ 5713413 h 6858000"/>
              <a:gd name="connsiteX32" fmla="*/ 20637 w 10095599"/>
              <a:gd name="connsiteY32" fmla="*/ 5667375 h 6858000"/>
              <a:gd name="connsiteX33" fmla="*/ 9525 w 10095599"/>
              <a:gd name="connsiteY33" fmla="*/ 5614988 h 6858000"/>
              <a:gd name="connsiteX34" fmla="*/ 1587 w 10095599"/>
              <a:gd name="connsiteY34" fmla="*/ 5554663 h 6858000"/>
              <a:gd name="connsiteX35" fmla="*/ 0 w 10095599"/>
              <a:gd name="connsiteY35" fmla="*/ 5486400 h 6858000"/>
              <a:gd name="connsiteX36" fmla="*/ 1587 w 10095599"/>
              <a:gd name="connsiteY36" fmla="*/ 5418138 h 6858000"/>
              <a:gd name="connsiteX37" fmla="*/ 9525 w 10095599"/>
              <a:gd name="connsiteY37" fmla="*/ 5357813 h 6858000"/>
              <a:gd name="connsiteX38" fmla="*/ 20637 w 10095599"/>
              <a:gd name="connsiteY38" fmla="*/ 5305425 h 6858000"/>
              <a:gd name="connsiteX39" fmla="*/ 34925 w 10095599"/>
              <a:gd name="connsiteY39" fmla="*/ 5259388 h 6858000"/>
              <a:gd name="connsiteX40" fmla="*/ 50800 w 10095599"/>
              <a:gd name="connsiteY40" fmla="*/ 5218113 h 6858000"/>
              <a:gd name="connsiteX41" fmla="*/ 69850 w 10095599"/>
              <a:gd name="connsiteY41" fmla="*/ 5181600 h 6858000"/>
              <a:gd name="connsiteX42" fmla="*/ 88900 w 10095599"/>
              <a:gd name="connsiteY42" fmla="*/ 5143500 h 6858000"/>
              <a:gd name="connsiteX43" fmla="*/ 107950 w 10095599"/>
              <a:gd name="connsiteY43" fmla="*/ 5105400 h 6858000"/>
              <a:gd name="connsiteX44" fmla="*/ 123825 w 10095599"/>
              <a:gd name="connsiteY44" fmla="*/ 5068888 h 6858000"/>
              <a:gd name="connsiteX45" fmla="*/ 139700 w 10095599"/>
              <a:gd name="connsiteY45" fmla="*/ 5027613 h 6858000"/>
              <a:gd name="connsiteX46" fmla="*/ 155575 w 10095599"/>
              <a:gd name="connsiteY46" fmla="*/ 4981575 h 6858000"/>
              <a:gd name="connsiteX47" fmla="*/ 166687 w 10095599"/>
              <a:gd name="connsiteY47" fmla="*/ 4929188 h 6858000"/>
              <a:gd name="connsiteX48" fmla="*/ 173037 w 10095599"/>
              <a:gd name="connsiteY48" fmla="*/ 4868863 h 6858000"/>
              <a:gd name="connsiteX49" fmla="*/ 176212 w 10095599"/>
              <a:gd name="connsiteY49" fmla="*/ 4800600 h 6858000"/>
              <a:gd name="connsiteX50" fmla="*/ 173037 w 10095599"/>
              <a:gd name="connsiteY50" fmla="*/ 4732338 h 6858000"/>
              <a:gd name="connsiteX51" fmla="*/ 166687 w 10095599"/>
              <a:gd name="connsiteY51" fmla="*/ 4672013 h 6858000"/>
              <a:gd name="connsiteX52" fmla="*/ 155575 w 10095599"/>
              <a:gd name="connsiteY52" fmla="*/ 4619625 h 6858000"/>
              <a:gd name="connsiteX53" fmla="*/ 139700 w 10095599"/>
              <a:gd name="connsiteY53" fmla="*/ 4573588 h 6858000"/>
              <a:gd name="connsiteX54" fmla="*/ 123825 w 10095599"/>
              <a:gd name="connsiteY54" fmla="*/ 4532313 h 6858000"/>
              <a:gd name="connsiteX55" fmla="*/ 107950 w 10095599"/>
              <a:gd name="connsiteY55" fmla="*/ 4495800 h 6858000"/>
              <a:gd name="connsiteX56" fmla="*/ 69850 w 10095599"/>
              <a:gd name="connsiteY56" fmla="*/ 4419600 h 6858000"/>
              <a:gd name="connsiteX57" fmla="*/ 50800 w 10095599"/>
              <a:gd name="connsiteY57" fmla="*/ 4383088 h 6858000"/>
              <a:gd name="connsiteX58" fmla="*/ 34925 w 10095599"/>
              <a:gd name="connsiteY58" fmla="*/ 4341813 h 6858000"/>
              <a:gd name="connsiteX59" fmla="*/ 20637 w 10095599"/>
              <a:gd name="connsiteY59" fmla="*/ 4295775 h 6858000"/>
              <a:gd name="connsiteX60" fmla="*/ 9525 w 10095599"/>
              <a:gd name="connsiteY60" fmla="*/ 4243388 h 6858000"/>
              <a:gd name="connsiteX61" fmla="*/ 1587 w 10095599"/>
              <a:gd name="connsiteY61" fmla="*/ 4183063 h 6858000"/>
              <a:gd name="connsiteX62" fmla="*/ 0 w 10095599"/>
              <a:gd name="connsiteY62" fmla="*/ 4114800 h 6858000"/>
              <a:gd name="connsiteX63" fmla="*/ 1587 w 10095599"/>
              <a:gd name="connsiteY63" fmla="*/ 4046538 h 6858000"/>
              <a:gd name="connsiteX64" fmla="*/ 9525 w 10095599"/>
              <a:gd name="connsiteY64" fmla="*/ 3986213 h 6858000"/>
              <a:gd name="connsiteX65" fmla="*/ 20637 w 10095599"/>
              <a:gd name="connsiteY65" fmla="*/ 3933825 h 6858000"/>
              <a:gd name="connsiteX66" fmla="*/ 34925 w 10095599"/>
              <a:gd name="connsiteY66" fmla="*/ 3887788 h 6858000"/>
              <a:gd name="connsiteX67" fmla="*/ 50800 w 10095599"/>
              <a:gd name="connsiteY67" fmla="*/ 3846513 h 6858000"/>
              <a:gd name="connsiteX68" fmla="*/ 69850 w 10095599"/>
              <a:gd name="connsiteY68" fmla="*/ 3810000 h 6858000"/>
              <a:gd name="connsiteX69" fmla="*/ 88900 w 10095599"/>
              <a:gd name="connsiteY69" fmla="*/ 3771900 h 6858000"/>
              <a:gd name="connsiteX70" fmla="*/ 107950 w 10095599"/>
              <a:gd name="connsiteY70" fmla="*/ 3733800 h 6858000"/>
              <a:gd name="connsiteX71" fmla="*/ 123825 w 10095599"/>
              <a:gd name="connsiteY71" fmla="*/ 3697288 h 6858000"/>
              <a:gd name="connsiteX72" fmla="*/ 139700 w 10095599"/>
              <a:gd name="connsiteY72" fmla="*/ 3656013 h 6858000"/>
              <a:gd name="connsiteX73" fmla="*/ 155575 w 10095599"/>
              <a:gd name="connsiteY73" fmla="*/ 3609975 h 6858000"/>
              <a:gd name="connsiteX74" fmla="*/ 166687 w 10095599"/>
              <a:gd name="connsiteY74" fmla="*/ 3557588 h 6858000"/>
              <a:gd name="connsiteX75" fmla="*/ 173037 w 10095599"/>
              <a:gd name="connsiteY75" fmla="*/ 3497263 h 6858000"/>
              <a:gd name="connsiteX76" fmla="*/ 176212 w 10095599"/>
              <a:gd name="connsiteY76" fmla="*/ 3427413 h 6858000"/>
              <a:gd name="connsiteX77" fmla="*/ 173037 w 10095599"/>
              <a:gd name="connsiteY77" fmla="*/ 3360738 h 6858000"/>
              <a:gd name="connsiteX78" fmla="*/ 166687 w 10095599"/>
              <a:gd name="connsiteY78" fmla="*/ 3300413 h 6858000"/>
              <a:gd name="connsiteX79" fmla="*/ 155575 w 10095599"/>
              <a:gd name="connsiteY79" fmla="*/ 3248025 h 6858000"/>
              <a:gd name="connsiteX80" fmla="*/ 139700 w 10095599"/>
              <a:gd name="connsiteY80" fmla="*/ 3201988 h 6858000"/>
              <a:gd name="connsiteX81" fmla="*/ 123825 w 10095599"/>
              <a:gd name="connsiteY81" fmla="*/ 3160713 h 6858000"/>
              <a:gd name="connsiteX82" fmla="*/ 107950 w 10095599"/>
              <a:gd name="connsiteY82" fmla="*/ 3124200 h 6858000"/>
              <a:gd name="connsiteX83" fmla="*/ 88900 w 10095599"/>
              <a:gd name="connsiteY83" fmla="*/ 3086100 h 6858000"/>
              <a:gd name="connsiteX84" fmla="*/ 69850 w 10095599"/>
              <a:gd name="connsiteY84" fmla="*/ 3048000 h 6858000"/>
              <a:gd name="connsiteX85" fmla="*/ 50800 w 10095599"/>
              <a:gd name="connsiteY85" fmla="*/ 3011488 h 6858000"/>
              <a:gd name="connsiteX86" fmla="*/ 34925 w 10095599"/>
              <a:gd name="connsiteY86" fmla="*/ 2970213 h 6858000"/>
              <a:gd name="connsiteX87" fmla="*/ 20637 w 10095599"/>
              <a:gd name="connsiteY87" fmla="*/ 2924175 h 6858000"/>
              <a:gd name="connsiteX88" fmla="*/ 9525 w 10095599"/>
              <a:gd name="connsiteY88" fmla="*/ 2871788 h 6858000"/>
              <a:gd name="connsiteX89" fmla="*/ 1587 w 10095599"/>
              <a:gd name="connsiteY89" fmla="*/ 2811463 h 6858000"/>
              <a:gd name="connsiteX90" fmla="*/ 0 w 10095599"/>
              <a:gd name="connsiteY90" fmla="*/ 2743200 h 6858000"/>
              <a:gd name="connsiteX91" fmla="*/ 1587 w 10095599"/>
              <a:gd name="connsiteY91" fmla="*/ 2674938 h 6858000"/>
              <a:gd name="connsiteX92" fmla="*/ 9525 w 10095599"/>
              <a:gd name="connsiteY92" fmla="*/ 2614613 h 6858000"/>
              <a:gd name="connsiteX93" fmla="*/ 20637 w 10095599"/>
              <a:gd name="connsiteY93" fmla="*/ 2562225 h 6858000"/>
              <a:gd name="connsiteX94" fmla="*/ 34925 w 10095599"/>
              <a:gd name="connsiteY94" fmla="*/ 2516188 h 6858000"/>
              <a:gd name="connsiteX95" fmla="*/ 50800 w 10095599"/>
              <a:gd name="connsiteY95" fmla="*/ 2474913 h 6858000"/>
              <a:gd name="connsiteX96" fmla="*/ 69850 w 10095599"/>
              <a:gd name="connsiteY96" fmla="*/ 2438400 h 6858000"/>
              <a:gd name="connsiteX97" fmla="*/ 88900 w 10095599"/>
              <a:gd name="connsiteY97" fmla="*/ 2400300 h 6858000"/>
              <a:gd name="connsiteX98" fmla="*/ 107950 w 10095599"/>
              <a:gd name="connsiteY98" fmla="*/ 2362200 h 6858000"/>
              <a:gd name="connsiteX99" fmla="*/ 123825 w 10095599"/>
              <a:gd name="connsiteY99" fmla="*/ 2325688 h 6858000"/>
              <a:gd name="connsiteX100" fmla="*/ 139700 w 10095599"/>
              <a:gd name="connsiteY100" fmla="*/ 2284413 h 6858000"/>
              <a:gd name="connsiteX101" fmla="*/ 155575 w 10095599"/>
              <a:gd name="connsiteY101" fmla="*/ 2238375 h 6858000"/>
              <a:gd name="connsiteX102" fmla="*/ 166687 w 10095599"/>
              <a:gd name="connsiteY102" fmla="*/ 2185988 h 6858000"/>
              <a:gd name="connsiteX103" fmla="*/ 173037 w 10095599"/>
              <a:gd name="connsiteY103" fmla="*/ 2125663 h 6858000"/>
              <a:gd name="connsiteX104" fmla="*/ 176212 w 10095599"/>
              <a:gd name="connsiteY104" fmla="*/ 2057400 h 6858000"/>
              <a:gd name="connsiteX105" fmla="*/ 173037 w 10095599"/>
              <a:gd name="connsiteY105" fmla="*/ 1989138 h 6858000"/>
              <a:gd name="connsiteX106" fmla="*/ 166687 w 10095599"/>
              <a:gd name="connsiteY106" fmla="*/ 1928813 h 6858000"/>
              <a:gd name="connsiteX107" fmla="*/ 155575 w 10095599"/>
              <a:gd name="connsiteY107" fmla="*/ 1876425 h 6858000"/>
              <a:gd name="connsiteX108" fmla="*/ 139700 w 10095599"/>
              <a:gd name="connsiteY108" fmla="*/ 1830388 h 6858000"/>
              <a:gd name="connsiteX109" fmla="*/ 123825 w 10095599"/>
              <a:gd name="connsiteY109" fmla="*/ 1789113 h 6858000"/>
              <a:gd name="connsiteX110" fmla="*/ 107950 w 10095599"/>
              <a:gd name="connsiteY110" fmla="*/ 1752600 h 6858000"/>
              <a:gd name="connsiteX111" fmla="*/ 88900 w 10095599"/>
              <a:gd name="connsiteY111" fmla="*/ 1714500 h 6858000"/>
              <a:gd name="connsiteX112" fmla="*/ 69850 w 10095599"/>
              <a:gd name="connsiteY112" fmla="*/ 1676400 h 6858000"/>
              <a:gd name="connsiteX113" fmla="*/ 50800 w 10095599"/>
              <a:gd name="connsiteY113" fmla="*/ 1639888 h 6858000"/>
              <a:gd name="connsiteX114" fmla="*/ 34925 w 10095599"/>
              <a:gd name="connsiteY114" fmla="*/ 1598613 h 6858000"/>
              <a:gd name="connsiteX115" fmla="*/ 20637 w 10095599"/>
              <a:gd name="connsiteY115" fmla="*/ 1552575 h 6858000"/>
              <a:gd name="connsiteX116" fmla="*/ 9525 w 10095599"/>
              <a:gd name="connsiteY116" fmla="*/ 1500188 h 6858000"/>
              <a:gd name="connsiteX117" fmla="*/ 1587 w 10095599"/>
              <a:gd name="connsiteY117" fmla="*/ 1439863 h 6858000"/>
              <a:gd name="connsiteX118" fmla="*/ 0 w 10095599"/>
              <a:gd name="connsiteY118" fmla="*/ 1371600 h 6858000"/>
              <a:gd name="connsiteX119" fmla="*/ 1587 w 10095599"/>
              <a:gd name="connsiteY119" fmla="*/ 1303338 h 6858000"/>
              <a:gd name="connsiteX120" fmla="*/ 9525 w 10095599"/>
              <a:gd name="connsiteY120" fmla="*/ 1243013 h 6858000"/>
              <a:gd name="connsiteX121" fmla="*/ 20637 w 10095599"/>
              <a:gd name="connsiteY121" fmla="*/ 1190625 h 6858000"/>
              <a:gd name="connsiteX122" fmla="*/ 34925 w 10095599"/>
              <a:gd name="connsiteY122" fmla="*/ 1144588 h 6858000"/>
              <a:gd name="connsiteX123" fmla="*/ 50800 w 10095599"/>
              <a:gd name="connsiteY123" fmla="*/ 1103313 h 6858000"/>
              <a:gd name="connsiteX124" fmla="*/ 69850 w 10095599"/>
              <a:gd name="connsiteY124" fmla="*/ 1066800 h 6858000"/>
              <a:gd name="connsiteX125" fmla="*/ 88900 w 10095599"/>
              <a:gd name="connsiteY125" fmla="*/ 1028700 h 6858000"/>
              <a:gd name="connsiteX126" fmla="*/ 107950 w 10095599"/>
              <a:gd name="connsiteY126" fmla="*/ 990600 h 6858000"/>
              <a:gd name="connsiteX127" fmla="*/ 123825 w 10095599"/>
              <a:gd name="connsiteY127" fmla="*/ 954088 h 6858000"/>
              <a:gd name="connsiteX128" fmla="*/ 139700 w 10095599"/>
              <a:gd name="connsiteY128" fmla="*/ 912813 h 6858000"/>
              <a:gd name="connsiteX129" fmla="*/ 155575 w 10095599"/>
              <a:gd name="connsiteY129" fmla="*/ 866775 h 6858000"/>
              <a:gd name="connsiteX130" fmla="*/ 166687 w 10095599"/>
              <a:gd name="connsiteY130" fmla="*/ 814388 h 6858000"/>
              <a:gd name="connsiteX131" fmla="*/ 173037 w 10095599"/>
              <a:gd name="connsiteY131" fmla="*/ 754063 h 6858000"/>
              <a:gd name="connsiteX132" fmla="*/ 176212 w 10095599"/>
              <a:gd name="connsiteY132" fmla="*/ 685800 h 6858000"/>
              <a:gd name="connsiteX133" fmla="*/ 173037 w 10095599"/>
              <a:gd name="connsiteY133" fmla="*/ 617538 h 6858000"/>
              <a:gd name="connsiteX134" fmla="*/ 166687 w 10095599"/>
              <a:gd name="connsiteY134" fmla="*/ 557213 h 6858000"/>
              <a:gd name="connsiteX135" fmla="*/ 155575 w 10095599"/>
              <a:gd name="connsiteY135" fmla="*/ 504825 h 6858000"/>
              <a:gd name="connsiteX136" fmla="*/ 139700 w 10095599"/>
              <a:gd name="connsiteY136" fmla="*/ 458788 h 6858000"/>
              <a:gd name="connsiteX137" fmla="*/ 123825 w 10095599"/>
              <a:gd name="connsiteY137" fmla="*/ 417513 h 6858000"/>
              <a:gd name="connsiteX138" fmla="*/ 107950 w 10095599"/>
              <a:gd name="connsiteY138" fmla="*/ 381000 h 6858000"/>
              <a:gd name="connsiteX139" fmla="*/ 88900 w 10095599"/>
              <a:gd name="connsiteY139" fmla="*/ 342900 h 6858000"/>
              <a:gd name="connsiteX140" fmla="*/ 69850 w 10095599"/>
              <a:gd name="connsiteY140" fmla="*/ 304800 h 6858000"/>
              <a:gd name="connsiteX141" fmla="*/ 50800 w 10095599"/>
              <a:gd name="connsiteY141" fmla="*/ 268288 h 6858000"/>
              <a:gd name="connsiteX142" fmla="*/ 34925 w 10095599"/>
              <a:gd name="connsiteY142" fmla="*/ 227013 h 6858000"/>
              <a:gd name="connsiteX143" fmla="*/ 20637 w 10095599"/>
              <a:gd name="connsiteY143" fmla="*/ 180975 h 6858000"/>
              <a:gd name="connsiteX144" fmla="*/ 9525 w 10095599"/>
              <a:gd name="connsiteY144" fmla="*/ 128588 h 6858000"/>
              <a:gd name="connsiteX145" fmla="*/ 1587 w 10095599"/>
              <a:gd name="connsiteY145" fmla="*/ 682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10095599" h="6858000">
                <a:moveTo>
                  <a:pt x="0" y="0"/>
                </a:moveTo>
                <a:lnTo>
                  <a:pt x="7448352" y="0"/>
                </a:lnTo>
                <a:lnTo>
                  <a:pt x="9446485" y="0"/>
                </a:lnTo>
                <a:lnTo>
                  <a:pt x="10095599" y="0"/>
                </a:lnTo>
                <a:lnTo>
                  <a:pt x="10095599" y="6858000"/>
                </a:lnTo>
                <a:lnTo>
                  <a:pt x="9446485" y="6858000"/>
                </a:lnTo>
                <a:lnTo>
                  <a:pt x="7448352" y="6858000"/>
                </a:lnTo>
                <a:lnTo>
                  <a:pt x="0" y="6858000"/>
                </a:lnTo>
                <a:lnTo>
                  <a:pt x="1587" y="6789738"/>
                </a:lnTo>
                <a:lnTo>
                  <a:pt x="9525" y="6729413"/>
                </a:lnTo>
                <a:lnTo>
                  <a:pt x="20637" y="6677025"/>
                </a:lnTo>
                <a:lnTo>
                  <a:pt x="34925" y="6630988"/>
                </a:lnTo>
                <a:lnTo>
                  <a:pt x="50800" y="6589713"/>
                </a:lnTo>
                <a:lnTo>
                  <a:pt x="69850" y="6553200"/>
                </a:lnTo>
                <a:lnTo>
                  <a:pt x="88900" y="6515100"/>
                </a:lnTo>
                <a:lnTo>
                  <a:pt x="107950" y="6477000"/>
                </a:lnTo>
                <a:lnTo>
                  <a:pt x="123825" y="6440488"/>
                </a:lnTo>
                <a:lnTo>
                  <a:pt x="139700" y="6399213"/>
                </a:lnTo>
                <a:lnTo>
                  <a:pt x="155575" y="6353175"/>
                </a:lnTo>
                <a:lnTo>
                  <a:pt x="166687" y="6300788"/>
                </a:lnTo>
                <a:lnTo>
                  <a:pt x="173037" y="6240463"/>
                </a:lnTo>
                <a:lnTo>
                  <a:pt x="176212" y="6172200"/>
                </a:lnTo>
                <a:lnTo>
                  <a:pt x="173037" y="6103938"/>
                </a:lnTo>
                <a:lnTo>
                  <a:pt x="166687" y="6043613"/>
                </a:lnTo>
                <a:lnTo>
                  <a:pt x="155575" y="5991225"/>
                </a:lnTo>
                <a:lnTo>
                  <a:pt x="139700" y="5945188"/>
                </a:lnTo>
                <a:lnTo>
                  <a:pt x="123825" y="5903913"/>
                </a:lnTo>
                <a:lnTo>
                  <a:pt x="107950" y="5867400"/>
                </a:lnTo>
                <a:lnTo>
                  <a:pt x="88900" y="5829300"/>
                </a:lnTo>
                <a:lnTo>
                  <a:pt x="69850" y="5791200"/>
                </a:lnTo>
                <a:lnTo>
                  <a:pt x="50800" y="5754688"/>
                </a:lnTo>
                <a:lnTo>
                  <a:pt x="34925" y="5713413"/>
                </a:lnTo>
                <a:lnTo>
                  <a:pt x="20637" y="5667375"/>
                </a:lnTo>
                <a:lnTo>
                  <a:pt x="9525" y="5614988"/>
                </a:lnTo>
                <a:lnTo>
                  <a:pt x="1587" y="5554663"/>
                </a:lnTo>
                <a:lnTo>
                  <a:pt x="0" y="5486400"/>
                </a:lnTo>
                <a:lnTo>
                  <a:pt x="1587" y="5418138"/>
                </a:lnTo>
                <a:lnTo>
                  <a:pt x="9525" y="5357813"/>
                </a:lnTo>
                <a:lnTo>
                  <a:pt x="20637" y="5305425"/>
                </a:lnTo>
                <a:lnTo>
                  <a:pt x="34925" y="5259388"/>
                </a:lnTo>
                <a:lnTo>
                  <a:pt x="50800" y="5218113"/>
                </a:lnTo>
                <a:lnTo>
                  <a:pt x="69850" y="5181600"/>
                </a:lnTo>
                <a:lnTo>
                  <a:pt x="88900" y="5143500"/>
                </a:lnTo>
                <a:lnTo>
                  <a:pt x="107950" y="5105400"/>
                </a:lnTo>
                <a:lnTo>
                  <a:pt x="123825" y="5068888"/>
                </a:lnTo>
                <a:lnTo>
                  <a:pt x="139700" y="5027613"/>
                </a:lnTo>
                <a:lnTo>
                  <a:pt x="155575" y="4981575"/>
                </a:lnTo>
                <a:lnTo>
                  <a:pt x="166687" y="4929188"/>
                </a:lnTo>
                <a:lnTo>
                  <a:pt x="173037" y="4868863"/>
                </a:lnTo>
                <a:lnTo>
                  <a:pt x="176212" y="4800600"/>
                </a:lnTo>
                <a:lnTo>
                  <a:pt x="173037" y="4732338"/>
                </a:lnTo>
                <a:lnTo>
                  <a:pt x="166687" y="4672013"/>
                </a:lnTo>
                <a:lnTo>
                  <a:pt x="155575" y="4619625"/>
                </a:lnTo>
                <a:lnTo>
                  <a:pt x="139700" y="4573588"/>
                </a:lnTo>
                <a:lnTo>
                  <a:pt x="123825" y="4532313"/>
                </a:lnTo>
                <a:lnTo>
                  <a:pt x="107950" y="4495800"/>
                </a:lnTo>
                <a:lnTo>
                  <a:pt x="69850" y="4419600"/>
                </a:lnTo>
                <a:lnTo>
                  <a:pt x="50800" y="4383088"/>
                </a:lnTo>
                <a:lnTo>
                  <a:pt x="34925" y="4341813"/>
                </a:lnTo>
                <a:lnTo>
                  <a:pt x="20637" y="4295775"/>
                </a:lnTo>
                <a:lnTo>
                  <a:pt x="9525" y="4243388"/>
                </a:lnTo>
                <a:lnTo>
                  <a:pt x="1587" y="4183063"/>
                </a:lnTo>
                <a:lnTo>
                  <a:pt x="0" y="4114800"/>
                </a:lnTo>
                <a:lnTo>
                  <a:pt x="1587" y="4046538"/>
                </a:lnTo>
                <a:lnTo>
                  <a:pt x="9525" y="3986213"/>
                </a:lnTo>
                <a:lnTo>
                  <a:pt x="20637" y="3933825"/>
                </a:lnTo>
                <a:lnTo>
                  <a:pt x="34925" y="3887788"/>
                </a:lnTo>
                <a:lnTo>
                  <a:pt x="50800" y="3846513"/>
                </a:lnTo>
                <a:lnTo>
                  <a:pt x="69850" y="3810000"/>
                </a:lnTo>
                <a:lnTo>
                  <a:pt x="88900" y="3771900"/>
                </a:lnTo>
                <a:lnTo>
                  <a:pt x="107950" y="3733800"/>
                </a:lnTo>
                <a:lnTo>
                  <a:pt x="123825" y="3697288"/>
                </a:lnTo>
                <a:lnTo>
                  <a:pt x="139700" y="3656013"/>
                </a:lnTo>
                <a:lnTo>
                  <a:pt x="155575" y="3609975"/>
                </a:lnTo>
                <a:lnTo>
                  <a:pt x="166687" y="3557588"/>
                </a:lnTo>
                <a:lnTo>
                  <a:pt x="173037" y="3497263"/>
                </a:lnTo>
                <a:lnTo>
                  <a:pt x="176212" y="3427413"/>
                </a:lnTo>
                <a:lnTo>
                  <a:pt x="173037" y="3360738"/>
                </a:lnTo>
                <a:lnTo>
                  <a:pt x="166687" y="3300413"/>
                </a:lnTo>
                <a:lnTo>
                  <a:pt x="155575" y="3248025"/>
                </a:lnTo>
                <a:lnTo>
                  <a:pt x="139700" y="3201988"/>
                </a:lnTo>
                <a:lnTo>
                  <a:pt x="123825" y="3160713"/>
                </a:lnTo>
                <a:lnTo>
                  <a:pt x="107950" y="3124200"/>
                </a:lnTo>
                <a:lnTo>
                  <a:pt x="88900" y="3086100"/>
                </a:lnTo>
                <a:lnTo>
                  <a:pt x="69850" y="3048000"/>
                </a:lnTo>
                <a:lnTo>
                  <a:pt x="50800" y="3011488"/>
                </a:lnTo>
                <a:lnTo>
                  <a:pt x="34925" y="2970213"/>
                </a:lnTo>
                <a:lnTo>
                  <a:pt x="20637" y="2924175"/>
                </a:lnTo>
                <a:lnTo>
                  <a:pt x="9525" y="2871788"/>
                </a:lnTo>
                <a:lnTo>
                  <a:pt x="1587" y="2811463"/>
                </a:lnTo>
                <a:lnTo>
                  <a:pt x="0" y="2743200"/>
                </a:lnTo>
                <a:lnTo>
                  <a:pt x="1587" y="2674938"/>
                </a:lnTo>
                <a:lnTo>
                  <a:pt x="9525" y="2614613"/>
                </a:lnTo>
                <a:lnTo>
                  <a:pt x="20637" y="2562225"/>
                </a:lnTo>
                <a:lnTo>
                  <a:pt x="34925" y="2516188"/>
                </a:lnTo>
                <a:lnTo>
                  <a:pt x="50800" y="2474913"/>
                </a:lnTo>
                <a:lnTo>
                  <a:pt x="69850" y="2438400"/>
                </a:lnTo>
                <a:lnTo>
                  <a:pt x="88900" y="2400300"/>
                </a:lnTo>
                <a:lnTo>
                  <a:pt x="107950" y="2362200"/>
                </a:lnTo>
                <a:lnTo>
                  <a:pt x="123825" y="2325688"/>
                </a:lnTo>
                <a:lnTo>
                  <a:pt x="139700" y="2284413"/>
                </a:lnTo>
                <a:lnTo>
                  <a:pt x="155575" y="2238375"/>
                </a:lnTo>
                <a:lnTo>
                  <a:pt x="166687" y="2185988"/>
                </a:lnTo>
                <a:lnTo>
                  <a:pt x="173037" y="2125663"/>
                </a:lnTo>
                <a:lnTo>
                  <a:pt x="176212" y="2057400"/>
                </a:lnTo>
                <a:lnTo>
                  <a:pt x="173037" y="1989138"/>
                </a:lnTo>
                <a:lnTo>
                  <a:pt x="166687" y="1928813"/>
                </a:lnTo>
                <a:lnTo>
                  <a:pt x="155575" y="1876425"/>
                </a:lnTo>
                <a:lnTo>
                  <a:pt x="139700" y="1830388"/>
                </a:lnTo>
                <a:lnTo>
                  <a:pt x="123825" y="1789113"/>
                </a:lnTo>
                <a:lnTo>
                  <a:pt x="107950" y="1752600"/>
                </a:lnTo>
                <a:lnTo>
                  <a:pt x="88900" y="1714500"/>
                </a:lnTo>
                <a:lnTo>
                  <a:pt x="69850" y="1676400"/>
                </a:lnTo>
                <a:lnTo>
                  <a:pt x="50800" y="1639888"/>
                </a:lnTo>
                <a:lnTo>
                  <a:pt x="34925" y="1598613"/>
                </a:lnTo>
                <a:lnTo>
                  <a:pt x="20637" y="1552575"/>
                </a:lnTo>
                <a:lnTo>
                  <a:pt x="9525" y="1500188"/>
                </a:lnTo>
                <a:lnTo>
                  <a:pt x="1587" y="1439863"/>
                </a:lnTo>
                <a:lnTo>
                  <a:pt x="0" y="1371600"/>
                </a:lnTo>
                <a:lnTo>
                  <a:pt x="1587" y="1303338"/>
                </a:lnTo>
                <a:lnTo>
                  <a:pt x="9525" y="1243013"/>
                </a:lnTo>
                <a:lnTo>
                  <a:pt x="20637" y="1190625"/>
                </a:lnTo>
                <a:lnTo>
                  <a:pt x="34925" y="1144588"/>
                </a:lnTo>
                <a:lnTo>
                  <a:pt x="50800" y="1103313"/>
                </a:lnTo>
                <a:lnTo>
                  <a:pt x="69850" y="1066800"/>
                </a:lnTo>
                <a:lnTo>
                  <a:pt x="88900" y="1028700"/>
                </a:lnTo>
                <a:lnTo>
                  <a:pt x="107950" y="990600"/>
                </a:lnTo>
                <a:lnTo>
                  <a:pt x="123825" y="954088"/>
                </a:lnTo>
                <a:lnTo>
                  <a:pt x="139700" y="912813"/>
                </a:lnTo>
                <a:lnTo>
                  <a:pt x="155575" y="866775"/>
                </a:lnTo>
                <a:lnTo>
                  <a:pt x="166687" y="814388"/>
                </a:lnTo>
                <a:lnTo>
                  <a:pt x="173037" y="754063"/>
                </a:lnTo>
                <a:lnTo>
                  <a:pt x="176212" y="685800"/>
                </a:lnTo>
                <a:lnTo>
                  <a:pt x="173037" y="617538"/>
                </a:lnTo>
                <a:lnTo>
                  <a:pt x="166687" y="557213"/>
                </a:lnTo>
                <a:lnTo>
                  <a:pt x="155575" y="504825"/>
                </a:lnTo>
                <a:lnTo>
                  <a:pt x="139700" y="458788"/>
                </a:lnTo>
                <a:lnTo>
                  <a:pt x="123825" y="417513"/>
                </a:lnTo>
                <a:lnTo>
                  <a:pt x="107950" y="381000"/>
                </a:lnTo>
                <a:lnTo>
                  <a:pt x="88900" y="342900"/>
                </a:lnTo>
                <a:lnTo>
                  <a:pt x="69850" y="304800"/>
                </a:lnTo>
                <a:lnTo>
                  <a:pt x="50800" y="268288"/>
                </a:lnTo>
                <a:lnTo>
                  <a:pt x="34925" y="227013"/>
                </a:lnTo>
                <a:lnTo>
                  <a:pt x="20637" y="180975"/>
                </a:lnTo>
                <a:lnTo>
                  <a:pt x="9525" y="128588"/>
                </a:lnTo>
                <a:lnTo>
                  <a:pt x="1587" y="6826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221" y="662400"/>
            <a:ext cx="6474279" cy="1113295"/>
          </a:xfrm>
        </p:spPr>
        <p:txBody>
          <a:bodyPr anchor="t">
            <a:normAutofit/>
          </a:bodyPr>
          <a:lstStyle/>
          <a:p>
            <a:pPr algn="ctr"/>
            <a:r>
              <a:rPr lang="el-GR" sz="3700"/>
              <a:t>Ουμανισμός και Αναγέννηση</a:t>
            </a:r>
            <a:r>
              <a:rPr lang="en-US" sz="3700"/>
              <a:t> (3)</a:t>
            </a:r>
            <a:endParaRPr lang="el-GR" sz="370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98221" y="2286000"/>
            <a:ext cx="6474279" cy="3909600"/>
          </a:xfrm>
        </p:spPr>
        <p:txBody>
          <a:bodyPr>
            <a:normAutofit/>
          </a:bodyPr>
          <a:lstStyle/>
          <a:p>
            <a:r>
              <a:rPr lang="el-GR" sz="1700">
                <a:solidFill>
                  <a:schemeClr val="tx1">
                    <a:alpha val="60000"/>
                  </a:schemeClr>
                </a:solidFill>
              </a:rPr>
              <a:t>Λατρεία του Ωραίου ως εκδήλωση και μέρος του Θείου</a:t>
            </a:r>
          </a:p>
          <a:p>
            <a:pPr lvl="1"/>
            <a:r>
              <a:rPr lang="el-GR" sz="1700">
                <a:solidFill>
                  <a:schemeClr val="tx1">
                    <a:alpha val="60000"/>
                  </a:schemeClr>
                </a:solidFill>
              </a:rPr>
              <a:t>Δημιουργία = ατελής αντανάκλαση του Θεού</a:t>
            </a:r>
          </a:p>
          <a:p>
            <a:pPr lvl="1"/>
            <a:r>
              <a:rPr lang="el-GR" sz="1700">
                <a:solidFill>
                  <a:schemeClr val="tx1">
                    <a:alpha val="60000"/>
                  </a:schemeClr>
                </a:solidFill>
              </a:rPr>
              <a:t>Τέχνη = μυστικού τύπου γνώση των μυστηρίων της Δημιουργίας</a:t>
            </a:r>
          </a:p>
          <a:p>
            <a:pPr lvl="1"/>
            <a:r>
              <a:rPr lang="el-GR" sz="1700">
                <a:solidFill>
                  <a:schemeClr val="tx1">
                    <a:alpha val="60000"/>
                  </a:schemeClr>
                </a:solidFill>
              </a:rPr>
              <a:t>Επιστήμες = δευτερεύον μέσο για γνωριμία φύσης</a:t>
            </a:r>
          </a:p>
          <a:p>
            <a:r>
              <a:rPr lang="el-GR" sz="1700">
                <a:solidFill>
                  <a:schemeClr val="tx1">
                    <a:alpha val="60000"/>
                  </a:schemeClr>
                </a:solidFill>
              </a:rPr>
              <a:t>Νεοπλατωνισμός (</a:t>
            </a:r>
            <a:r>
              <a:rPr lang="en-US" sz="1700">
                <a:solidFill>
                  <a:schemeClr val="tx1">
                    <a:alpha val="60000"/>
                  </a:schemeClr>
                </a:solidFill>
              </a:rPr>
              <a:t>Marcilio Ficino, Pico della Mirandola)</a:t>
            </a:r>
            <a:endParaRPr lang="el-GR" sz="1700">
              <a:solidFill>
                <a:schemeClr val="tx1">
                  <a:alpha val="60000"/>
                </a:schemeClr>
              </a:solidFill>
            </a:endParaRPr>
          </a:p>
          <a:p>
            <a:pPr lvl="1"/>
            <a:r>
              <a:rPr lang="el-GR" sz="1700">
                <a:solidFill>
                  <a:schemeClr val="tx1">
                    <a:alpha val="60000"/>
                  </a:schemeClr>
                </a:solidFill>
              </a:rPr>
              <a:t>Πλατωνικός </a:t>
            </a:r>
            <a:r>
              <a:rPr lang="el-GR" sz="1700" i="1">
                <a:solidFill>
                  <a:schemeClr val="tx1">
                    <a:alpha val="60000"/>
                  </a:schemeClr>
                </a:solidFill>
              </a:rPr>
              <a:t>έρως</a:t>
            </a:r>
            <a:r>
              <a:rPr lang="el-GR" sz="1700">
                <a:solidFill>
                  <a:schemeClr val="tx1">
                    <a:alpha val="60000"/>
                  </a:schemeClr>
                </a:solidFill>
              </a:rPr>
              <a:t> = ιδεώδες τελειότητας Θεού</a:t>
            </a:r>
          </a:p>
          <a:p>
            <a:pPr lvl="1"/>
            <a:r>
              <a:rPr lang="el-GR" sz="1700">
                <a:solidFill>
                  <a:schemeClr val="tx1">
                    <a:alpha val="60000"/>
                  </a:schemeClr>
                </a:solidFill>
              </a:rPr>
              <a:t>Ιεράρχηση Δημιουργίας με άνθρωπο στην κορυφή, εξύμνηση ανθρώπινης φύσης</a:t>
            </a:r>
          </a:p>
          <a:p>
            <a:r>
              <a:rPr lang="el-GR" sz="1700">
                <a:solidFill>
                  <a:schemeClr val="tx1">
                    <a:alpha val="60000"/>
                  </a:schemeClr>
                </a:solidFill>
              </a:rPr>
              <a:t>Διερεύνηση αρμονιών ανάμεσα σε φύση και θεία διάνοια, αναζήτηση θείων προθέσεων</a:t>
            </a:r>
          </a:p>
          <a:p>
            <a:endParaRPr lang="el-GR" sz="170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535635" y="6375679"/>
            <a:ext cx="1036865" cy="3457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l-GR">
              <a:solidFill>
                <a:schemeClr val="tx1">
                  <a:alpha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F526DD0-5E46-40B7-AEF1-9B26256CF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7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E4032D-4110-4963-82B8-8A1B1BF4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204900" cy="6858000"/>
            <a:chOff x="1" y="0"/>
            <a:chExt cx="4273199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796880-E7D7-485E-A6D1-908B811A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97B103-7494-4650-82C0-FC9F8D272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7" y="619125"/>
            <a:ext cx="1989310" cy="5619749"/>
          </a:xfrm>
        </p:spPr>
        <p:txBody>
          <a:bodyPr anchor="ctr">
            <a:normAutofit/>
          </a:bodyPr>
          <a:lstStyle/>
          <a:p>
            <a:r>
              <a:rPr lang="el-GR" sz="2800">
                <a:solidFill>
                  <a:srgbClr val="000000"/>
                </a:solidFill>
              </a:rPr>
              <a:t>Ουμανισμός και Αναγέννηση</a:t>
            </a:r>
            <a:r>
              <a:rPr lang="en-US" sz="2800">
                <a:solidFill>
                  <a:srgbClr val="000000"/>
                </a:solidFill>
              </a:rPr>
              <a:t> (4)</a:t>
            </a:r>
            <a:endParaRPr lang="el-GR" sz="2800">
              <a:solidFill>
                <a:srgbClr val="0000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133F51-4E9D-4F0B-A452-875C6A52B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6858000"/>
            <a:chOff x="0" y="0"/>
            <a:chExt cx="885825" cy="6858000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DC8164B-5FC0-4CBD-B7AE-0CB8780FF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DF21B6AB-8AF5-4823-92E3-F33B9EAEF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87187" y="619125"/>
            <a:ext cx="4881740" cy="5619750"/>
          </a:xfrm>
        </p:spPr>
        <p:txBody>
          <a:bodyPr anchor="ctr">
            <a:normAutofit/>
          </a:bodyPr>
          <a:lstStyle/>
          <a:p>
            <a:pPr marL="0" lvl="1" indent="0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l-GR" sz="1700" dirty="0">
                <a:solidFill>
                  <a:schemeClr val="tx1">
                    <a:alpha val="60000"/>
                  </a:schemeClr>
                </a:solidFill>
              </a:rPr>
              <a:t>«Δημοκρατία των Γραμμάτων»</a:t>
            </a:r>
          </a:p>
          <a:p>
            <a:pPr lvl="1"/>
            <a:r>
              <a:rPr lang="el-GR" sz="1700" dirty="0">
                <a:solidFill>
                  <a:schemeClr val="tx1">
                    <a:alpha val="60000"/>
                  </a:schemeClr>
                </a:solidFill>
              </a:rPr>
              <a:t>Συμμετέχουν κληρικοί, έμποροι, τυπογράφοι, γιατροί, ευγενείς, πολιτικοί</a:t>
            </a:r>
          </a:p>
          <a:p>
            <a:pPr lvl="1"/>
            <a:r>
              <a:rPr lang="el-GR" sz="1700" dirty="0">
                <a:solidFill>
                  <a:schemeClr val="tx1">
                    <a:alpha val="60000"/>
                  </a:schemeClr>
                </a:solidFill>
              </a:rPr>
              <a:t>Διακίνηση ιδεών γύρω από κέντρα τυπογραφίας και πανεπιστήμια</a:t>
            </a:r>
          </a:p>
          <a:p>
            <a:pPr lvl="1"/>
            <a:r>
              <a:rPr lang="el-GR" sz="1700" dirty="0">
                <a:solidFill>
                  <a:schemeClr val="tx1">
                    <a:alpha val="60000"/>
                  </a:schemeClr>
                </a:solidFill>
              </a:rPr>
              <a:t>Ηγετική μορφή: </a:t>
            </a:r>
            <a:r>
              <a:rPr lang="el-GR" sz="1700" u="sng" dirty="0">
                <a:solidFill>
                  <a:schemeClr val="tx1">
                    <a:alpha val="60000"/>
                  </a:schemeClr>
                </a:solidFill>
              </a:rPr>
              <a:t>Έρασμος (1466-1536)</a:t>
            </a:r>
          </a:p>
          <a:p>
            <a:pPr lvl="1"/>
            <a:r>
              <a:rPr lang="el-GR" sz="1700" dirty="0">
                <a:solidFill>
                  <a:schemeClr val="tx1">
                    <a:alpha val="60000"/>
                  </a:schemeClr>
                </a:solidFill>
              </a:rPr>
              <a:t>Γλώσσα επικοινωνίας, η λατινική</a:t>
            </a:r>
          </a:p>
          <a:p>
            <a:pPr lvl="1">
              <a:buNone/>
            </a:pPr>
            <a:endParaRPr lang="el-GR" sz="1700" dirty="0">
              <a:solidFill>
                <a:schemeClr val="tx1">
                  <a:alpha val="60000"/>
                </a:schemeClr>
              </a:solidFill>
            </a:endParaRPr>
          </a:p>
          <a:p>
            <a:pPr marL="0" lvl="1" indent="0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l-GR" sz="1700" dirty="0">
                <a:solidFill>
                  <a:schemeClr val="tx1">
                    <a:alpha val="60000"/>
                  </a:schemeClr>
                </a:solidFill>
              </a:rPr>
              <a:t>Μεσογειακός ουμανισμός</a:t>
            </a:r>
          </a:p>
          <a:p>
            <a:pPr lvl="1"/>
            <a:r>
              <a:rPr lang="el-GR" sz="1700" dirty="0">
                <a:solidFill>
                  <a:schemeClr val="tx1">
                    <a:alpha val="60000"/>
                  </a:schemeClr>
                </a:solidFill>
              </a:rPr>
              <a:t>Στραμμένος στη λατρεία του ωραίου ύφους</a:t>
            </a:r>
          </a:p>
          <a:p>
            <a:pPr lvl="1"/>
            <a:r>
              <a:rPr lang="el-GR" sz="1700" dirty="0">
                <a:solidFill>
                  <a:schemeClr val="tx1">
                    <a:alpha val="60000"/>
                  </a:schemeClr>
                </a:solidFill>
              </a:rPr>
              <a:t>Μελέτη αρχαίων κειμένων, κυρίως Αριστοτέλης</a:t>
            </a:r>
          </a:p>
          <a:p>
            <a:pPr lvl="1"/>
            <a:r>
              <a:rPr lang="el-GR" sz="1700" dirty="0">
                <a:solidFill>
                  <a:schemeClr val="tx1">
                    <a:alpha val="60000"/>
                  </a:schemeClr>
                </a:solidFill>
              </a:rPr>
              <a:t>Αναζήτηση χειρογράφων, κριτικές εκδόσεις (Βησσαρίων)</a:t>
            </a:r>
          </a:p>
          <a:p>
            <a:endParaRPr lang="el-GR" sz="17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36223" y="6375679"/>
            <a:ext cx="1132704" cy="3457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l-GR">
              <a:solidFill>
                <a:schemeClr val="tx1">
                  <a:alpha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21734"/>
            <a:ext cx="8178799" cy="1135737"/>
          </a:xfrm>
        </p:spPr>
        <p:txBody>
          <a:bodyPr>
            <a:normAutofit/>
          </a:bodyPr>
          <a:lstStyle/>
          <a:p>
            <a:r>
              <a:rPr lang="el-GR" sz="3100"/>
              <a:t>Καλλιτεχνική Αναγέννηση στη Μεσόγειο</a:t>
            </a:r>
          </a:p>
        </p:txBody>
      </p:sp>
      <p:graphicFrame>
        <p:nvGraphicFramePr>
          <p:cNvPr id="37" name="Content Placeholder 3">
            <a:extLst>
              <a:ext uri="{FF2B5EF4-FFF2-40B4-BE49-F238E27FC236}">
                <a16:creationId xmlns:a16="http://schemas.microsoft.com/office/drawing/2014/main" id="{FD571639-FBAC-3F8A-1CC4-1F800F8741C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2600" y="1782981"/>
          <a:ext cx="8178799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2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03999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mtClean="0"/>
              <a:pPr>
                <a:spcAft>
                  <a:spcPts val="600"/>
                </a:spcAft>
              </a:pPr>
              <a:t>16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17</a:t>
            </a:fld>
            <a:endParaRPr lang="el-G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" y="332656"/>
            <a:ext cx="9130923" cy="630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67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C54A3646-77FE-4862-96CE-45260829B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6FA249-9C10-48B9-9F72-1F333D8A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036894FA-6F9A-4863-AEC5-B734F4226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6B103C0B-E1BF-4BF0-9605-7426160F9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B796B9AB-146B-42B0-B1F4-7EF69C521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0B8CEE20-F67A-4CFC-88F1-4C942EB62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6B823E68-E880-4A79-82AD-6088E1DEA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C90FFE78-151B-4C6F-893F-683270602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3A2B9B53-0432-42A0-ACC1-23CCDB118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142954D5-E17A-4C4B-B575-9D2BE72C6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317E4B1-5573-4066-895C-2FB759804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EBA723B4-613D-41FA-93E8-94173C930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D2693AEC-A60D-40B1-87B3-1EF30A56D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0EFB57B1-129C-4CA5-9513-29226043B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AC89A1FD-35E1-4574-A439-61C20F457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4D55D1DF-59D8-4B47-87C4-FB3A82689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F99FF32E-3548-4B4D-894E-B3A06C12A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5005D0D4-EFA9-4355-BA9B-A7B46F94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id="{6350B02F-5937-44B9-83F4-9C970BE96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F21A245F-C10F-495E-BD0E-CE576C7F0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id="{6F524856-7B56-403B-B504-044710FD5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id="{4E6D29BC-894B-4228-9F3F-92037EA3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id="{E03B2DC6-DF02-45CB-AC7C-6EBBD359C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700D0C16-8549-4373-8B7C-3555082CE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2748" y="0"/>
            <a:ext cx="7701252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269" y="841248"/>
            <a:ext cx="6620589" cy="1234440"/>
          </a:xfrm>
        </p:spPr>
        <p:txBody>
          <a:bodyPr anchor="t">
            <a:normAutofit/>
          </a:bodyPr>
          <a:lstStyle/>
          <a:p>
            <a:r>
              <a:rPr lang="el-GR" sz="3500" dirty="0">
                <a:solidFill>
                  <a:schemeClr val="accent1"/>
                </a:solidFill>
              </a:rPr>
              <a:t>Εργαστήρι Φλωρεντίας (1420-1500)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/>
              <a:pPr>
                <a:spcAft>
                  <a:spcPts val="600"/>
                </a:spcAft>
              </a:pPr>
              <a:t>18</a:t>
            </a:fld>
            <a:endParaRPr lang="el-GR"/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C7341777-0F86-4E1E-A07F-2076F00D0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10831" y="987224"/>
            <a:ext cx="300774" cy="19446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60270" y="2249424"/>
            <a:ext cx="4670298" cy="3803904"/>
          </a:xfrm>
        </p:spPr>
        <p:txBody>
          <a:bodyPr>
            <a:normAutofit/>
          </a:bodyPr>
          <a:lstStyle/>
          <a:p>
            <a:pPr lvl="0"/>
            <a:r>
              <a:rPr lang="el-GR" sz="1900" dirty="0"/>
              <a:t>Κέντρο εμπορικής και καλλιτεχνικής άνθησης (Μέδικοι)</a:t>
            </a:r>
            <a:endParaRPr lang="en-US" sz="1900" dirty="0"/>
          </a:p>
          <a:p>
            <a:r>
              <a:rPr lang="el-GR" sz="1900" dirty="0"/>
              <a:t>Ευτυχής συνάντηση θεωρητικών, καλλιτεχνών, φωτισμένων ηγεμόνων και ευαίσθητου κοινού</a:t>
            </a:r>
          </a:p>
          <a:p>
            <a:r>
              <a:rPr lang="el-GR" sz="1900" dirty="0"/>
              <a:t>Δημιουργία των πρώτων μεγάλων συλλογών αρχαιοτήτων</a:t>
            </a:r>
          </a:p>
          <a:p>
            <a:r>
              <a:rPr lang="el-GR" sz="1900" dirty="0"/>
              <a:t>Οι καλλιτέχνες υπογράφουν τα έργα τους</a:t>
            </a:r>
          </a:p>
          <a:p>
            <a:r>
              <a:rPr lang="it-IT" sz="1900" dirty="0"/>
              <a:t>Ghirlandaio, Verrochio, Filippo Lippi, Leonardo da Vinci, Michelangelo, Botticelli, Bruneleschi</a:t>
            </a:r>
          </a:p>
        </p:txBody>
      </p:sp>
    </p:spTree>
    <p:extLst>
      <p:ext uri="{BB962C8B-B14F-4D97-AF65-F5344CB8AC3E}">
        <p14:creationId xmlns:p14="http://schemas.microsoft.com/office/powerpoint/2010/main" val="2780256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5198A-FF10-8DF2-3028-D24984B0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4" y="3752850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/>
              <a:t>LINKS</a:t>
            </a:r>
            <a:endParaRPr lang="el-GR" sz="3100"/>
          </a:p>
        </p:txBody>
      </p:sp>
      <p:pic>
        <p:nvPicPr>
          <p:cNvPr id="5" name="Picture 4" descr="A painting of a person holding a child&#10;&#10;Description automatically generated">
            <a:extLst>
              <a:ext uri="{FF2B5EF4-FFF2-40B4-BE49-F238E27FC236}">
                <a16:creationId xmlns:a16="http://schemas.microsoft.com/office/drawing/2014/main" id="{F0AE8CB0-4107-394B-CE51-677516759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70" b="1953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EDDE0-675A-5E64-470D-599149A7F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de-DE" sz="1600">
                <a:hlinkClick r:id="rId3"/>
              </a:rPr>
              <a:t>Michelangelo: Divine Draftsman and Designer (MET)</a:t>
            </a:r>
            <a:endParaRPr lang="el-GR" sz="1600"/>
          </a:p>
          <a:p>
            <a:r>
              <a:rPr lang="el-GR" sz="1600">
                <a:hlinkClick r:id="rId4"/>
              </a:rPr>
              <a:t>Το πείραμα του Brunelleschi για τη γραμμική προοπτική (περ. 1420)</a:t>
            </a:r>
            <a:endParaRPr lang="en-US" sz="1600"/>
          </a:p>
          <a:p>
            <a:r>
              <a:rPr lang="en-US" sz="1600">
                <a:hlinkClick r:id="rId5"/>
              </a:rPr>
              <a:t>Fresco - Michelangelo</a:t>
            </a:r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l-GR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6162E-157F-690F-767F-AB6622523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484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19</a:t>
            </a:fld>
            <a:endParaRPr lang="el-GR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22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9917F3-0560-4C6F-B265-458B218C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691" y="662400"/>
            <a:ext cx="7541790" cy="1325563"/>
          </a:xfrm>
        </p:spPr>
        <p:txBody>
          <a:bodyPr anchor="t">
            <a:normAutofit/>
          </a:bodyPr>
          <a:lstStyle/>
          <a:p>
            <a:r>
              <a:rPr lang="el-GR" dirty="0"/>
              <a:t>ΟΥΜΑΝΙΣΜΟΣ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39BAE7-7EB8-4E22-BCBB-F00F514DB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6858000"/>
            <a:chOff x="0" y="0"/>
            <a:chExt cx="885825" cy="6858000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CE476A00-9FF6-4B98-9E5C-7A22D8F59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F0632CB-5E59-4727-9C88-4537512D5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38758" y="2286001"/>
            <a:ext cx="7566834" cy="39095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800" b="1" dirty="0">
                <a:solidFill>
                  <a:schemeClr val="tx1">
                    <a:alpha val="60000"/>
                  </a:schemeClr>
                </a:solidFill>
              </a:rPr>
              <a:t>ΟΥΜΑΝΙΣΜΟΣ: </a:t>
            </a:r>
            <a:r>
              <a:rPr lang="el-GR" sz="1800" i="1" dirty="0">
                <a:solidFill>
                  <a:schemeClr val="tx1">
                    <a:alpha val="60000"/>
                  </a:schemeClr>
                </a:solidFill>
              </a:rPr>
              <a:t>το σύστημα ιδεών και εννοιών, με επίκεντρο τον άνθρωπο και τη δυνατότητά του για βελτίωση, που διαδίδεται από ένα σύνολο δημιουργών στην Ευρώπη μεταξύ 1450 και</a:t>
            </a:r>
            <a:r>
              <a:rPr lang="en-US" sz="1800" i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l-GR" sz="1800" i="1" dirty="0">
                <a:solidFill>
                  <a:schemeClr val="tx1">
                    <a:alpha val="60000"/>
                  </a:schemeClr>
                </a:solidFill>
              </a:rPr>
              <a:t>1550, με γλώσσα επικοινωνίας τα λατινικά</a:t>
            </a:r>
            <a:endParaRPr lang="el-GR" sz="1800" dirty="0">
              <a:solidFill>
                <a:schemeClr val="tx1">
                  <a:alpha val="60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Εκδηλώσεις του Ουμανισμού:</a:t>
            </a:r>
          </a:p>
          <a:p>
            <a:pPr lvl="1"/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Αμφισβήτηση μεσαιωνικών αξιών, στροφή από σχολαστική λογική σε φιλολογία, ιστορία &amp; ηθική</a:t>
            </a:r>
          </a:p>
          <a:p>
            <a:pPr lvl="1"/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Ανάπτυξη κοσμικής διανόησης</a:t>
            </a:r>
          </a:p>
          <a:p>
            <a:pPr lvl="1"/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Καλλιτεχνική Αναγέννηση (</a:t>
            </a:r>
            <a:r>
              <a:rPr lang="en-US" sz="1800" dirty="0">
                <a:solidFill>
                  <a:schemeClr val="tx1">
                    <a:alpha val="60000"/>
                  </a:schemeClr>
                </a:solidFill>
              </a:rPr>
              <a:t>Vasari, 1550: “</a:t>
            </a:r>
            <a:r>
              <a:rPr lang="en-US" sz="1800" dirty="0" err="1">
                <a:solidFill>
                  <a:schemeClr val="tx1">
                    <a:alpha val="60000"/>
                  </a:schemeClr>
                </a:solidFill>
              </a:rPr>
              <a:t>Rinascita</a:t>
            </a:r>
            <a:r>
              <a:rPr lang="en-US" sz="1800" dirty="0">
                <a:solidFill>
                  <a:schemeClr val="tx1">
                    <a:alpha val="60000"/>
                  </a:schemeClr>
                </a:solidFill>
              </a:rPr>
              <a:t>”)</a:t>
            </a:r>
          </a:p>
          <a:p>
            <a:pPr lvl="2"/>
            <a:r>
              <a:rPr lang="en-US" sz="1800" dirty="0">
                <a:solidFill>
                  <a:schemeClr val="tx1">
                    <a:alpha val="60000"/>
                  </a:schemeClr>
                </a:solidFill>
              </a:rPr>
              <a:t>Jacob Burkhardt, </a:t>
            </a:r>
            <a:r>
              <a:rPr lang="en-US" sz="1800" i="1" dirty="0">
                <a:solidFill>
                  <a:schemeClr val="tx1">
                    <a:alpha val="60000"/>
                  </a:schemeClr>
                </a:solidFill>
              </a:rPr>
              <a:t>Die Kultur der Renaissance in </a:t>
            </a:r>
            <a:r>
              <a:rPr lang="en-US" sz="1800" i="1" dirty="0" err="1">
                <a:solidFill>
                  <a:schemeClr val="tx1">
                    <a:alpha val="60000"/>
                  </a:schemeClr>
                </a:solidFill>
              </a:rPr>
              <a:t>Italien</a:t>
            </a:r>
            <a:r>
              <a:rPr lang="en-US" sz="1800" i="1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1">
                    <a:alpha val="60000"/>
                  </a:schemeClr>
                </a:solidFill>
              </a:rPr>
              <a:t>(1860)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: ανάδειξη ατομικού πνεύματος από Αναγέννηση ≠ Μεσαίωνας</a:t>
            </a:r>
          </a:p>
          <a:p>
            <a:pPr lvl="1"/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Μεταρρύθμιση Καθολικής Εκκλησίας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11097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l-GR">
              <a:solidFill>
                <a:schemeClr val="tx1">
                  <a:alpha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65" y="685800"/>
            <a:ext cx="2085203" cy="5105400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Condottieri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99176" y="6309360"/>
            <a:ext cx="81617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20</a:t>
            </a:fld>
            <a:endParaRPr lang="el-GR" sz="100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270154E0-A0B4-451E-920E-FA8F0C5FAF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0941065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1436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C54A3646-77FE-4862-96CE-45260829B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6FA249-9C10-48B9-9F72-1F333D8A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036894FA-6F9A-4863-AEC5-B734F4226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6B103C0B-E1BF-4BF0-9605-7426160F9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B796B9AB-146B-42B0-B1F4-7EF69C521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0B8CEE20-F67A-4CFC-88F1-4C942EB62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6B823E68-E880-4A79-82AD-6088E1DEA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C90FFE78-151B-4C6F-893F-683270602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3A2B9B53-0432-42A0-ACC1-23CCDB118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142954D5-E17A-4C4B-B575-9D2BE72C6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2317E4B1-5573-4066-895C-2FB759804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EBA723B4-613D-41FA-93E8-94173C930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D2693AEC-A60D-40B1-87B3-1EF30A56D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0EFB57B1-129C-4CA5-9513-29226043B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AC89A1FD-35E1-4574-A439-61C20F457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4D55D1DF-59D8-4B47-87C4-FB3A82689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F99FF32E-3548-4B4D-894E-B3A06C12A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5005D0D4-EFA9-4355-BA9B-A7B46F94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id="{6350B02F-5937-44B9-83F4-9C970BE96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F21A245F-C10F-495E-BD0E-CE576C7F0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id="{6F524856-7B56-403B-B504-044710FD5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id="{4E6D29BC-894B-4228-9F3F-92037EA3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id="{E03B2DC6-DF02-45CB-AC7C-6EBBD359C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700D0C16-8549-4373-8B7C-3555082CE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2748" y="0"/>
            <a:ext cx="7701252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269" y="841248"/>
            <a:ext cx="5820493" cy="1234440"/>
          </a:xfrm>
        </p:spPr>
        <p:txBody>
          <a:bodyPr anchor="t">
            <a:normAutofit/>
          </a:bodyPr>
          <a:lstStyle/>
          <a:p>
            <a:r>
              <a:rPr lang="el-GR" sz="3500" dirty="0">
                <a:solidFill>
                  <a:schemeClr val="accent1"/>
                </a:solidFill>
              </a:rPr>
              <a:t>Εργαστήρι Ρώμης (1500-1530)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/>
              <a:pPr>
                <a:spcAft>
                  <a:spcPts val="600"/>
                </a:spcAft>
              </a:pPr>
              <a:t>21</a:t>
            </a:fld>
            <a:endParaRPr lang="el-GR"/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C7341777-0F86-4E1E-A07F-2076F00D0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10831" y="987224"/>
            <a:ext cx="300774" cy="194466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60270" y="2249424"/>
            <a:ext cx="4670298" cy="3803904"/>
          </a:xfrm>
        </p:spPr>
        <p:txBody>
          <a:bodyPr>
            <a:normAutofit/>
          </a:bodyPr>
          <a:lstStyle/>
          <a:p>
            <a:r>
              <a:rPr lang="el-GR" sz="1900"/>
              <a:t>Καλλιτέχνες βρίσκουν καταφύγιο στη Ρώμη από πολέμους Ιταλίας</a:t>
            </a:r>
          </a:p>
          <a:p>
            <a:r>
              <a:rPr lang="el-GR" sz="1900"/>
              <a:t>Πολιτική ανοικοδόμησης Παπών Ιουλίου Β΄ και Λέοντα Ι΄</a:t>
            </a:r>
          </a:p>
          <a:p>
            <a:r>
              <a:rPr lang="el-GR" sz="1900"/>
              <a:t>Ανέγερση καθεδρικού Αγίου Πέτρου, Καπέλα Σιστίνα (Ραφαήλ, Μιχαήλ Άγγελος, </a:t>
            </a:r>
            <a:r>
              <a:rPr lang="en-US" sz="1900"/>
              <a:t>Bramante, Bellini</a:t>
            </a:r>
            <a:r>
              <a:rPr lang="el-GR" sz="1900">
                <a:latin typeface="Calibri" panose="020F0502020204030204" pitchFamily="34" charset="0"/>
              </a:rPr>
              <a:t>)</a:t>
            </a:r>
          </a:p>
          <a:p>
            <a:r>
              <a:rPr lang="el-GR" sz="1900"/>
              <a:t>1527, λεηλασία Ρώμης από γερμανικά στρατεύματα Καρόλου Ε΄ </a:t>
            </a:r>
            <a:r>
              <a:rPr lang="el-GR" sz="1900">
                <a:sym typeface="Wingdings"/>
              </a:rPr>
              <a:t> ανάδειξη Βενετίας</a:t>
            </a:r>
            <a:endParaRPr lang="el-GR" sz="19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l-GR" sz="3100"/>
              <a:t>Εργαστήρι Βενετίας (1530-1580)</a:t>
            </a:r>
          </a:p>
        </p:txBody>
      </p:sp>
      <p:pic>
        <p:nvPicPr>
          <p:cNvPr id="66562" name="Picture 2" descr="File:Tintosoup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l-GR" sz="1600"/>
              <a:t>Επιρροές Βυζαντίου, Γερμανίας, Φλάνδρας</a:t>
            </a:r>
          </a:p>
          <a:p>
            <a:r>
              <a:rPr lang="en-US" sz="1600"/>
              <a:t>Bellini, Mantegna, Carpaccio, Tiziano, Veronese</a:t>
            </a:r>
            <a:r>
              <a:rPr lang="el-GR" sz="1600"/>
              <a:t>, </a:t>
            </a:r>
            <a:r>
              <a:rPr lang="en-US" sz="1600"/>
              <a:t>Tintoretto</a:t>
            </a:r>
            <a:endParaRPr lang="el-GR" sz="1600"/>
          </a:p>
          <a:p>
            <a:r>
              <a:rPr lang="el-GR" sz="1600"/>
              <a:t>Μανιερισμός</a:t>
            </a:r>
          </a:p>
          <a:p>
            <a:endParaRPr lang="el-GR" sz="16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484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l-GR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" y="3339553"/>
            <a:ext cx="9143980" cy="37106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Tintoretto, </a:t>
            </a:r>
            <a:endParaRPr lang="el-GR" sz="1300">
              <a:solidFill>
                <a:srgbClr val="FFFFFF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l-GR" sz="1300">
                <a:solidFill>
                  <a:srgbClr val="FFFFFF"/>
                </a:solidFill>
              </a:rPr>
              <a:t>Ο Μυστικός Δείπνος (1594)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F526DD0-5E46-40B7-AEF1-9B26256CF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7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E4032D-4110-4963-82B8-8A1B1BF4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204900" cy="6858000"/>
            <a:chOff x="1" y="0"/>
            <a:chExt cx="4273199" cy="6858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6796880-E7D7-485E-A6D1-908B811A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97B103-7494-4650-82C0-FC9F8D272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7" y="619125"/>
            <a:ext cx="1989310" cy="5619749"/>
          </a:xfrm>
        </p:spPr>
        <p:txBody>
          <a:bodyPr anchor="ctr">
            <a:normAutofit/>
          </a:bodyPr>
          <a:lstStyle/>
          <a:p>
            <a:r>
              <a:rPr lang="el-GR" sz="24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Διάδοση</a:t>
            </a:r>
            <a:r>
              <a:rPr lang="el-GR" sz="2400">
                <a:solidFill>
                  <a:srgbClr val="000000"/>
                </a:solidFill>
              </a:rPr>
              <a:t> Ουμανισμού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D133F51-4E9D-4F0B-A452-875C6A52B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6858000"/>
            <a:chOff x="0" y="0"/>
            <a:chExt cx="885825" cy="6858000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BDC8164B-5FC0-4CBD-B7AE-0CB8780FF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DF21B6AB-8AF5-4823-92E3-F33B9EAEF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87187" y="619125"/>
            <a:ext cx="4881740" cy="5619750"/>
          </a:xfrm>
        </p:spPr>
        <p:txBody>
          <a:bodyPr anchor="ctr">
            <a:normAutofit/>
          </a:bodyPr>
          <a:lstStyle/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Φραγκίσκος Α΄ καλεί Ιταλούς καλλιτέχνες στη Γαλλία και εισάγει μανιερισμό</a:t>
            </a:r>
          </a:p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Δημιουργία γαλλικού κλασικισμού</a:t>
            </a:r>
          </a:p>
          <a:p>
            <a:r>
              <a:rPr lang="el-GR" sz="1800" b="1" dirty="0">
                <a:solidFill>
                  <a:schemeClr val="tx1">
                    <a:alpha val="60000"/>
                  </a:schemeClr>
                </a:solidFill>
              </a:rPr>
              <a:t>ΚΑΤΩ ΧΩΡΕΣ: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 Ισχυρή τοπική παράδοση (</a:t>
            </a:r>
            <a:r>
              <a:rPr lang="en-US" sz="1800" dirty="0">
                <a:solidFill>
                  <a:schemeClr val="tx1">
                    <a:alpha val="60000"/>
                  </a:schemeClr>
                </a:solidFill>
              </a:rPr>
              <a:t>Bruegel, </a:t>
            </a:r>
            <a:r>
              <a:rPr lang="en-US" sz="1800" dirty="0" err="1">
                <a:solidFill>
                  <a:schemeClr val="tx1">
                    <a:alpha val="60000"/>
                  </a:schemeClr>
                </a:solidFill>
              </a:rPr>
              <a:t>Dürer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, </a:t>
            </a:r>
            <a:r>
              <a:rPr lang="en-US" sz="1800" dirty="0">
                <a:solidFill>
                  <a:schemeClr val="tx1">
                    <a:alpha val="60000"/>
                  </a:schemeClr>
                </a:solidFill>
              </a:rPr>
              <a:t>Holbein)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. Αντίδραση σε ιταλική επιρροή στις γερμανικές χώρες λόγω της Μεταρρύθμισης</a:t>
            </a:r>
            <a:r>
              <a:rPr lang="en-US" sz="1800" dirty="0">
                <a:solidFill>
                  <a:schemeClr val="tx1">
                    <a:alpha val="60000"/>
                  </a:schemeClr>
                </a:solidFill>
              </a:rPr>
              <a:t>. 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Ουμανισμός, στην υπηρεσία της αναγέννησης του χριστιανισμού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el-GR" sz="1800" b="1" dirty="0">
                <a:solidFill>
                  <a:schemeClr val="tx1">
                    <a:alpha val="60000"/>
                  </a:schemeClr>
                </a:solidFill>
              </a:rPr>
              <a:t>ΙΣΠΑΝΙΑ: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 Δυσπιστία στις νέες αξίες, αντίθεση σε ουμανισμό και εισβολή ειδωλολατρίας στην τέχνη (</a:t>
            </a:r>
            <a:r>
              <a:rPr lang="en-US" sz="1800" dirty="0">
                <a:solidFill>
                  <a:schemeClr val="tx1">
                    <a:alpha val="60000"/>
                  </a:schemeClr>
                </a:solidFill>
              </a:rPr>
              <a:t>El Greco, 1541-1614). 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Ισπανικός μανιερισμός</a:t>
            </a:r>
          </a:p>
          <a:p>
            <a:r>
              <a:rPr lang="el-GR" sz="1800" b="1" dirty="0">
                <a:solidFill>
                  <a:schemeClr val="tx1">
                    <a:alpha val="60000"/>
                  </a:schemeClr>
                </a:solidFill>
              </a:rPr>
              <a:t>ΑΓΓΛΙΑ: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1">
                    <a:alpha val="60000"/>
                  </a:schemeClr>
                </a:solidFill>
              </a:rPr>
              <a:t>William Shakespeare</a:t>
            </a:r>
            <a:endParaRPr lang="el-GR" sz="1800" dirty="0">
              <a:solidFill>
                <a:schemeClr val="tx1">
                  <a:alpha val="60000"/>
                </a:schemeClr>
              </a:solidFill>
            </a:endParaRPr>
          </a:p>
          <a:p>
            <a:endParaRPr lang="el-GR" sz="17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36223" y="6375679"/>
            <a:ext cx="1132704" cy="3457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23</a:t>
            </a:fld>
            <a:endParaRPr lang="el-GR">
              <a:solidFill>
                <a:schemeClr val="tx1">
                  <a:alpha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F526DD0-5E46-40B7-AEF1-9B26256CF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7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E4032D-4110-4963-82B8-8A1B1BF4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204900" cy="6858000"/>
            <a:chOff x="1" y="0"/>
            <a:chExt cx="4273199" cy="68580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6796880-E7D7-485E-A6D1-908B811A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C97B103-7494-4650-82C0-FC9F8D272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7" y="619125"/>
            <a:ext cx="1989310" cy="5619749"/>
          </a:xfrm>
        </p:spPr>
        <p:txBody>
          <a:bodyPr anchor="ctr">
            <a:normAutofit/>
          </a:bodyPr>
          <a:lstStyle/>
          <a:p>
            <a:r>
              <a:rPr lang="el-GR" sz="2400" dirty="0">
                <a:solidFill>
                  <a:srgbClr val="000000"/>
                </a:solidFill>
              </a:rPr>
              <a:t>Ελισαβετιανή Αγγλία  </a:t>
            </a:r>
            <a:br>
              <a:rPr lang="en-US" sz="2400" dirty="0">
                <a:solidFill>
                  <a:srgbClr val="000000"/>
                </a:solidFill>
              </a:rPr>
            </a:br>
            <a:br>
              <a:rPr lang="en-US" sz="2400" dirty="0">
                <a:solidFill>
                  <a:srgbClr val="000000"/>
                </a:solidFill>
              </a:rPr>
            </a:br>
            <a:r>
              <a:rPr lang="el-GR" sz="2400" dirty="0">
                <a:solidFill>
                  <a:srgbClr val="000000"/>
                </a:solidFill>
              </a:rPr>
              <a:t>ΘΕΑΤΡΟ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D133F51-4E9D-4F0B-A452-875C6A52B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6858000"/>
            <a:chOff x="0" y="0"/>
            <a:chExt cx="885825" cy="6858000"/>
          </a:xfrm>
        </p:grpSpPr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BDC8164B-5FC0-4CBD-B7AE-0CB8780FF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DF21B6AB-8AF5-4823-92E3-F33B9EAEF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7187" y="619125"/>
            <a:ext cx="4881740" cy="5619750"/>
          </a:xfrm>
        </p:spPr>
        <p:txBody>
          <a:bodyPr anchor="ctr">
            <a:normAutofit/>
          </a:bodyPr>
          <a:lstStyle/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1576, τα πρώτα θέατρα με εισιτήριο στο Λονδίνο</a:t>
            </a:r>
          </a:p>
          <a:p>
            <a:pPr lvl="1"/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Δεκ. 1580, Μαδρίτη / 1599, Παρίσι</a:t>
            </a:r>
          </a:p>
          <a:p>
            <a:pPr lvl="1"/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1591, ανοίγει το </a:t>
            </a:r>
            <a:r>
              <a:rPr lang="en-US" sz="1800" dirty="0">
                <a:solidFill>
                  <a:schemeClr val="tx1">
                    <a:alpha val="60000"/>
                  </a:schemeClr>
                </a:solidFill>
              </a:rPr>
              <a:t>Globe</a:t>
            </a:r>
          </a:p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Ιδιαίτερα δημοφιλής διασκέδαση</a:t>
            </a:r>
          </a:p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Κοινό πολυποίκιλο και πολυπληθές</a:t>
            </a:r>
          </a:p>
          <a:p>
            <a:r>
              <a:rPr lang="en-US" sz="1800" dirty="0">
                <a:solidFill>
                  <a:schemeClr val="tx1">
                    <a:alpha val="60000"/>
                  </a:schemeClr>
                </a:solidFill>
              </a:rPr>
              <a:t>1605, 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τα θέατρα του Λονδίνου μπορούν να υποδεχθούν πάνω από 8.000 θεατές ταυτόχρονα</a:t>
            </a:r>
          </a:p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Εκρηκτική ανάπτυξη αγγλικού λεξιλογίου</a:t>
            </a:r>
          </a:p>
          <a:p>
            <a:pPr lvl="1"/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1580-1623, δημιουργούνται περίπου 11.000 νέες λέξεις που επιβιώνουν</a:t>
            </a:r>
          </a:p>
          <a:p>
            <a:r>
              <a:rPr lang="en-US" sz="1800" dirty="0">
                <a:solidFill>
                  <a:schemeClr val="tx1">
                    <a:alpha val="60000"/>
                  </a:schemeClr>
                </a:solidFill>
              </a:rPr>
              <a:t>Christopher Marlowe, William Shakespeare, Ben Johnson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36223" y="6375679"/>
            <a:ext cx="1132704" cy="3457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24</a:t>
            </a:fld>
            <a:endParaRPr lang="el-GR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971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429917F3-0560-4C6F-B265-458B218C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691" y="662400"/>
            <a:ext cx="7541790" cy="1325563"/>
          </a:xfrm>
        </p:spPr>
        <p:txBody>
          <a:bodyPr anchor="t">
            <a:normAutofit/>
          </a:bodyPr>
          <a:lstStyle/>
          <a:p>
            <a:r>
              <a:rPr lang="el-GR"/>
              <a:t>Εμφάνιση επιστημονικού πνεύματος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A39BAE7-7EB8-4E22-BCBB-F00F514DB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6858000"/>
            <a:chOff x="0" y="0"/>
            <a:chExt cx="885825" cy="6858000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CE476A00-9FF6-4B98-9E5C-7A22D8F59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8F0632CB-5E59-4727-9C88-4537512D5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38758" y="2286001"/>
            <a:ext cx="7566834" cy="3909599"/>
          </a:xfrm>
        </p:spPr>
        <p:txBody>
          <a:bodyPr>
            <a:normAutofit/>
          </a:bodyPr>
          <a:lstStyle/>
          <a:p>
            <a:r>
              <a:rPr lang="el-GR" sz="1700">
                <a:solidFill>
                  <a:schemeClr val="tx1">
                    <a:alpha val="60000"/>
                  </a:schemeClr>
                </a:solidFill>
              </a:rPr>
              <a:t>Πνεύμα παρατήρησης εμφανίζεται πρώτα σε ανατομία και βοτανική</a:t>
            </a:r>
          </a:p>
          <a:p>
            <a:r>
              <a:rPr lang="el-GR" sz="1700">
                <a:solidFill>
                  <a:schemeClr val="tx1">
                    <a:alpha val="60000"/>
                  </a:schemeClr>
                </a:solidFill>
              </a:rPr>
              <a:t>Ταρτάλια, Καρντάνο &amp; Βιέτ (εξισώσεις β΄ και γ΄ βαθμού, άλγεβρα σε γεωμετρία)</a:t>
            </a:r>
          </a:p>
          <a:p>
            <a:r>
              <a:rPr lang="el-GR" sz="1700">
                <a:solidFill>
                  <a:schemeClr val="tx1">
                    <a:alpha val="60000"/>
                  </a:schemeClr>
                </a:solidFill>
              </a:rPr>
              <a:t>Κοπέρνικος (</a:t>
            </a:r>
            <a:r>
              <a:rPr lang="en-GB" sz="1700" i="1">
                <a:solidFill>
                  <a:schemeClr val="tx1">
                    <a:alpha val="60000"/>
                  </a:schemeClr>
                </a:solidFill>
              </a:rPr>
              <a:t>De revolutionibus orbium caelestium</a:t>
            </a:r>
            <a:r>
              <a:rPr lang="el-GR" sz="1700">
                <a:solidFill>
                  <a:schemeClr val="tx1">
                    <a:alpha val="60000"/>
                  </a:schemeClr>
                </a:solidFill>
              </a:rPr>
              <a:t>, 1543</a:t>
            </a:r>
            <a:r>
              <a:rPr lang="en-GB" sz="1700">
                <a:solidFill>
                  <a:schemeClr val="tx1">
                    <a:alpha val="60000"/>
                  </a:schemeClr>
                </a:solidFill>
              </a:rPr>
              <a:t>)</a:t>
            </a:r>
            <a:r>
              <a:rPr lang="el-GR" sz="1700">
                <a:solidFill>
                  <a:schemeClr val="tx1">
                    <a:alpha val="60000"/>
                  </a:schemeClr>
                </a:solidFill>
              </a:rPr>
              <a:t>:</a:t>
            </a:r>
            <a:r>
              <a:rPr lang="en-US" sz="1700">
                <a:solidFill>
                  <a:schemeClr val="tx1">
                    <a:alpha val="60000"/>
                  </a:schemeClr>
                </a:solidFill>
                <a:sym typeface="Wingdings"/>
              </a:rPr>
              <a:t> </a:t>
            </a:r>
            <a:r>
              <a:rPr lang="el-GR" sz="1700">
                <a:solidFill>
                  <a:schemeClr val="tx1">
                    <a:alpha val="60000"/>
                  </a:schemeClr>
                </a:solidFill>
              </a:rPr>
              <a:t>ηλιοκεντρικό σύστημα με κυκλικές τροχιές πλανητών</a:t>
            </a:r>
          </a:p>
          <a:p>
            <a:r>
              <a:rPr lang="en-US" sz="1700">
                <a:solidFill>
                  <a:schemeClr val="tx1">
                    <a:alpha val="60000"/>
                  </a:schemeClr>
                </a:solidFill>
              </a:rPr>
              <a:t>Tycho Brahe</a:t>
            </a:r>
            <a:r>
              <a:rPr lang="el-GR" sz="1700">
                <a:solidFill>
                  <a:schemeClr val="tx1">
                    <a:alpha val="60000"/>
                  </a:schemeClr>
                </a:solidFill>
              </a:rPr>
              <a:t>:</a:t>
            </a:r>
            <a:r>
              <a:rPr lang="en-US" sz="1700">
                <a:solidFill>
                  <a:schemeClr val="tx1">
                    <a:alpha val="60000"/>
                  </a:schemeClr>
                </a:solidFill>
                <a:sym typeface="Wingdings"/>
              </a:rPr>
              <a:t> </a:t>
            </a:r>
            <a:r>
              <a:rPr lang="el-GR" sz="1700">
                <a:solidFill>
                  <a:schemeClr val="tx1">
                    <a:alpha val="60000"/>
                  </a:schemeClr>
                </a:solidFill>
                <a:sym typeface="Wingdings"/>
              </a:rPr>
              <a:t>σύστημα με 2 κέντρα, Ήλιο και Γη</a:t>
            </a:r>
          </a:p>
          <a:p>
            <a:r>
              <a:rPr lang="en-US" sz="1700">
                <a:solidFill>
                  <a:schemeClr val="tx1">
                    <a:alpha val="60000"/>
                  </a:schemeClr>
                </a:solidFill>
                <a:sym typeface="Wingdings"/>
              </a:rPr>
              <a:t>Johannes Kepler</a:t>
            </a:r>
            <a:r>
              <a:rPr lang="el-GR" sz="1700">
                <a:solidFill>
                  <a:schemeClr val="tx1">
                    <a:alpha val="60000"/>
                  </a:schemeClr>
                </a:solidFill>
                <a:sym typeface="Wingdings"/>
              </a:rPr>
              <a:t>:</a:t>
            </a:r>
            <a:r>
              <a:rPr lang="en-US" sz="1700">
                <a:solidFill>
                  <a:schemeClr val="tx1">
                    <a:alpha val="60000"/>
                  </a:schemeClr>
                </a:solidFill>
                <a:sym typeface="Wingdings"/>
              </a:rPr>
              <a:t> </a:t>
            </a:r>
            <a:r>
              <a:rPr lang="el-GR" sz="1700">
                <a:solidFill>
                  <a:schemeClr val="tx1">
                    <a:alpha val="60000"/>
                  </a:schemeClr>
                </a:solidFill>
                <a:sym typeface="Wingdings"/>
              </a:rPr>
              <a:t>ελλειπτικές τροχιές, νόμοι κίνησης πλανητών</a:t>
            </a:r>
            <a:endParaRPr lang="el-GR" sz="1700">
              <a:solidFill>
                <a:schemeClr val="tx1">
                  <a:alpha val="60000"/>
                </a:schemeClr>
              </a:solidFill>
            </a:endParaRPr>
          </a:p>
          <a:p>
            <a:r>
              <a:rPr lang="el-GR" sz="1700">
                <a:solidFill>
                  <a:schemeClr val="tx1">
                    <a:alpha val="60000"/>
                  </a:schemeClr>
                </a:solidFill>
              </a:rPr>
              <a:t>Παράκελσος (ταξινόμηση ορυκτών)</a:t>
            </a:r>
          </a:p>
          <a:p>
            <a:r>
              <a:rPr lang="en-US" sz="1700">
                <a:solidFill>
                  <a:schemeClr val="tx1">
                    <a:alpha val="60000"/>
                  </a:schemeClr>
                </a:solidFill>
              </a:rPr>
              <a:t>Ambroise </a:t>
            </a:r>
            <a:r>
              <a:rPr lang="fr-FR" sz="1700">
                <a:solidFill>
                  <a:schemeClr val="tx1">
                    <a:alpha val="60000"/>
                  </a:schemeClr>
                </a:solidFill>
              </a:rPr>
              <a:t>Paré</a:t>
            </a:r>
            <a:r>
              <a:rPr lang="el-GR" sz="1700">
                <a:solidFill>
                  <a:schemeClr val="tx1">
                    <a:alpha val="60000"/>
                  </a:schemeClr>
                </a:solidFill>
              </a:rPr>
              <a:t>, Βεσάλιος (κυκλοφορία αίματος, ανατομία)</a:t>
            </a:r>
          </a:p>
          <a:p>
            <a:pPr>
              <a:buNone/>
            </a:pPr>
            <a:endParaRPr lang="el-GR" sz="170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11097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25</a:t>
            </a:fld>
            <a:endParaRPr lang="el-GR">
              <a:solidFill>
                <a:schemeClr val="tx1">
                  <a:alpha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9A2E5B7-0FAC-A655-EB09-67BF3355D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29" r="1" b="1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3202" y="4018137"/>
            <a:ext cx="3426795" cy="2129586"/>
          </a:xfrm>
          <a:noFill/>
        </p:spPr>
        <p:txBody>
          <a:bodyPr anchor="t">
            <a:normAutofit/>
          </a:bodyPr>
          <a:lstStyle/>
          <a:p>
            <a:r>
              <a:rPr lang="el-GR" sz="4200">
                <a:solidFill>
                  <a:schemeClr val="bg1"/>
                </a:solidFill>
              </a:rPr>
              <a:t>Ουμανισμός και Αναγέννηση</a:t>
            </a:r>
            <a:endParaRPr lang="en-US" sz="420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14560" y="4018143"/>
            <a:ext cx="4255578" cy="2129599"/>
          </a:xfrm>
          <a:noFill/>
        </p:spPr>
        <p:txBody>
          <a:bodyPr anchor="t">
            <a:normAutofit/>
          </a:bodyPr>
          <a:lstStyle/>
          <a:p>
            <a:r>
              <a:rPr lang="el-GR" sz="1600">
                <a:solidFill>
                  <a:schemeClr val="bg1"/>
                </a:solidFill>
              </a:rPr>
              <a:t>Συναίσθηση ότι ζουν μια νέα εποχή μεγάλων πνευματικών και καλλιτεχνικών επιτευγμάτων</a:t>
            </a:r>
          </a:p>
          <a:p>
            <a:r>
              <a:rPr lang="el-GR" sz="1600">
                <a:solidFill>
                  <a:schemeClr val="bg1"/>
                </a:solidFill>
              </a:rPr>
              <a:t>«Η εποχή μας»</a:t>
            </a:r>
          </a:p>
          <a:p>
            <a:r>
              <a:rPr lang="el-GR" sz="1600">
                <a:solidFill>
                  <a:schemeClr val="bg1"/>
                </a:solidFill>
              </a:rPr>
              <a:t>Αίσθημα συνεχούς προόδου και θριάμβου της νεωτερικότητας</a:t>
            </a:r>
          </a:p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0" y="6309360"/>
            <a:ext cx="480060" cy="548640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F9D9BFEA-A0A6-470B-9C1A-C222B6B00C5D}" type="slidenum">
              <a:rPr lang="el-GR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26</a:t>
            </a:fld>
            <a:endParaRPr lang="el-G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76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69925"/>
            <a:ext cx="3381709" cy="1325563"/>
          </a:xfrm>
        </p:spPr>
        <p:txBody>
          <a:bodyPr anchor="b">
            <a:normAutofit/>
          </a:bodyPr>
          <a:lstStyle/>
          <a:p>
            <a:pPr algn="r"/>
            <a:r>
              <a:rPr lang="el-GR">
                <a:solidFill>
                  <a:schemeClr val="bg1"/>
                </a:solidFill>
              </a:rPr>
              <a:t>Όρια ουμανισμού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4657" y="2026340"/>
            <a:ext cx="391570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4500" y="2398957"/>
            <a:ext cx="7054999" cy="3526144"/>
          </a:xfrm>
        </p:spPr>
        <p:txBody>
          <a:bodyPr>
            <a:normAutofit/>
          </a:bodyPr>
          <a:lstStyle/>
          <a:p>
            <a:r>
              <a:rPr lang="el-GR" sz="1600">
                <a:solidFill>
                  <a:schemeClr val="bg1"/>
                </a:solidFill>
              </a:rPr>
              <a:t>Αποτυχία Κάρολου Ε΄ να αποκαταστήσει χαμένη ενότητα χριστιανικού κόσμου</a:t>
            </a:r>
          </a:p>
          <a:p>
            <a:pPr lvl="1"/>
            <a:r>
              <a:rPr lang="el-GR" sz="1600">
                <a:solidFill>
                  <a:schemeClr val="bg1"/>
                </a:solidFill>
              </a:rPr>
              <a:t>Μεταρρύθμιση</a:t>
            </a:r>
          </a:p>
          <a:p>
            <a:pPr lvl="1"/>
            <a:r>
              <a:rPr lang="el-GR" sz="1600">
                <a:solidFill>
                  <a:schemeClr val="bg1"/>
                </a:solidFill>
              </a:rPr>
              <a:t>Συγκρότηση εθνών-κρατών</a:t>
            </a:r>
          </a:p>
          <a:p>
            <a:pPr lvl="1"/>
            <a:r>
              <a:rPr lang="el-GR" sz="1600">
                <a:solidFill>
                  <a:schemeClr val="bg1"/>
                </a:solidFill>
              </a:rPr>
              <a:t>Παρακμή λατινικής γλώσσας, καλλιέργεια λογοτεχνίας στις εθνικές γλώσσες</a:t>
            </a:r>
          </a:p>
          <a:p>
            <a:pPr lvl="2"/>
            <a:r>
              <a:rPr lang="el-GR" sz="1600" i="1">
                <a:solidFill>
                  <a:schemeClr val="bg1"/>
                </a:solidFill>
              </a:rPr>
              <a:t>Ιταλία</a:t>
            </a:r>
            <a:r>
              <a:rPr lang="el-GR" sz="1600">
                <a:solidFill>
                  <a:schemeClr val="bg1"/>
                </a:solidFill>
              </a:rPr>
              <a:t>: Δάντης, Πετράρχης, Βοκκάκιος</a:t>
            </a:r>
          </a:p>
          <a:p>
            <a:pPr lvl="2"/>
            <a:r>
              <a:rPr lang="el-GR" sz="1600" i="1">
                <a:solidFill>
                  <a:schemeClr val="bg1"/>
                </a:solidFill>
              </a:rPr>
              <a:t>Γαλλία</a:t>
            </a:r>
            <a:r>
              <a:rPr lang="el-GR" sz="1600">
                <a:solidFill>
                  <a:schemeClr val="bg1"/>
                </a:solidFill>
              </a:rPr>
              <a:t>: </a:t>
            </a:r>
            <a:r>
              <a:rPr lang="en-US" sz="1600">
                <a:solidFill>
                  <a:schemeClr val="bg1"/>
                </a:solidFill>
              </a:rPr>
              <a:t>Ronsard, Rabelais</a:t>
            </a:r>
          </a:p>
          <a:p>
            <a:pPr lvl="2"/>
            <a:r>
              <a:rPr lang="el-GR" sz="1600" i="1">
                <a:solidFill>
                  <a:schemeClr val="bg1"/>
                </a:solidFill>
              </a:rPr>
              <a:t>Ισπανία</a:t>
            </a:r>
            <a:r>
              <a:rPr lang="el-GR" sz="1600">
                <a:solidFill>
                  <a:schemeClr val="bg1"/>
                </a:solidFill>
              </a:rPr>
              <a:t>: </a:t>
            </a:r>
            <a:r>
              <a:rPr lang="en-US" sz="1600">
                <a:solidFill>
                  <a:schemeClr val="bg1"/>
                </a:solidFill>
              </a:rPr>
              <a:t>Cervantes, Lope de Vega</a:t>
            </a:r>
          </a:p>
          <a:p>
            <a:pPr lvl="2"/>
            <a:r>
              <a:rPr lang="el-GR" sz="1600" i="1">
                <a:solidFill>
                  <a:schemeClr val="bg1"/>
                </a:solidFill>
              </a:rPr>
              <a:t>Αγγλία</a:t>
            </a:r>
            <a:r>
              <a:rPr lang="el-GR" sz="1600">
                <a:solidFill>
                  <a:schemeClr val="bg1"/>
                </a:solidFill>
              </a:rPr>
              <a:t>: </a:t>
            </a:r>
            <a:r>
              <a:rPr lang="en-US" sz="1600">
                <a:solidFill>
                  <a:schemeClr val="bg1"/>
                </a:solidFill>
              </a:rPr>
              <a:t>Chaucer, Marlowe, Shakespeare</a:t>
            </a:r>
            <a:endParaRPr lang="el-GR" sz="1600">
              <a:solidFill>
                <a:schemeClr val="bg1"/>
              </a:solidFill>
            </a:endParaRPr>
          </a:p>
          <a:p>
            <a:r>
              <a:rPr lang="el-GR" sz="1600">
                <a:solidFill>
                  <a:schemeClr val="bg1"/>
                </a:solidFill>
              </a:rPr>
              <a:t>Ανάπτυξη επιστημών</a:t>
            </a:r>
          </a:p>
          <a:p>
            <a:r>
              <a:rPr lang="el-GR" sz="1600">
                <a:solidFill>
                  <a:schemeClr val="bg1"/>
                </a:solidFill>
              </a:rPr>
              <a:t>17ος αι. </a:t>
            </a:r>
            <a:r>
              <a:rPr lang="el-GR" sz="1600">
                <a:solidFill>
                  <a:schemeClr val="bg1"/>
                </a:solidFill>
                <a:sym typeface="Wingdings"/>
              </a:rPr>
              <a:t> 2 αντιτιθέμενα ρεύματα: μπαρόκ </a:t>
            </a:r>
            <a:r>
              <a:rPr lang="en-US" sz="1600">
                <a:solidFill>
                  <a:schemeClr val="bg1"/>
                </a:solidFill>
                <a:sym typeface="Wingdings"/>
              </a:rPr>
              <a:t>&amp; </a:t>
            </a:r>
            <a:r>
              <a:rPr lang="el-GR" sz="1600">
                <a:solidFill>
                  <a:schemeClr val="bg1"/>
                </a:solidFill>
                <a:sym typeface="Wingdings"/>
              </a:rPr>
              <a:t>κλασικισμός</a:t>
            </a:r>
            <a:endParaRPr lang="el-GR" sz="1600">
              <a:solidFill>
                <a:schemeClr val="bg1"/>
              </a:solidFill>
            </a:endParaRPr>
          </a:p>
          <a:p>
            <a:endParaRPr lang="el-GR" sz="1600">
              <a:solidFill>
                <a:schemeClr val="bg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4" y="115193"/>
            <a:ext cx="8954691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>
                <a:solidFill>
                  <a:schemeClr val="bg1">
                    <a:lumMod val="50000"/>
                  </a:schemeClr>
                </a:solidFill>
              </a:rPr>
              <a:pPr>
                <a:spcAft>
                  <a:spcPts val="600"/>
                </a:spcAft>
              </a:pPr>
              <a:t>27</a:t>
            </a:fld>
            <a:endParaRPr lang="el-GR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BFEA-A0A6-470B-9C1A-C222B6B00C5D}" type="slidenum">
              <a:rPr lang="el-GR" smtClean="0"/>
              <a:pPr/>
              <a:t>28</a:t>
            </a:fld>
            <a:endParaRPr lang="el-G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6" y="0"/>
            <a:ext cx="8691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10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F526DD0-5E46-40B7-AEF1-9B26256CF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3997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E4032D-4110-4963-82B8-8A1B1BF4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204900" cy="6858000"/>
            <a:chOff x="1" y="0"/>
            <a:chExt cx="4273199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6796880-E7D7-485E-A6D1-908B811A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C97B103-7494-4650-82C0-FC9F8D272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57" y="619125"/>
            <a:ext cx="1989310" cy="5619749"/>
          </a:xfrm>
        </p:spPr>
        <p:txBody>
          <a:bodyPr anchor="ctr">
            <a:normAutofit/>
          </a:bodyPr>
          <a:lstStyle/>
          <a:p>
            <a:r>
              <a:rPr lang="el-GR" sz="2800">
                <a:solidFill>
                  <a:srgbClr val="000000"/>
                </a:solidFill>
              </a:rPr>
              <a:t>Ουμανισμός και Αναγέννηση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D133F51-4E9D-4F0B-A452-875C6A52B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6858000"/>
            <a:chOff x="0" y="0"/>
            <a:chExt cx="885825" cy="6858000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BDC8164B-5FC0-4CBD-B7AE-0CB8780FF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DF21B6AB-8AF5-4823-92E3-F33B9EAEF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87187" y="619125"/>
            <a:ext cx="4881740" cy="5619750"/>
          </a:xfrm>
        </p:spPr>
        <p:txBody>
          <a:bodyPr anchor="ctr">
            <a:normAutofit/>
          </a:bodyPr>
          <a:lstStyle/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Σημαντική ανάπτυξη πνευματικών και καλλιτεχνικών δραστηριοτήτων μετά 1450</a:t>
            </a:r>
          </a:p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Γενική αίσθηση ρήξης με προηγούμενη περίοδο</a:t>
            </a:r>
          </a:p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Ιδεώδες: Άνθρωπος της γνώσης συνυφασμένος με άνθρωπο της δράσης και της εξουσίας</a:t>
            </a:r>
          </a:p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Στροφή στα κείμενα της Αρχαιότητας και της Αγίας Γραφής</a:t>
            </a:r>
          </a:p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Λατρεία του Ωραίου ως έκφραση του Θείου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Καλλιτέχνης = «σπάνια ιδιοφυ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  <a:latin typeface="Calibri"/>
              </a:rPr>
              <a:t>ΐα» 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(</a:t>
            </a:r>
            <a:r>
              <a:rPr lang="en-US" sz="1800" dirty="0">
                <a:solidFill>
                  <a:schemeClr val="tx1">
                    <a:alpha val="60000"/>
                  </a:schemeClr>
                </a:solidFill>
              </a:rPr>
              <a:t>Giorgio Vasari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) 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  <a:latin typeface="Calibri"/>
              </a:rPr>
              <a:t>και 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δημιουργός που υπογράφει τα έργα του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436223" y="6375679"/>
            <a:ext cx="1132704" cy="3457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l-GR" dirty="0">
              <a:solidFill>
                <a:schemeClr val="tx1">
                  <a:alpha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29917F3-0560-4C6F-B265-458B218C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691" y="662400"/>
            <a:ext cx="7541790" cy="1325563"/>
          </a:xfrm>
        </p:spPr>
        <p:txBody>
          <a:bodyPr anchor="t">
            <a:normAutofit/>
          </a:bodyPr>
          <a:lstStyle/>
          <a:p>
            <a:r>
              <a:rPr lang="el-GR"/>
              <a:t>Γιατί στην Ιταλία;</a:t>
            </a: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39BAE7-7EB8-4E22-BCBB-F00F514DB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64368" cy="6858000"/>
            <a:chOff x="0" y="0"/>
            <a:chExt cx="885825" cy="6858000"/>
          </a:xfrm>
        </p:grpSpPr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CE476A00-9FF6-4B98-9E5C-7A22D8F59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8F0632CB-5E59-4727-9C88-4537512D5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38758" y="2286001"/>
            <a:ext cx="7566834" cy="3909599"/>
          </a:xfrm>
        </p:spPr>
        <p:txBody>
          <a:bodyPr>
            <a:normAutofit/>
          </a:bodyPr>
          <a:lstStyle/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Ισχυρή κλασική παράδοση (Ρωμαϊκή Αρχαιότητα)</a:t>
            </a:r>
          </a:p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Πανεπιστήμια προσανατολισμένα σε μελέτη δικαίου και ιατρικής, παρά θεολογίας</a:t>
            </a:r>
          </a:p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Πλούτος ιταλικών πόλεων, παράδοση ανεξάρτητης αστικής κοινωνίας</a:t>
            </a:r>
          </a:p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Πάπες &amp; μαικήνες, προστάτες των γραμμάτων και των τεχνών</a:t>
            </a:r>
          </a:p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Παράδοση συγγραφής λογοτεχνικών έργων στα ιταλικά</a:t>
            </a:r>
          </a:p>
          <a:p>
            <a:pPr lvl="1"/>
            <a:r>
              <a:rPr lang="el-GR" sz="1800" dirty="0" err="1">
                <a:solidFill>
                  <a:schemeClr val="tx1">
                    <a:alpha val="60000"/>
                  </a:schemeClr>
                </a:solidFill>
              </a:rPr>
              <a:t>Δάντης</a:t>
            </a:r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 (1265-1321), Πετράρχης (1304-1374), Βοκκάκιος (1313-1375)</a:t>
            </a:r>
          </a:p>
          <a:p>
            <a:r>
              <a:rPr lang="el-GR" sz="1800" dirty="0">
                <a:solidFill>
                  <a:schemeClr val="tx1">
                    <a:alpha val="60000"/>
                  </a:schemeClr>
                </a:solidFill>
              </a:rPr>
              <a:t>Ανάπτυξη πολιτικής σκέψης κατά τη διάρκεια των «Πολέμων της Ιταλίας»</a:t>
            </a:r>
            <a:endParaRPr lang="en-US" sz="18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11097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l-GR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55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2209" y="364501"/>
            <a:ext cx="8079581" cy="1273283"/>
          </a:xfrm>
        </p:spPr>
        <p:txBody>
          <a:bodyPr/>
          <a:lstStyle/>
          <a:p>
            <a:r>
              <a:rPr lang="el-GR" dirty="0"/>
              <a:t>Τα πεδία της Αναγέννησης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9D9BFEA-A0A6-470B-9C1A-C222B6B00C5D}" type="slidenum">
              <a:rPr lang="el-GR" smtClean="0"/>
              <a:pPr/>
              <a:t>5</a:t>
            </a:fld>
            <a:endParaRPr lang="el-G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1772816"/>
            <a:ext cx="908970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70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el-GR" sz="3500">
                <a:solidFill>
                  <a:srgbClr val="FFFFFF"/>
                </a:solidFill>
              </a:rPr>
              <a:t>Η επινόηση της τυπογραφίας</a:t>
            </a:r>
            <a:endParaRPr lang="en-US" sz="350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l-G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804672"/>
            <a:ext cx="4711446" cy="5248656"/>
          </a:xfrm>
        </p:spPr>
        <p:txBody>
          <a:bodyPr anchor="ctr">
            <a:normAutofit/>
          </a:bodyPr>
          <a:lstStyle/>
          <a:p>
            <a:r>
              <a:rPr lang="el-GR" sz="1700" dirty="0"/>
              <a:t>Περ. 1450, επινόηση τυπογραφίας με κινητά στοιχεία σε </a:t>
            </a:r>
            <a:r>
              <a:rPr lang="en-US" sz="1700" dirty="0"/>
              <a:t>Mainz </a:t>
            </a:r>
            <a:r>
              <a:rPr lang="el-GR" sz="1700" dirty="0"/>
              <a:t>από Γουτεμβέργιο</a:t>
            </a:r>
            <a:endParaRPr lang="en-US" sz="1700" dirty="0"/>
          </a:p>
          <a:p>
            <a:r>
              <a:rPr lang="el-GR" sz="1700" dirty="0"/>
              <a:t>Σταδιακή αλλαγή προϊόντος (μορφής βιβλίου) </a:t>
            </a:r>
            <a:r>
              <a:rPr lang="el-GR" sz="1700" dirty="0">
                <a:sym typeface="Symbol" panose="05050102010706020507" pitchFamily="18" charset="2"/>
              </a:rPr>
              <a:t></a:t>
            </a:r>
            <a:r>
              <a:rPr lang="el-GR" sz="1700" dirty="0"/>
              <a:t> επαναστατική αλλαγή τρόπου παραγωγής</a:t>
            </a:r>
            <a:endParaRPr lang="en-US" sz="1700" dirty="0"/>
          </a:p>
          <a:p>
            <a:r>
              <a:rPr lang="el-GR" sz="1700" dirty="0"/>
              <a:t>Στοιχεία από κράμα μολύβδου, κασσίτερου και αντιμονίου</a:t>
            </a:r>
          </a:p>
          <a:p>
            <a:r>
              <a:rPr lang="el-GR" sz="1700" dirty="0"/>
              <a:t>Πιεστήριο από προσαρμογή αρχαίας πρέσας λαδιού και κρασιού</a:t>
            </a:r>
          </a:p>
          <a:p>
            <a:r>
              <a:rPr lang="el-GR" sz="1700" dirty="0"/>
              <a:t>Τυπογράφος ενδιαφέρεται για μορφή, όχι για περιεχόμενο κειμένου</a:t>
            </a:r>
          </a:p>
          <a:p>
            <a:r>
              <a:rPr lang="el-GR" sz="1700" dirty="0"/>
              <a:t>Συνδυασμός κειμένου με ξυλογραφίες</a:t>
            </a:r>
          </a:p>
          <a:p>
            <a:r>
              <a:rPr lang="el-GR" sz="1700" dirty="0"/>
              <a:t>Πλανόδιοι τυπογράφοι σε περιοχή Ρήνου, Ιταλία, Παρίσι, Ολλανδία, Γερμανία</a:t>
            </a:r>
          </a:p>
          <a:p>
            <a:r>
              <a:rPr lang="el-GR" sz="1700" dirty="0"/>
              <a:t>Ταχεία διάδοση νέας εφεύρεσης</a:t>
            </a:r>
          </a:p>
          <a:p>
            <a:r>
              <a:rPr lang="el-GR" sz="1700" dirty="0"/>
              <a:t>Τεχνολογία βασικά σταθερή μέχρι 19</a:t>
            </a:r>
            <a:r>
              <a:rPr lang="el-GR" sz="1700" baseline="30000" dirty="0"/>
              <a:t>ο</a:t>
            </a:r>
            <a:r>
              <a:rPr lang="el-GR" sz="1700" dirty="0"/>
              <a:t> αιώνα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372258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el-GR" sz="3500">
                <a:solidFill>
                  <a:srgbClr val="FFFFFF"/>
                </a:solidFill>
              </a:rPr>
              <a:t>Ουμανισμός και Αναγέννηση (2)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l-G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40480" y="804672"/>
            <a:ext cx="4711446" cy="524865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1700" dirty="0"/>
              <a:t>ΤΥΠΟΓΡΑΦΕΙΑ</a:t>
            </a:r>
          </a:p>
          <a:p>
            <a:r>
              <a:rPr lang="el-GR" sz="1700" dirty="0"/>
              <a:t>Μεγάλες επιχειρήσεις (καταμερισμός εργασίας, μηχανές)</a:t>
            </a:r>
          </a:p>
          <a:p>
            <a:r>
              <a:rPr lang="en-US" sz="1700" i="1" dirty="0"/>
              <a:t>Incunabula</a:t>
            </a:r>
            <a:r>
              <a:rPr lang="en-US" sz="1700" dirty="0"/>
              <a:t> </a:t>
            </a:r>
            <a:r>
              <a:rPr lang="el-GR" sz="1700" dirty="0"/>
              <a:t>= βιβλία τυπωμένα πριν το 1501</a:t>
            </a:r>
          </a:p>
          <a:p>
            <a:r>
              <a:rPr lang="el-GR" sz="1700" dirty="0"/>
              <a:t>16</a:t>
            </a:r>
            <a:r>
              <a:rPr lang="el-GR" sz="1700" baseline="30000" dirty="0"/>
              <a:t>ος</a:t>
            </a:r>
            <a:r>
              <a:rPr lang="el-GR" sz="1700" dirty="0"/>
              <a:t> αι. </a:t>
            </a:r>
            <a:r>
              <a:rPr lang="el-GR" sz="1700" dirty="0">
                <a:sym typeface="Wingdings"/>
              </a:rPr>
              <a:t> έκδοση</a:t>
            </a:r>
            <a:r>
              <a:rPr lang="el-GR" sz="1700" dirty="0"/>
              <a:t> 200.000 τίτλων</a:t>
            </a:r>
          </a:p>
          <a:p>
            <a:r>
              <a:rPr lang="el-GR" sz="1700" dirty="0"/>
              <a:t>Εκτύπωση λειτουργικών και νομικών κειμένων, βιβλίων ιατρικής, εγχειριδίων για σπουδαστές (λεξικά, κλασικά κείμενα κλπ.), οδηγών. Κριτικές εκδόσεις Αγίας Γραφής</a:t>
            </a:r>
          </a:p>
          <a:p>
            <a:r>
              <a:rPr lang="el-GR" sz="1700" dirty="0"/>
              <a:t>Κέντρα συνάντησης διανοουμένων και ανταλλαγής απόψεων</a:t>
            </a:r>
          </a:p>
          <a:p>
            <a:pPr>
              <a:spcBef>
                <a:spcPts val="1200"/>
              </a:spcBef>
            </a:pPr>
            <a:r>
              <a:rPr lang="el-GR" sz="1700" dirty="0"/>
              <a:t>Διάδοση ανάγνωσης, πολλαπλασιασμός εκπαιδευτικών ιδρυμάτων όλων των βαθμίδων</a:t>
            </a:r>
          </a:p>
          <a:p>
            <a:pPr>
              <a:buNone/>
            </a:pPr>
            <a:endParaRPr lang="el-GR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el-GR" sz="3500">
                <a:solidFill>
                  <a:srgbClr val="FFFFFF"/>
                </a:solidFill>
              </a:rPr>
              <a:t>Ουμανισμός και Αναγέννηση (3)</a:t>
            </a:r>
            <a:endParaRPr lang="en-US" sz="350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9D9BFEA-A0A6-470B-9C1A-C222B6B00C5D}" type="slidenum">
              <a:rPr lang="el-GR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l-GR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804672"/>
            <a:ext cx="4711446" cy="5248656"/>
          </a:xfrm>
        </p:spPr>
        <p:txBody>
          <a:bodyPr anchor="ctr">
            <a:normAutofit/>
          </a:bodyPr>
          <a:lstStyle/>
          <a:p>
            <a:r>
              <a:rPr lang="el-GR" sz="1700" dirty="0"/>
              <a:t>Αύξηση παραγωγής = πολλαπλασιασμός κειμένων, δυνατότητα σύγκρισης και κριτικής, μεγαλύτερη πιθανότητα διάσωσης</a:t>
            </a:r>
          </a:p>
          <a:p>
            <a:r>
              <a:rPr lang="el-GR" sz="1700" dirty="0"/>
              <a:t>Τυποποίηση κειμένων, χαρτών, πινάκων, κλπ.</a:t>
            </a:r>
          </a:p>
          <a:p>
            <a:r>
              <a:rPr lang="el-GR" sz="1700" dirty="0"/>
              <a:t>Διάδοση λογιστικής και αριθμητικής</a:t>
            </a:r>
          </a:p>
          <a:p>
            <a:r>
              <a:rPr lang="el-GR" sz="1700" dirty="0"/>
              <a:t>Διόρθωση και βελτίωση διαδοχικών εκδόσεων</a:t>
            </a:r>
          </a:p>
          <a:p>
            <a:r>
              <a:rPr lang="el-GR" sz="1700" dirty="0"/>
              <a:t>Εξορθολογισμός καταλογογράφησης και κωδικοποίησης, αλφαβητική κατάταξη</a:t>
            </a:r>
          </a:p>
          <a:p>
            <a:r>
              <a:rPr lang="el-GR" sz="1700" dirty="0"/>
              <a:t>«Δημοκρατία των Γραμμάτων»</a:t>
            </a:r>
          </a:p>
        </p:txBody>
      </p:sp>
    </p:spTree>
    <p:extLst>
      <p:ext uri="{BB962C8B-B14F-4D97-AF65-F5344CB8AC3E}">
        <p14:creationId xmlns:p14="http://schemas.microsoft.com/office/powerpoint/2010/main" val="1852690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brightnessContrast bright="-7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84" y="882851"/>
            <a:ext cx="4630983" cy="5015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4000"/>
                    </a14:imgEffect>
                    <a14:imgEffect>
                      <a14:brightnessContrast bright="-16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781" y="1538830"/>
            <a:ext cx="4114148" cy="349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96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29AF8C"/>
    </a:accent1>
    <a:accent2>
      <a:srgbClr val="97BE49"/>
    </a:accent2>
    <a:accent3>
      <a:srgbClr val="3D9CCC"/>
    </a:accent3>
    <a:accent4>
      <a:srgbClr val="7C60C6"/>
    </a:accent4>
    <a:accent5>
      <a:srgbClr val="C9492C"/>
    </a:accent5>
    <a:accent6>
      <a:srgbClr val="D58C2E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</TotalTime>
  <Words>1472</Words>
  <Application>Microsoft Office PowerPoint</Application>
  <PresentationFormat>On-screen Show (4:3)</PresentationFormat>
  <Paragraphs>214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Ιστορία και Πολιτισμός της  Νεώτερης Ευρώπης 1492-1789</vt:lpstr>
      <vt:lpstr>ΟΥΜΑΝΙΣΜΟΣ</vt:lpstr>
      <vt:lpstr>Ουμανισμός και Αναγέννηση</vt:lpstr>
      <vt:lpstr>Γιατί στην Ιταλία;</vt:lpstr>
      <vt:lpstr>Τα πεδία της Αναγέννησης</vt:lpstr>
      <vt:lpstr>Η επινόηση της τυπογραφίας</vt:lpstr>
      <vt:lpstr>Ουμανισμός και Αναγέννηση (2)</vt:lpstr>
      <vt:lpstr>Ουμανισμός και Αναγέννηση (3)</vt:lpstr>
      <vt:lpstr>PowerPoint Presentation</vt:lpstr>
      <vt:lpstr>Άλδος Μανούτιος (1449-1515)</vt:lpstr>
      <vt:lpstr>Άλδος Μανούτιος (1449-1515) </vt:lpstr>
      <vt:lpstr>Η επινόηση της τυπογραφίας (2)</vt:lpstr>
      <vt:lpstr>Πολιτικός ουμανισμός</vt:lpstr>
      <vt:lpstr>Ουμανισμός και Αναγέννηση (3)</vt:lpstr>
      <vt:lpstr>Ουμανισμός και Αναγέννηση (4)</vt:lpstr>
      <vt:lpstr>Καλλιτεχνική Αναγέννηση στη Μεσόγειο</vt:lpstr>
      <vt:lpstr>PowerPoint Presentation</vt:lpstr>
      <vt:lpstr>Εργαστήρι Φλωρεντίας (1420-1500)</vt:lpstr>
      <vt:lpstr>LINKS</vt:lpstr>
      <vt:lpstr>Condottieri</vt:lpstr>
      <vt:lpstr>Εργαστήρι Ρώμης (1500-1530)</vt:lpstr>
      <vt:lpstr>Εργαστήρι Βενετίας (1530-1580)</vt:lpstr>
      <vt:lpstr>Διάδοση Ουμανισμού</vt:lpstr>
      <vt:lpstr>Ελισαβετιανή Αγγλία    ΘΕΑΤΡΟ</vt:lpstr>
      <vt:lpstr>Εμφάνιση επιστημονικού πνεύματος</vt:lpstr>
      <vt:lpstr>Ουμανισμός και Αναγέννηση</vt:lpstr>
      <vt:lpstr>Όρια ουμανισμού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Αναγέννηση</dc:title>
  <dc:creator>ankaraka@o365.uoa.gr</dc:creator>
  <cp:lastModifiedBy>Anna Karakatsouli</cp:lastModifiedBy>
  <cp:revision>2</cp:revision>
  <dcterms:created xsi:type="dcterms:W3CDTF">2020-10-19T07:44:02Z</dcterms:created>
  <dcterms:modified xsi:type="dcterms:W3CDTF">2023-10-12T15:09:57Z</dcterms:modified>
</cp:coreProperties>
</file>