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23"/>
  </p:notesMasterIdLst>
  <p:sldIdLst>
    <p:sldId id="335" r:id="rId2"/>
    <p:sldId id="279" r:id="rId3"/>
    <p:sldId id="267" r:id="rId4"/>
    <p:sldId id="268" r:id="rId5"/>
    <p:sldId id="336" r:id="rId6"/>
    <p:sldId id="270" r:id="rId7"/>
    <p:sldId id="269" r:id="rId8"/>
    <p:sldId id="271" r:id="rId9"/>
    <p:sldId id="319" r:id="rId10"/>
    <p:sldId id="277" r:id="rId11"/>
    <p:sldId id="278" r:id="rId12"/>
    <p:sldId id="341" r:id="rId13"/>
    <p:sldId id="339" r:id="rId14"/>
    <p:sldId id="338" r:id="rId15"/>
    <p:sldId id="286" r:id="rId16"/>
    <p:sldId id="345" r:id="rId17"/>
    <p:sldId id="280" r:id="rId18"/>
    <p:sldId id="288" r:id="rId19"/>
    <p:sldId id="346" r:id="rId20"/>
    <p:sldId id="340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D5808B0C-A3CF-4F85-88E8-68582807CAFE}"/>
    <pc:docChg chg="undo custSel delSld modSld">
      <pc:chgData name="Anna Karakatsouli" userId="d7ec0d07f17b5ab2" providerId="LiveId" clId="{D5808B0C-A3CF-4F85-88E8-68582807CAFE}" dt="2023-10-06T06:16:23.552" v="14" actId="47"/>
      <pc:docMkLst>
        <pc:docMk/>
      </pc:docMkLst>
      <pc:sldChg chg="addSp delSp modSp mod">
        <pc:chgData name="Anna Karakatsouli" userId="d7ec0d07f17b5ab2" providerId="LiveId" clId="{D5808B0C-A3CF-4F85-88E8-68582807CAFE}" dt="2023-10-06T06:15:36.491" v="5" actId="26606"/>
        <pc:sldMkLst>
          <pc:docMk/>
          <pc:sldMk cId="0" sldId="270"/>
        </pc:sldMkLst>
        <pc:spChg chg="mod">
          <ac:chgData name="Anna Karakatsouli" userId="d7ec0d07f17b5ab2" providerId="LiveId" clId="{D5808B0C-A3CF-4F85-88E8-68582807CAFE}" dt="2023-10-06T06:15:36.491" v="5" actId="26606"/>
          <ac:spMkLst>
            <pc:docMk/>
            <pc:sldMk cId="0" sldId="270"/>
            <ac:spMk id="2" creationId="{00000000-0000-0000-0000-000000000000}"/>
          </ac:spMkLst>
        </pc:spChg>
        <pc:spChg chg="mod">
          <ac:chgData name="Anna Karakatsouli" userId="d7ec0d07f17b5ab2" providerId="LiveId" clId="{D5808B0C-A3CF-4F85-88E8-68582807CAFE}" dt="2023-10-06T06:15:36.481" v="4" actId="26606"/>
          <ac:spMkLst>
            <pc:docMk/>
            <pc:sldMk cId="0" sldId="270"/>
            <ac:spMk id="3" creationId="{00000000-0000-0000-0000-000000000000}"/>
          </ac:spMkLst>
        </pc:spChg>
        <pc:spChg chg="add del mod">
          <ac:chgData name="Anna Karakatsouli" userId="d7ec0d07f17b5ab2" providerId="LiveId" clId="{D5808B0C-A3CF-4F85-88E8-68582807CAFE}" dt="2023-10-06T06:15:36.491" v="5" actId="26606"/>
          <ac:spMkLst>
            <pc:docMk/>
            <pc:sldMk cId="0" sldId="270"/>
            <ac:spMk id="4" creationId="{00000000-0000-0000-0000-000000000000}"/>
          </ac:spMkLst>
        </pc:spChg>
        <pc:spChg chg="add del">
          <ac:chgData name="Anna Karakatsouli" userId="d7ec0d07f17b5ab2" providerId="LiveId" clId="{D5808B0C-A3CF-4F85-88E8-68582807CAFE}" dt="2023-10-06T06:15:36.491" v="5" actId="26606"/>
          <ac:spMkLst>
            <pc:docMk/>
            <pc:sldMk cId="0" sldId="270"/>
            <ac:spMk id="75" creationId="{79BB35BC-D5C2-4C8B-A22A-A71E6191913B}"/>
          </ac:spMkLst>
        </pc:spChg>
        <pc:spChg chg="add del">
          <ac:chgData name="Anna Karakatsouli" userId="d7ec0d07f17b5ab2" providerId="LiveId" clId="{D5808B0C-A3CF-4F85-88E8-68582807CAFE}" dt="2023-10-06T06:15:33.660" v="2" actId="26606"/>
          <ac:spMkLst>
            <pc:docMk/>
            <pc:sldMk cId="0" sldId="270"/>
            <ac:spMk id="80" creationId="{907EF6B7-1338-4443-8C46-6A318D952DFD}"/>
          </ac:spMkLst>
        </pc:spChg>
        <pc:spChg chg="add del">
          <ac:chgData name="Anna Karakatsouli" userId="d7ec0d07f17b5ab2" providerId="LiveId" clId="{D5808B0C-A3CF-4F85-88E8-68582807CAFE}" dt="2023-10-06T06:15:36.481" v="4" actId="26606"/>
          <ac:spMkLst>
            <pc:docMk/>
            <pc:sldMk cId="0" sldId="270"/>
            <ac:spMk id="81" creationId="{2659FDB4-FCBE-4A89-B46D-43D4FA54464D}"/>
          </ac:spMkLst>
        </pc:spChg>
        <pc:spChg chg="add del">
          <ac:chgData name="Anna Karakatsouli" userId="d7ec0d07f17b5ab2" providerId="LiveId" clId="{D5808B0C-A3CF-4F85-88E8-68582807CAFE}" dt="2023-10-06T06:15:33.660" v="2" actId="26606"/>
          <ac:spMkLst>
            <pc:docMk/>
            <pc:sldMk cId="0" sldId="270"/>
            <ac:spMk id="82" creationId="{DAAE4CDD-124C-4DCF-9584-B6033B545DD5}"/>
          </ac:spMkLst>
        </pc:spChg>
        <pc:spChg chg="add del">
          <ac:chgData name="Anna Karakatsouli" userId="d7ec0d07f17b5ab2" providerId="LiveId" clId="{D5808B0C-A3CF-4F85-88E8-68582807CAFE}" dt="2023-10-06T06:15:33.660" v="2" actId="26606"/>
          <ac:spMkLst>
            <pc:docMk/>
            <pc:sldMk cId="0" sldId="270"/>
            <ac:spMk id="84" creationId="{081E4A58-353D-44AE-B2FC-2A74E2E400F7}"/>
          </ac:spMkLst>
        </pc:spChg>
        <pc:spChg chg="add">
          <ac:chgData name="Anna Karakatsouli" userId="d7ec0d07f17b5ab2" providerId="LiveId" clId="{D5808B0C-A3CF-4F85-88E8-68582807CAFE}" dt="2023-10-06T06:15:36.491" v="5" actId="26606"/>
          <ac:spMkLst>
            <pc:docMk/>
            <pc:sldMk cId="0" sldId="270"/>
            <ac:spMk id="85" creationId="{777A147A-9ED8-46B4-8660-1B3C2AA880B5}"/>
          </ac:spMkLst>
        </pc:spChg>
        <pc:spChg chg="add">
          <ac:chgData name="Anna Karakatsouli" userId="d7ec0d07f17b5ab2" providerId="LiveId" clId="{D5808B0C-A3CF-4F85-88E8-68582807CAFE}" dt="2023-10-06T06:15:36.491" v="5" actId="26606"/>
          <ac:spMkLst>
            <pc:docMk/>
            <pc:sldMk cId="0" sldId="270"/>
            <ac:spMk id="86" creationId="{5D6C15A0-C087-4593-8414-2B4EC1CDC3DE}"/>
          </ac:spMkLst>
        </pc:spChg>
        <pc:spChg chg="add">
          <ac:chgData name="Anna Karakatsouli" userId="d7ec0d07f17b5ab2" providerId="LiveId" clId="{D5808B0C-A3CF-4F85-88E8-68582807CAFE}" dt="2023-10-06T06:15:36.491" v="5" actId="26606"/>
          <ac:spMkLst>
            <pc:docMk/>
            <pc:sldMk cId="0" sldId="270"/>
            <ac:spMk id="87" creationId="{00000000-0000-0000-0000-000000000000}"/>
          </ac:spMkLst>
        </pc:spChg>
        <pc:graphicFrameChg chg="add del">
          <ac:chgData name="Anna Karakatsouli" userId="d7ec0d07f17b5ab2" providerId="LiveId" clId="{D5808B0C-A3CF-4F85-88E8-68582807CAFE}" dt="2023-10-06T06:15:36.481" v="4" actId="26606"/>
          <ac:graphicFrameMkLst>
            <pc:docMk/>
            <pc:sldMk cId="0" sldId="270"/>
            <ac:graphicFrameMk id="77" creationId="{1629585C-A738-6FFD-9247-4CAC26A0C6D4}"/>
          </ac:graphicFrameMkLst>
        </pc:graphicFrameChg>
        <pc:picChg chg="del">
          <ac:chgData name="Anna Karakatsouli" userId="d7ec0d07f17b5ab2" providerId="LiveId" clId="{D5808B0C-A3CF-4F85-88E8-68582807CAFE}" dt="2023-10-06T06:15:27.334" v="0" actId="478"/>
          <ac:picMkLst>
            <pc:docMk/>
            <pc:sldMk cId="0" sldId="270"/>
            <ac:picMk id="4102" creationId="{00000000-0000-0000-0000-000000000000}"/>
          </ac:picMkLst>
        </pc:picChg>
        <pc:cxnChg chg="add del">
          <ac:chgData name="Anna Karakatsouli" userId="d7ec0d07f17b5ab2" providerId="LiveId" clId="{D5808B0C-A3CF-4F85-88E8-68582807CAFE}" dt="2023-10-06T06:15:36.481" v="4" actId="26606"/>
          <ac:cxnSpMkLst>
            <pc:docMk/>
            <pc:sldMk cId="0" sldId="270"/>
            <ac:cxnSpMk id="83" creationId="{C8F51B3F-8331-4E4A-AE96-D47B1006EEAD}"/>
          </ac:cxnSpMkLst>
        </pc:cxnChg>
      </pc:sldChg>
      <pc:sldChg chg="del">
        <pc:chgData name="Anna Karakatsouli" userId="d7ec0d07f17b5ab2" providerId="LiveId" clId="{D5808B0C-A3CF-4F85-88E8-68582807CAFE}" dt="2023-10-06T06:15:59.314" v="6" actId="47"/>
        <pc:sldMkLst>
          <pc:docMk/>
          <pc:sldMk cId="0" sldId="272"/>
        </pc:sldMkLst>
      </pc:sldChg>
      <pc:sldChg chg="del">
        <pc:chgData name="Anna Karakatsouli" userId="d7ec0d07f17b5ab2" providerId="LiveId" clId="{D5808B0C-A3CF-4F85-88E8-68582807CAFE}" dt="2023-10-06T06:15:59.314" v="6" actId="47"/>
        <pc:sldMkLst>
          <pc:docMk/>
          <pc:sldMk cId="0" sldId="273"/>
        </pc:sldMkLst>
      </pc:sldChg>
      <pc:sldChg chg="del">
        <pc:chgData name="Anna Karakatsouli" userId="d7ec0d07f17b5ab2" providerId="LiveId" clId="{D5808B0C-A3CF-4F85-88E8-68582807CAFE}" dt="2023-10-06T06:15:59.314" v="6" actId="47"/>
        <pc:sldMkLst>
          <pc:docMk/>
          <pc:sldMk cId="0" sldId="274"/>
        </pc:sldMkLst>
      </pc:sldChg>
      <pc:sldChg chg="del">
        <pc:chgData name="Anna Karakatsouli" userId="d7ec0d07f17b5ab2" providerId="LiveId" clId="{D5808B0C-A3CF-4F85-88E8-68582807CAFE}" dt="2023-10-06T06:15:59.314" v="6" actId="47"/>
        <pc:sldMkLst>
          <pc:docMk/>
          <pc:sldMk cId="0" sldId="275"/>
        </pc:sldMkLst>
      </pc:sldChg>
      <pc:sldChg chg="del">
        <pc:chgData name="Anna Karakatsouli" userId="d7ec0d07f17b5ab2" providerId="LiveId" clId="{D5808B0C-A3CF-4F85-88E8-68582807CAFE}" dt="2023-10-06T06:15:59.314" v="6" actId="47"/>
        <pc:sldMkLst>
          <pc:docMk/>
          <pc:sldMk cId="0" sldId="276"/>
        </pc:sldMkLst>
      </pc:sldChg>
      <pc:sldChg chg="del">
        <pc:chgData name="Anna Karakatsouli" userId="d7ec0d07f17b5ab2" providerId="LiveId" clId="{D5808B0C-A3CF-4F85-88E8-68582807CAFE}" dt="2023-10-06T06:16:09.585" v="8" actId="47"/>
        <pc:sldMkLst>
          <pc:docMk/>
          <pc:sldMk cId="0" sldId="281"/>
        </pc:sldMkLst>
      </pc:sldChg>
      <pc:sldChg chg="del">
        <pc:chgData name="Anna Karakatsouli" userId="d7ec0d07f17b5ab2" providerId="LiveId" clId="{D5808B0C-A3CF-4F85-88E8-68582807CAFE}" dt="2023-10-06T06:16:18.833" v="12" actId="47"/>
        <pc:sldMkLst>
          <pc:docMk/>
          <pc:sldMk cId="0" sldId="282"/>
        </pc:sldMkLst>
      </pc:sldChg>
      <pc:sldChg chg="del">
        <pc:chgData name="Anna Karakatsouli" userId="d7ec0d07f17b5ab2" providerId="LiveId" clId="{D5808B0C-A3CF-4F85-88E8-68582807CAFE}" dt="2023-10-06T06:15:59.314" v="6" actId="47"/>
        <pc:sldMkLst>
          <pc:docMk/>
          <pc:sldMk cId="0" sldId="283"/>
        </pc:sldMkLst>
      </pc:sldChg>
      <pc:sldChg chg="del">
        <pc:chgData name="Anna Karakatsouli" userId="d7ec0d07f17b5ab2" providerId="LiveId" clId="{D5808B0C-A3CF-4F85-88E8-68582807CAFE}" dt="2023-10-06T06:16:08.846" v="7" actId="47"/>
        <pc:sldMkLst>
          <pc:docMk/>
          <pc:sldMk cId="0" sldId="284"/>
        </pc:sldMkLst>
      </pc:sldChg>
      <pc:sldChg chg="del">
        <pc:chgData name="Anna Karakatsouli" userId="d7ec0d07f17b5ab2" providerId="LiveId" clId="{D5808B0C-A3CF-4F85-88E8-68582807CAFE}" dt="2023-10-06T06:15:59.314" v="6" actId="47"/>
        <pc:sldMkLst>
          <pc:docMk/>
          <pc:sldMk cId="0" sldId="317"/>
        </pc:sldMkLst>
      </pc:sldChg>
      <pc:sldChg chg="del">
        <pc:chgData name="Anna Karakatsouli" userId="d7ec0d07f17b5ab2" providerId="LiveId" clId="{D5808B0C-A3CF-4F85-88E8-68582807CAFE}" dt="2023-10-06T06:15:59.314" v="6" actId="47"/>
        <pc:sldMkLst>
          <pc:docMk/>
          <pc:sldMk cId="0" sldId="320"/>
        </pc:sldMkLst>
      </pc:sldChg>
      <pc:sldChg chg="del">
        <pc:chgData name="Anna Karakatsouli" userId="d7ec0d07f17b5ab2" providerId="LiveId" clId="{D5808B0C-A3CF-4F85-88E8-68582807CAFE}" dt="2023-10-06T06:16:18.091" v="11" actId="47"/>
        <pc:sldMkLst>
          <pc:docMk/>
          <pc:sldMk cId="0" sldId="321"/>
        </pc:sldMkLst>
      </pc:sldChg>
      <pc:sldChg chg="del">
        <pc:chgData name="Anna Karakatsouli" userId="d7ec0d07f17b5ab2" providerId="LiveId" clId="{D5808B0C-A3CF-4F85-88E8-68582807CAFE}" dt="2023-10-06T06:16:15.057" v="10" actId="47"/>
        <pc:sldMkLst>
          <pc:docMk/>
          <pc:sldMk cId="0" sldId="326"/>
        </pc:sldMkLst>
      </pc:sldChg>
      <pc:sldChg chg="del">
        <pc:chgData name="Anna Karakatsouli" userId="d7ec0d07f17b5ab2" providerId="LiveId" clId="{D5808B0C-A3CF-4F85-88E8-68582807CAFE}" dt="2023-10-06T06:15:59.314" v="6" actId="47"/>
        <pc:sldMkLst>
          <pc:docMk/>
          <pc:sldMk cId="0" sldId="332"/>
        </pc:sldMkLst>
      </pc:sldChg>
      <pc:sldChg chg="del">
        <pc:chgData name="Anna Karakatsouli" userId="d7ec0d07f17b5ab2" providerId="LiveId" clId="{D5808B0C-A3CF-4F85-88E8-68582807CAFE}" dt="2023-10-06T06:15:59.314" v="6" actId="47"/>
        <pc:sldMkLst>
          <pc:docMk/>
          <pc:sldMk cId="1002411325" sldId="333"/>
        </pc:sldMkLst>
      </pc:sldChg>
      <pc:sldChg chg="del">
        <pc:chgData name="Anna Karakatsouli" userId="d7ec0d07f17b5ab2" providerId="LiveId" clId="{D5808B0C-A3CF-4F85-88E8-68582807CAFE}" dt="2023-10-06T06:16:23.552" v="14" actId="47"/>
        <pc:sldMkLst>
          <pc:docMk/>
          <pc:sldMk cId="0" sldId="334"/>
        </pc:sldMkLst>
      </pc:sldChg>
      <pc:sldChg chg="del">
        <pc:chgData name="Anna Karakatsouli" userId="d7ec0d07f17b5ab2" providerId="LiveId" clId="{D5808B0C-A3CF-4F85-88E8-68582807CAFE}" dt="2023-10-06T06:15:59.314" v="6" actId="47"/>
        <pc:sldMkLst>
          <pc:docMk/>
          <pc:sldMk cId="1860451420" sldId="337"/>
        </pc:sldMkLst>
      </pc:sldChg>
      <pc:sldChg chg="del">
        <pc:chgData name="Anna Karakatsouli" userId="d7ec0d07f17b5ab2" providerId="LiveId" clId="{D5808B0C-A3CF-4F85-88E8-68582807CAFE}" dt="2023-10-06T06:15:59.314" v="6" actId="47"/>
        <pc:sldMkLst>
          <pc:docMk/>
          <pc:sldMk cId="2388719431" sldId="342"/>
        </pc:sldMkLst>
      </pc:sldChg>
      <pc:sldChg chg="del">
        <pc:chgData name="Anna Karakatsouli" userId="d7ec0d07f17b5ab2" providerId="LiveId" clId="{D5808B0C-A3CF-4F85-88E8-68582807CAFE}" dt="2023-10-06T06:16:22.905" v="13" actId="47"/>
        <pc:sldMkLst>
          <pc:docMk/>
          <pc:sldMk cId="3952263552" sldId="343"/>
        </pc:sldMkLst>
      </pc:sldChg>
      <pc:sldChg chg="del">
        <pc:chgData name="Anna Karakatsouli" userId="d7ec0d07f17b5ab2" providerId="LiveId" clId="{D5808B0C-A3CF-4F85-88E8-68582807CAFE}" dt="2023-10-06T06:16:12.737" v="9" actId="47"/>
        <pc:sldMkLst>
          <pc:docMk/>
          <pc:sldMk cId="3256589256" sldId="34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73A2E-6BE8-446C-81FE-31941CACC9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EBD3A1-5106-414C-8115-6C7CBBD38691}">
      <dgm:prSet/>
      <dgm:spPr/>
      <dgm:t>
        <a:bodyPr/>
        <a:lstStyle/>
        <a:p>
          <a:r>
            <a:rPr lang="el-GR"/>
            <a:t>Υπερπόντια επέκταση, εισροή πολύτιμων μετάλλων Αμερικής</a:t>
          </a:r>
          <a:endParaRPr lang="en-US"/>
        </a:p>
      </dgm:t>
    </dgm:pt>
    <dgm:pt modelId="{148BC0EA-9DE2-4CB0-A527-85A7678417E4}" type="parTrans" cxnId="{6DC05D23-7640-4C52-BBF3-3D871983A54B}">
      <dgm:prSet/>
      <dgm:spPr/>
      <dgm:t>
        <a:bodyPr/>
        <a:lstStyle/>
        <a:p>
          <a:endParaRPr lang="en-US"/>
        </a:p>
      </dgm:t>
    </dgm:pt>
    <dgm:pt modelId="{ECCE838F-2A67-4EAD-B3C2-FB4E0813BC0F}" type="sibTrans" cxnId="{6DC05D23-7640-4C52-BBF3-3D871983A54B}">
      <dgm:prSet/>
      <dgm:spPr/>
      <dgm:t>
        <a:bodyPr/>
        <a:lstStyle/>
        <a:p>
          <a:endParaRPr lang="en-US"/>
        </a:p>
      </dgm:t>
    </dgm:pt>
    <dgm:pt modelId="{1C8F3D4C-12E7-40AA-9995-1FAE37EEC0AA}">
      <dgm:prSet/>
      <dgm:spPr/>
      <dgm:t>
        <a:bodyPr/>
        <a:lstStyle/>
        <a:p>
          <a:r>
            <a:rPr lang="el-GR"/>
            <a:t>Αύξηση πλούτου ελίτ, κερδοσκοπία</a:t>
          </a:r>
          <a:endParaRPr lang="en-US"/>
        </a:p>
      </dgm:t>
    </dgm:pt>
    <dgm:pt modelId="{65379386-F7F1-40B3-8093-97109B88E9D7}" type="parTrans" cxnId="{7B8FFF9F-599C-4FD2-A6C2-9062B7974A09}">
      <dgm:prSet/>
      <dgm:spPr/>
      <dgm:t>
        <a:bodyPr/>
        <a:lstStyle/>
        <a:p>
          <a:endParaRPr lang="en-US"/>
        </a:p>
      </dgm:t>
    </dgm:pt>
    <dgm:pt modelId="{8052C5BB-3EF7-4E1D-AD14-60FC44F151B5}" type="sibTrans" cxnId="{7B8FFF9F-599C-4FD2-A6C2-9062B7974A09}">
      <dgm:prSet/>
      <dgm:spPr/>
      <dgm:t>
        <a:bodyPr/>
        <a:lstStyle/>
        <a:p>
          <a:endParaRPr lang="en-US"/>
        </a:p>
      </dgm:t>
    </dgm:pt>
    <dgm:pt modelId="{37C508DB-79D9-473C-8BD5-8DB780BB8865}">
      <dgm:prSet/>
      <dgm:spPr/>
      <dgm:t>
        <a:bodyPr/>
        <a:lstStyle/>
        <a:p>
          <a:r>
            <a:rPr lang="el-GR"/>
            <a:t>Εξέλιξη προτιμήσεων και συμπεριφορών</a:t>
          </a:r>
          <a:r>
            <a:rPr lang="en-US"/>
            <a:t>, </a:t>
          </a:r>
          <a:r>
            <a:rPr lang="el-GR"/>
            <a:t>επίδειξη πλουτισμού</a:t>
          </a:r>
          <a:endParaRPr lang="en-US"/>
        </a:p>
      </dgm:t>
    </dgm:pt>
    <dgm:pt modelId="{AF4E6712-771A-468E-AA27-75B6A9FD98D2}" type="parTrans" cxnId="{C063CAA2-7968-483E-9C98-8CFA7F09F3A5}">
      <dgm:prSet/>
      <dgm:spPr/>
      <dgm:t>
        <a:bodyPr/>
        <a:lstStyle/>
        <a:p>
          <a:endParaRPr lang="en-US"/>
        </a:p>
      </dgm:t>
    </dgm:pt>
    <dgm:pt modelId="{BBAB460B-8AF4-4F0F-AA03-D68B7E6369E3}" type="sibTrans" cxnId="{C063CAA2-7968-483E-9C98-8CFA7F09F3A5}">
      <dgm:prSet/>
      <dgm:spPr/>
      <dgm:t>
        <a:bodyPr/>
        <a:lstStyle/>
        <a:p>
          <a:endParaRPr lang="en-US"/>
        </a:p>
      </dgm:t>
    </dgm:pt>
    <dgm:pt modelId="{F16AC289-B876-4EBE-A6C1-AA63E46971CC}">
      <dgm:prSet/>
      <dgm:spPr/>
      <dgm:t>
        <a:bodyPr/>
        <a:lstStyle/>
        <a:p>
          <a:r>
            <a:rPr lang="el-GR"/>
            <a:t>Νέος ρόλος κράτους (εμποροκρατία/μερκαντιλισμός)</a:t>
          </a:r>
          <a:endParaRPr lang="en-US"/>
        </a:p>
      </dgm:t>
    </dgm:pt>
    <dgm:pt modelId="{AB6A8ABF-E09C-40D6-A267-D7EA1C6AF17E}" type="parTrans" cxnId="{7D8A3A92-7A4A-4BAB-8867-7D78089FD931}">
      <dgm:prSet/>
      <dgm:spPr/>
      <dgm:t>
        <a:bodyPr/>
        <a:lstStyle/>
        <a:p>
          <a:endParaRPr lang="en-US"/>
        </a:p>
      </dgm:t>
    </dgm:pt>
    <dgm:pt modelId="{1C168F08-D3A3-43BF-B886-9062E045136A}" type="sibTrans" cxnId="{7D8A3A92-7A4A-4BAB-8867-7D78089FD931}">
      <dgm:prSet/>
      <dgm:spPr/>
      <dgm:t>
        <a:bodyPr/>
        <a:lstStyle/>
        <a:p>
          <a:endParaRPr lang="en-US"/>
        </a:p>
      </dgm:t>
    </dgm:pt>
    <dgm:pt modelId="{CB701E11-1007-4F76-BBC4-17B12B695B52}" type="pres">
      <dgm:prSet presAssocID="{2D673A2E-6BE8-446C-81FE-31941CACC936}" presName="linear" presStyleCnt="0">
        <dgm:presLayoutVars>
          <dgm:animLvl val="lvl"/>
          <dgm:resizeHandles val="exact"/>
        </dgm:presLayoutVars>
      </dgm:prSet>
      <dgm:spPr/>
    </dgm:pt>
    <dgm:pt modelId="{59A46BB8-ECAD-4BE5-B92F-44B5F666563A}" type="pres">
      <dgm:prSet presAssocID="{E8EBD3A1-5106-414C-8115-6C7CBBD386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4C0F948-7600-4DED-94CB-EDFAFD0C8168}" type="pres">
      <dgm:prSet presAssocID="{ECCE838F-2A67-4EAD-B3C2-FB4E0813BC0F}" presName="spacer" presStyleCnt="0"/>
      <dgm:spPr/>
    </dgm:pt>
    <dgm:pt modelId="{AD7BFAB2-A6F2-497F-B43B-441D97A53434}" type="pres">
      <dgm:prSet presAssocID="{1C8F3D4C-12E7-40AA-9995-1FAE37EEC0A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4932B3A-CB72-48B5-A8F7-94EB4791851F}" type="pres">
      <dgm:prSet presAssocID="{8052C5BB-3EF7-4E1D-AD14-60FC44F151B5}" presName="spacer" presStyleCnt="0"/>
      <dgm:spPr/>
    </dgm:pt>
    <dgm:pt modelId="{CB78A1E2-13D4-4CD0-9DE2-1656A6D397C4}" type="pres">
      <dgm:prSet presAssocID="{37C508DB-79D9-473C-8BD5-8DB780BB88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53B9CD-331F-480F-A4B2-AED74DC52A39}" type="pres">
      <dgm:prSet presAssocID="{BBAB460B-8AF4-4F0F-AA03-D68B7E6369E3}" presName="spacer" presStyleCnt="0"/>
      <dgm:spPr/>
    </dgm:pt>
    <dgm:pt modelId="{9D96ED80-FE3D-4822-9329-79C0B58721C8}" type="pres">
      <dgm:prSet presAssocID="{F16AC289-B876-4EBE-A6C1-AA63E46971C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A48331C-4CEB-453C-B139-ABE440089E5A}" type="presOf" srcId="{37C508DB-79D9-473C-8BD5-8DB780BB8865}" destId="{CB78A1E2-13D4-4CD0-9DE2-1656A6D397C4}" srcOrd="0" destOrd="0" presId="urn:microsoft.com/office/officeart/2005/8/layout/vList2"/>
    <dgm:cxn modelId="{6DC05D23-7640-4C52-BBF3-3D871983A54B}" srcId="{2D673A2E-6BE8-446C-81FE-31941CACC936}" destId="{E8EBD3A1-5106-414C-8115-6C7CBBD38691}" srcOrd="0" destOrd="0" parTransId="{148BC0EA-9DE2-4CB0-A527-85A7678417E4}" sibTransId="{ECCE838F-2A67-4EAD-B3C2-FB4E0813BC0F}"/>
    <dgm:cxn modelId="{2D487436-4FB2-4E7D-BB53-F6A38647499B}" type="presOf" srcId="{1C8F3D4C-12E7-40AA-9995-1FAE37EEC0AA}" destId="{AD7BFAB2-A6F2-497F-B43B-441D97A53434}" srcOrd="0" destOrd="0" presId="urn:microsoft.com/office/officeart/2005/8/layout/vList2"/>
    <dgm:cxn modelId="{BFB4016E-2667-4A8B-ADCC-3FBFFDA1E3DF}" type="presOf" srcId="{E8EBD3A1-5106-414C-8115-6C7CBBD38691}" destId="{59A46BB8-ECAD-4BE5-B92F-44B5F666563A}" srcOrd="0" destOrd="0" presId="urn:microsoft.com/office/officeart/2005/8/layout/vList2"/>
    <dgm:cxn modelId="{A0D26F6E-433F-4921-928A-17C2341B6008}" type="presOf" srcId="{F16AC289-B876-4EBE-A6C1-AA63E46971CC}" destId="{9D96ED80-FE3D-4822-9329-79C0B58721C8}" srcOrd="0" destOrd="0" presId="urn:microsoft.com/office/officeart/2005/8/layout/vList2"/>
    <dgm:cxn modelId="{7D8A3A92-7A4A-4BAB-8867-7D78089FD931}" srcId="{2D673A2E-6BE8-446C-81FE-31941CACC936}" destId="{F16AC289-B876-4EBE-A6C1-AA63E46971CC}" srcOrd="3" destOrd="0" parTransId="{AB6A8ABF-E09C-40D6-A267-D7EA1C6AF17E}" sibTransId="{1C168F08-D3A3-43BF-B886-9062E045136A}"/>
    <dgm:cxn modelId="{7B8FFF9F-599C-4FD2-A6C2-9062B7974A09}" srcId="{2D673A2E-6BE8-446C-81FE-31941CACC936}" destId="{1C8F3D4C-12E7-40AA-9995-1FAE37EEC0AA}" srcOrd="1" destOrd="0" parTransId="{65379386-F7F1-40B3-8093-97109B88E9D7}" sibTransId="{8052C5BB-3EF7-4E1D-AD14-60FC44F151B5}"/>
    <dgm:cxn modelId="{C063CAA2-7968-483E-9C98-8CFA7F09F3A5}" srcId="{2D673A2E-6BE8-446C-81FE-31941CACC936}" destId="{37C508DB-79D9-473C-8BD5-8DB780BB8865}" srcOrd="2" destOrd="0" parTransId="{AF4E6712-771A-468E-AA27-75B6A9FD98D2}" sibTransId="{BBAB460B-8AF4-4F0F-AA03-D68B7E6369E3}"/>
    <dgm:cxn modelId="{D62994A4-251F-49B2-8813-9663049B35F0}" type="presOf" srcId="{2D673A2E-6BE8-446C-81FE-31941CACC936}" destId="{CB701E11-1007-4F76-BBC4-17B12B695B52}" srcOrd="0" destOrd="0" presId="urn:microsoft.com/office/officeart/2005/8/layout/vList2"/>
    <dgm:cxn modelId="{2F694091-B1E5-4239-99AE-10532630B2AC}" type="presParOf" srcId="{CB701E11-1007-4F76-BBC4-17B12B695B52}" destId="{59A46BB8-ECAD-4BE5-B92F-44B5F666563A}" srcOrd="0" destOrd="0" presId="urn:microsoft.com/office/officeart/2005/8/layout/vList2"/>
    <dgm:cxn modelId="{28E071AC-9102-4015-9840-34E310541958}" type="presParOf" srcId="{CB701E11-1007-4F76-BBC4-17B12B695B52}" destId="{04C0F948-7600-4DED-94CB-EDFAFD0C8168}" srcOrd="1" destOrd="0" presId="urn:microsoft.com/office/officeart/2005/8/layout/vList2"/>
    <dgm:cxn modelId="{1B0B08B6-DD5C-43CE-921F-3D96ABC883AD}" type="presParOf" srcId="{CB701E11-1007-4F76-BBC4-17B12B695B52}" destId="{AD7BFAB2-A6F2-497F-B43B-441D97A53434}" srcOrd="2" destOrd="0" presId="urn:microsoft.com/office/officeart/2005/8/layout/vList2"/>
    <dgm:cxn modelId="{9138285F-6D9E-4491-8A61-C4348025AAA2}" type="presParOf" srcId="{CB701E11-1007-4F76-BBC4-17B12B695B52}" destId="{C4932B3A-CB72-48B5-A8F7-94EB4791851F}" srcOrd="3" destOrd="0" presId="urn:microsoft.com/office/officeart/2005/8/layout/vList2"/>
    <dgm:cxn modelId="{5D6ED272-309C-42BA-87D2-30F674823F49}" type="presParOf" srcId="{CB701E11-1007-4F76-BBC4-17B12B695B52}" destId="{CB78A1E2-13D4-4CD0-9DE2-1656A6D397C4}" srcOrd="4" destOrd="0" presId="urn:microsoft.com/office/officeart/2005/8/layout/vList2"/>
    <dgm:cxn modelId="{2DFC785C-501A-45AD-9FD5-12E4D4FBF3CA}" type="presParOf" srcId="{CB701E11-1007-4F76-BBC4-17B12B695B52}" destId="{E953B9CD-331F-480F-A4B2-AED74DC52A39}" srcOrd="5" destOrd="0" presId="urn:microsoft.com/office/officeart/2005/8/layout/vList2"/>
    <dgm:cxn modelId="{52CAE342-BCEB-444B-8395-F06B5E8650A3}" type="presParOf" srcId="{CB701E11-1007-4F76-BBC4-17B12B695B52}" destId="{9D96ED80-FE3D-4822-9329-79C0B58721C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22D2D-30AB-4AE8-8899-62F70DD2CFB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F80C51-145E-489B-8FBA-E285F7C75EBA}">
      <dgm:prSet/>
      <dgm:spPr/>
      <dgm:t>
        <a:bodyPr/>
        <a:lstStyle/>
        <a:p>
          <a:r>
            <a:rPr lang="el-GR"/>
            <a:t>Οι πρώτες μεγάλες επιχειρήσεις (ναυπηγεία Βενετίας, σιδηρουργία όπλων, τυπογραφεία)</a:t>
          </a:r>
          <a:endParaRPr lang="en-US"/>
        </a:p>
      </dgm:t>
    </dgm:pt>
    <dgm:pt modelId="{6C56ADE8-F0D0-4A32-862F-0831BE327823}" type="parTrans" cxnId="{251545BA-BAF0-46EE-8D70-0E14AA62B1DE}">
      <dgm:prSet/>
      <dgm:spPr/>
      <dgm:t>
        <a:bodyPr/>
        <a:lstStyle/>
        <a:p>
          <a:endParaRPr lang="en-US"/>
        </a:p>
      </dgm:t>
    </dgm:pt>
    <dgm:pt modelId="{E27A7D9C-0816-4FC9-B37C-8742AA1CEA9D}" type="sibTrans" cxnId="{251545BA-BAF0-46EE-8D70-0E14AA62B1DE}">
      <dgm:prSet/>
      <dgm:spPr/>
      <dgm:t>
        <a:bodyPr/>
        <a:lstStyle/>
        <a:p>
          <a:endParaRPr lang="en-US"/>
        </a:p>
      </dgm:t>
    </dgm:pt>
    <dgm:pt modelId="{69024AC3-8761-44E3-B492-404248D287B6}">
      <dgm:prSet/>
      <dgm:spPr/>
      <dgm:t>
        <a:bodyPr/>
        <a:lstStyle/>
        <a:p>
          <a:r>
            <a:rPr lang="el-GR"/>
            <a:t>Εμφάνιση εμπόρου-βιομηχάνου (υφαντουργία)</a:t>
          </a:r>
          <a:endParaRPr lang="en-US"/>
        </a:p>
      </dgm:t>
    </dgm:pt>
    <dgm:pt modelId="{53EA1581-2782-4CD5-A05D-096DEA05A61D}" type="parTrans" cxnId="{060042F9-911A-499D-8533-D9229A866384}">
      <dgm:prSet/>
      <dgm:spPr/>
      <dgm:t>
        <a:bodyPr/>
        <a:lstStyle/>
        <a:p>
          <a:endParaRPr lang="en-US"/>
        </a:p>
      </dgm:t>
    </dgm:pt>
    <dgm:pt modelId="{E1DDD2A0-0EBD-4C0D-988B-B21592512AF3}" type="sibTrans" cxnId="{060042F9-911A-499D-8533-D9229A866384}">
      <dgm:prSet/>
      <dgm:spPr/>
      <dgm:t>
        <a:bodyPr/>
        <a:lstStyle/>
        <a:p>
          <a:endParaRPr lang="en-US"/>
        </a:p>
      </dgm:t>
    </dgm:pt>
    <dgm:pt modelId="{443A9568-85DE-4022-8606-7439CBD5E0F3}">
      <dgm:prSet/>
      <dgm:spPr/>
      <dgm:t>
        <a:bodyPr/>
        <a:lstStyle/>
        <a:p>
          <a:r>
            <a:rPr lang="el-GR"/>
            <a:t>Συντεχνίες παραδοσιακών βιοτεχνιών (π.χ. υφαντουργία πολυτελείας, υποδηματοποιία, είδη διατροφής)</a:t>
          </a:r>
          <a:endParaRPr lang="en-US"/>
        </a:p>
      </dgm:t>
    </dgm:pt>
    <dgm:pt modelId="{B454BD49-F068-43BA-BC72-67454BC752C3}" type="parTrans" cxnId="{00A37A82-5C7D-445C-B6BC-DE53F69B0B08}">
      <dgm:prSet/>
      <dgm:spPr/>
      <dgm:t>
        <a:bodyPr/>
        <a:lstStyle/>
        <a:p>
          <a:endParaRPr lang="en-US"/>
        </a:p>
      </dgm:t>
    </dgm:pt>
    <dgm:pt modelId="{576E401D-7552-43F1-A2B9-5C436AF1746D}" type="sibTrans" cxnId="{00A37A82-5C7D-445C-B6BC-DE53F69B0B08}">
      <dgm:prSet/>
      <dgm:spPr/>
      <dgm:t>
        <a:bodyPr/>
        <a:lstStyle/>
        <a:p>
          <a:endParaRPr lang="en-US"/>
        </a:p>
      </dgm:t>
    </dgm:pt>
    <dgm:pt modelId="{B0BDA678-39D8-41DE-B144-234DA32C2D00}">
      <dgm:prSet/>
      <dgm:spPr/>
      <dgm:t>
        <a:bodyPr/>
        <a:lstStyle/>
        <a:p>
          <a:r>
            <a:rPr lang="el-GR"/>
            <a:t>Μεγάλη ανάπτυξη εξορυκτικής βιομηχανίας, μεταλλουργίας και βιομηχανίας χαρτιού (τυπογραφία)</a:t>
          </a:r>
          <a:endParaRPr lang="en-US"/>
        </a:p>
      </dgm:t>
    </dgm:pt>
    <dgm:pt modelId="{7FE3E9AE-1529-4E76-99DF-1EB427A7A810}" type="parTrans" cxnId="{EDF746BE-1066-4D48-A5B5-BE20FBB42644}">
      <dgm:prSet/>
      <dgm:spPr/>
      <dgm:t>
        <a:bodyPr/>
        <a:lstStyle/>
        <a:p>
          <a:endParaRPr lang="en-US"/>
        </a:p>
      </dgm:t>
    </dgm:pt>
    <dgm:pt modelId="{C815CB15-3804-4364-B2FF-75A9ADD19FFB}" type="sibTrans" cxnId="{EDF746BE-1066-4D48-A5B5-BE20FBB42644}">
      <dgm:prSet/>
      <dgm:spPr/>
      <dgm:t>
        <a:bodyPr/>
        <a:lstStyle/>
        <a:p>
          <a:endParaRPr lang="en-US"/>
        </a:p>
      </dgm:t>
    </dgm:pt>
    <dgm:pt modelId="{78B206FC-BF5F-47D9-BE48-401AF3BDD7F7}" type="pres">
      <dgm:prSet presAssocID="{3ED22D2D-30AB-4AE8-8899-62F70DD2CFB1}" presName="linear" presStyleCnt="0">
        <dgm:presLayoutVars>
          <dgm:animLvl val="lvl"/>
          <dgm:resizeHandles val="exact"/>
        </dgm:presLayoutVars>
      </dgm:prSet>
      <dgm:spPr/>
    </dgm:pt>
    <dgm:pt modelId="{189565FD-6923-4614-970A-10E10332E61F}" type="pres">
      <dgm:prSet presAssocID="{1EF80C51-145E-489B-8FBA-E285F7C75E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F4CF01-E83E-438D-8D07-130B84954BC0}" type="pres">
      <dgm:prSet presAssocID="{E27A7D9C-0816-4FC9-B37C-8742AA1CEA9D}" presName="spacer" presStyleCnt="0"/>
      <dgm:spPr/>
    </dgm:pt>
    <dgm:pt modelId="{7FA21E5B-5C00-4D6A-BD24-3C5067232D11}" type="pres">
      <dgm:prSet presAssocID="{69024AC3-8761-44E3-B492-404248D287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BA938E2-933E-4531-A541-E43F13A1EBFA}" type="pres">
      <dgm:prSet presAssocID="{E1DDD2A0-0EBD-4C0D-988B-B21592512AF3}" presName="spacer" presStyleCnt="0"/>
      <dgm:spPr/>
    </dgm:pt>
    <dgm:pt modelId="{7F486E90-772B-4121-A488-CEEE93092247}" type="pres">
      <dgm:prSet presAssocID="{443A9568-85DE-4022-8606-7439CBD5E0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F7BF53-3BAA-4A77-B3B0-A6814A8D9322}" type="pres">
      <dgm:prSet presAssocID="{576E401D-7552-43F1-A2B9-5C436AF1746D}" presName="spacer" presStyleCnt="0"/>
      <dgm:spPr/>
    </dgm:pt>
    <dgm:pt modelId="{0FB1ABAE-61A7-400F-8E37-876FC7829C45}" type="pres">
      <dgm:prSet presAssocID="{B0BDA678-39D8-41DE-B144-234DA32C2D0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B6B7866-DCC9-48FF-90DC-73ADC420FA7A}" type="presOf" srcId="{B0BDA678-39D8-41DE-B144-234DA32C2D00}" destId="{0FB1ABAE-61A7-400F-8E37-876FC7829C45}" srcOrd="0" destOrd="0" presId="urn:microsoft.com/office/officeart/2005/8/layout/vList2"/>
    <dgm:cxn modelId="{00A37A82-5C7D-445C-B6BC-DE53F69B0B08}" srcId="{3ED22D2D-30AB-4AE8-8899-62F70DD2CFB1}" destId="{443A9568-85DE-4022-8606-7439CBD5E0F3}" srcOrd="2" destOrd="0" parTransId="{B454BD49-F068-43BA-BC72-67454BC752C3}" sibTransId="{576E401D-7552-43F1-A2B9-5C436AF1746D}"/>
    <dgm:cxn modelId="{B53F85B1-5EBD-451E-A64B-D788AD1260EA}" type="presOf" srcId="{1EF80C51-145E-489B-8FBA-E285F7C75EBA}" destId="{189565FD-6923-4614-970A-10E10332E61F}" srcOrd="0" destOrd="0" presId="urn:microsoft.com/office/officeart/2005/8/layout/vList2"/>
    <dgm:cxn modelId="{251545BA-BAF0-46EE-8D70-0E14AA62B1DE}" srcId="{3ED22D2D-30AB-4AE8-8899-62F70DD2CFB1}" destId="{1EF80C51-145E-489B-8FBA-E285F7C75EBA}" srcOrd="0" destOrd="0" parTransId="{6C56ADE8-F0D0-4A32-862F-0831BE327823}" sibTransId="{E27A7D9C-0816-4FC9-B37C-8742AA1CEA9D}"/>
    <dgm:cxn modelId="{EDF746BE-1066-4D48-A5B5-BE20FBB42644}" srcId="{3ED22D2D-30AB-4AE8-8899-62F70DD2CFB1}" destId="{B0BDA678-39D8-41DE-B144-234DA32C2D00}" srcOrd="3" destOrd="0" parTransId="{7FE3E9AE-1529-4E76-99DF-1EB427A7A810}" sibTransId="{C815CB15-3804-4364-B2FF-75A9ADD19FFB}"/>
    <dgm:cxn modelId="{2B4F24C7-42A5-4F81-9A8C-D4EC0A674176}" type="presOf" srcId="{443A9568-85DE-4022-8606-7439CBD5E0F3}" destId="{7F486E90-772B-4121-A488-CEEE93092247}" srcOrd="0" destOrd="0" presId="urn:microsoft.com/office/officeart/2005/8/layout/vList2"/>
    <dgm:cxn modelId="{060042F9-911A-499D-8533-D9229A866384}" srcId="{3ED22D2D-30AB-4AE8-8899-62F70DD2CFB1}" destId="{69024AC3-8761-44E3-B492-404248D287B6}" srcOrd="1" destOrd="0" parTransId="{53EA1581-2782-4CD5-A05D-096DEA05A61D}" sibTransId="{E1DDD2A0-0EBD-4C0D-988B-B21592512AF3}"/>
    <dgm:cxn modelId="{F03F0BFD-DDD2-4E93-89EA-3855E0BFD3BB}" type="presOf" srcId="{3ED22D2D-30AB-4AE8-8899-62F70DD2CFB1}" destId="{78B206FC-BF5F-47D9-BE48-401AF3BDD7F7}" srcOrd="0" destOrd="0" presId="urn:microsoft.com/office/officeart/2005/8/layout/vList2"/>
    <dgm:cxn modelId="{553F2AFF-4154-45D3-B447-A82C9AB073BE}" type="presOf" srcId="{69024AC3-8761-44E3-B492-404248D287B6}" destId="{7FA21E5B-5C00-4D6A-BD24-3C5067232D11}" srcOrd="0" destOrd="0" presId="urn:microsoft.com/office/officeart/2005/8/layout/vList2"/>
    <dgm:cxn modelId="{7DDECD4C-23C1-455D-BF2D-7EE874AE288D}" type="presParOf" srcId="{78B206FC-BF5F-47D9-BE48-401AF3BDD7F7}" destId="{189565FD-6923-4614-970A-10E10332E61F}" srcOrd="0" destOrd="0" presId="urn:microsoft.com/office/officeart/2005/8/layout/vList2"/>
    <dgm:cxn modelId="{FD03D52D-778B-4A77-AC92-8FEE2A440B47}" type="presParOf" srcId="{78B206FC-BF5F-47D9-BE48-401AF3BDD7F7}" destId="{97F4CF01-E83E-438D-8D07-130B84954BC0}" srcOrd="1" destOrd="0" presId="urn:microsoft.com/office/officeart/2005/8/layout/vList2"/>
    <dgm:cxn modelId="{8E2D5ED8-395B-4E72-9921-42114FB8135A}" type="presParOf" srcId="{78B206FC-BF5F-47D9-BE48-401AF3BDD7F7}" destId="{7FA21E5B-5C00-4D6A-BD24-3C5067232D11}" srcOrd="2" destOrd="0" presId="urn:microsoft.com/office/officeart/2005/8/layout/vList2"/>
    <dgm:cxn modelId="{4B331C79-900C-4556-ADFB-EEAFE02527DD}" type="presParOf" srcId="{78B206FC-BF5F-47D9-BE48-401AF3BDD7F7}" destId="{BBA938E2-933E-4531-A541-E43F13A1EBFA}" srcOrd="3" destOrd="0" presId="urn:microsoft.com/office/officeart/2005/8/layout/vList2"/>
    <dgm:cxn modelId="{28213C7C-195A-4D15-8D92-8A0E1AE394B0}" type="presParOf" srcId="{78B206FC-BF5F-47D9-BE48-401AF3BDD7F7}" destId="{7F486E90-772B-4121-A488-CEEE93092247}" srcOrd="4" destOrd="0" presId="urn:microsoft.com/office/officeart/2005/8/layout/vList2"/>
    <dgm:cxn modelId="{46C9D142-7507-40EC-8C19-174F6DECCC59}" type="presParOf" srcId="{78B206FC-BF5F-47D9-BE48-401AF3BDD7F7}" destId="{60F7BF53-3BAA-4A77-B3B0-A6814A8D9322}" srcOrd="5" destOrd="0" presId="urn:microsoft.com/office/officeart/2005/8/layout/vList2"/>
    <dgm:cxn modelId="{189C75E1-87D0-4B91-9A67-6F222D00FC62}" type="presParOf" srcId="{78B206FC-BF5F-47D9-BE48-401AF3BDD7F7}" destId="{0FB1ABAE-61A7-400F-8E37-876FC7829C4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32177F-425B-423A-9F6C-006F18F88C0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A446C8-5D33-4583-9692-9760494C735C}">
      <dgm:prSet/>
      <dgm:spPr/>
      <dgm:t>
        <a:bodyPr/>
        <a:lstStyle/>
        <a:p>
          <a:r>
            <a:rPr lang="el-GR"/>
            <a:t>Εμφάνιση των μεγαλεμπόρων</a:t>
          </a:r>
          <a:endParaRPr lang="en-US"/>
        </a:p>
      </dgm:t>
    </dgm:pt>
    <dgm:pt modelId="{E2F7403D-1C22-4662-9421-0164070EE018}" type="parTrans" cxnId="{A60EBE7C-6809-411C-B322-0136F6810696}">
      <dgm:prSet/>
      <dgm:spPr/>
      <dgm:t>
        <a:bodyPr/>
        <a:lstStyle/>
        <a:p>
          <a:endParaRPr lang="en-US"/>
        </a:p>
      </dgm:t>
    </dgm:pt>
    <dgm:pt modelId="{2290BDC4-2551-4DD8-BB47-FD74862F0944}" type="sibTrans" cxnId="{A60EBE7C-6809-411C-B322-0136F6810696}">
      <dgm:prSet/>
      <dgm:spPr/>
      <dgm:t>
        <a:bodyPr/>
        <a:lstStyle/>
        <a:p>
          <a:endParaRPr lang="en-US"/>
        </a:p>
      </dgm:t>
    </dgm:pt>
    <dgm:pt modelId="{4068669A-17E3-4F7E-885D-37772AA4E87C}">
      <dgm:prSet/>
      <dgm:spPr/>
      <dgm:t>
        <a:bodyPr/>
        <a:lstStyle/>
        <a:p>
          <a:r>
            <a:rPr lang="el-GR"/>
            <a:t>Διεύρυνση δραστηριοτήτων</a:t>
          </a:r>
          <a:endParaRPr lang="en-US"/>
        </a:p>
      </dgm:t>
    </dgm:pt>
    <dgm:pt modelId="{40FFD829-AF63-4332-B7ED-1FF9FE52434D}" type="parTrans" cxnId="{E8DB08F5-08E7-4F26-AE15-382114B13F81}">
      <dgm:prSet/>
      <dgm:spPr/>
      <dgm:t>
        <a:bodyPr/>
        <a:lstStyle/>
        <a:p>
          <a:endParaRPr lang="en-US"/>
        </a:p>
      </dgm:t>
    </dgm:pt>
    <dgm:pt modelId="{F96CF878-5BF1-42E3-936B-5C75348EDAA3}" type="sibTrans" cxnId="{E8DB08F5-08E7-4F26-AE15-382114B13F81}">
      <dgm:prSet/>
      <dgm:spPr/>
      <dgm:t>
        <a:bodyPr/>
        <a:lstStyle/>
        <a:p>
          <a:endParaRPr lang="en-US"/>
        </a:p>
      </dgm:t>
    </dgm:pt>
    <dgm:pt modelId="{2705D637-357A-4EE1-BBC1-DD9B7A42F05C}">
      <dgm:prSet/>
      <dgm:spPr/>
      <dgm:t>
        <a:bodyPr/>
        <a:lstStyle/>
        <a:p>
          <a:r>
            <a:rPr lang="el-GR"/>
            <a:t>Εξάπλωση πίστωσης και έντοκου δανείου</a:t>
          </a:r>
          <a:endParaRPr lang="en-US"/>
        </a:p>
      </dgm:t>
    </dgm:pt>
    <dgm:pt modelId="{1AF66497-91C0-4FD2-A029-85DB873BA523}" type="parTrans" cxnId="{0C62B9F3-4E1D-422E-B540-0233B3123002}">
      <dgm:prSet/>
      <dgm:spPr/>
      <dgm:t>
        <a:bodyPr/>
        <a:lstStyle/>
        <a:p>
          <a:endParaRPr lang="en-US"/>
        </a:p>
      </dgm:t>
    </dgm:pt>
    <dgm:pt modelId="{C5FDEEE9-9A7A-443D-B972-9382EED1855A}" type="sibTrans" cxnId="{0C62B9F3-4E1D-422E-B540-0233B3123002}">
      <dgm:prSet/>
      <dgm:spPr/>
      <dgm:t>
        <a:bodyPr/>
        <a:lstStyle/>
        <a:p>
          <a:endParaRPr lang="en-US"/>
        </a:p>
      </dgm:t>
    </dgm:pt>
    <dgm:pt modelId="{376B2348-8230-4F54-8C1E-4AC14EEC9877}">
      <dgm:prSet/>
      <dgm:spPr/>
      <dgm:t>
        <a:bodyPr/>
        <a:lstStyle/>
        <a:p>
          <a:r>
            <a:rPr lang="el-GR"/>
            <a:t>Οίκος </a:t>
          </a:r>
          <a:r>
            <a:rPr lang="en-US"/>
            <a:t>Fugger </a:t>
          </a:r>
          <a:r>
            <a:rPr lang="el-GR"/>
            <a:t>Αυγούστας</a:t>
          </a:r>
          <a:endParaRPr lang="en-US"/>
        </a:p>
      </dgm:t>
    </dgm:pt>
    <dgm:pt modelId="{45889B05-17E4-43DF-BDF0-9FE67E9C2C93}" type="parTrans" cxnId="{468ADD54-A95F-43A4-B205-7E26550AB598}">
      <dgm:prSet/>
      <dgm:spPr/>
      <dgm:t>
        <a:bodyPr/>
        <a:lstStyle/>
        <a:p>
          <a:endParaRPr lang="en-US"/>
        </a:p>
      </dgm:t>
    </dgm:pt>
    <dgm:pt modelId="{3BD32D81-6628-4F5A-B14E-422ED43E2B31}" type="sibTrans" cxnId="{468ADD54-A95F-43A4-B205-7E26550AB598}">
      <dgm:prSet/>
      <dgm:spPr/>
      <dgm:t>
        <a:bodyPr/>
        <a:lstStyle/>
        <a:p>
          <a:endParaRPr lang="en-US"/>
        </a:p>
      </dgm:t>
    </dgm:pt>
    <dgm:pt modelId="{1F135578-6030-468F-9385-D67C83CBD491}">
      <dgm:prSet/>
      <dgm:spPr/>
      <dgm:t>
        <a:bodyPr/>
        <a:lstStyle/>
        <a:p>
          <a:r>
            <a:rPr lang="el-GR"/>
            <a:t>Δομές του ευρωπαϊκού οικονομικού χώρου: Τέσσερις μεγάλες οικονομικές ζώνες</a:t>
          </a:r>
          <a:endParaRPr lang="en-US"/>
        </a:p>
      </dgm:t>
    </dgm:pt>
    <dgm:pt modelId="{FC32A16E-1BEC-44B1-893F-E3B82FAA1D1B}" type="parTrans" cxnId="{AA04661B-852D-4493-99CD-60295286E4FD}">
      <dgm:prSet/>
      <dgm:spPr/>
      <dgm:t>
        <a:bodyPr/>
        <a:lstStyle/>
        <a:p>
          <a:endParaRPr lang="en-US"/>
        </a:p>
      </dgm:t>
    </dgm:pt>
    <dgm:pt modelId="{DB6F0398-633F-4C5C-A543-4CCF0B9B64DA}" type="sibTrans" cxnId="{AA04661B-852D-4493-99CD-60295286E4FD}">
      <dgm:prSet/>
      <dgm:spPr/>
      <dgm:t>
        <a:bodyPr/>
        <a:lstStyle/>
        <a:p>
          <a:endParaRPr lang="en-US"/>
        </a:p>
      </dgm:t>
    </dgm:pt>
    <dgm:pt modelId="{7BE24F87-79B7-49C0-80CF-ED87361A7169}">
      <dgm:prSet/>
      <dgm:spPr/>
      <dgm:t>
        <a:bodyPr/>
        <a:lstStyle/>
        <a:p>
          <a:r>
            <a:rPr lang="el-GR"/>
            <a:t>Μεσογειακή ζώνη</a:t>
          </a:r>
          <a:endParaRPr lang="en-US"/>
        </a:p>
      </dgm:t>
    </dgm:pt>
    <dgm:pt modelId="{051779C4-B458-4239-843E-F4EB7707C2A3}" type="parTrans" cxnId="{A6CE7C4D-F676-4501-8AFC-CC0FE733FC61}">
      <dgm:prSet/>
      <dgm:spPr/>
      <dgm:t>
        <a:bodyPr/>
        <a:lstStyle/>
        <a:p>
          <a:endParaRPr lang="en-US"/>
        </a:p>
      </dgm:t>
    </dgm:pt>
    <dgm:pt modelId="{7DC4DE2D-D037-4E40-AD89-556BA8F6B74C}" type="sibTrans" cxnId="{A6CE7C4D-F676-4501-8AFC-CC0FE733FC61}">
      <dgm:prSet/>
      <dgm:spPr/>
      <dgm:t>
        <a:bodyPr/>
        <a:lstStyle/>
        <a:p>
          <a:endParaRPr lang="en-US"/>
        </a:p>
      </dgm:t>
    </dgm:pt>
    <dgm:pt modelId="{A2DA31D1-4BC0-4F87-9C66-AA9D7991B283}">
      <dgm:prSet/>
      <dgm:spPr/>
      <dgm:t>
        <a:bodyPr/>
        <a:lstStyle/>
        <a:p>
          <a:r>
            <a:rPr lang="el-GR"/>
            <a:t>Ηπειρωτική περιοχή (Λυών – Αυγούστα – Νυρεμβέργη)</a:t>
          </a:r>
          <a:endParaRPr lang="en-US"/>
        </a:p>
      </dgm:t>
    </dgm:pt>
    <dgm:pt modelId="{4BF9A782-2F17-4B5B-9511-FBDFBE7FADF3}" type="parTrans" cxnId="{7EB5671C-CB50-4DDC-A732-F7F3A9D36840}">
      <dgm:prSet/>
      <dgm:spPr/>
      <dgm:t>
        <a:bodyPr/>
        <a:lstStyle/>
        <a:p>
          <a:endParaRPr lang="en-US"/>
        </a:p>
      </dgm:t>
    </dgm:pt>
    <dgm:pt modelId="{43944DC8-4CEF-4DFF-BBA1-1C9207C88EE5}" type="sibTrans" cxnId="{7EB5671C-CB50-4DDC-A732-F7F3A9D36840}">
      <dgm:prSet/>
      <dgm:spPr/>
      <dgm:t>
        <a:bodyPr/>
        <a:lstStyle/>
        <a:p>
          <a:endParaRPr lang="en-US"/>
        </a:p>
      </dgm:t>
    </dgm:pt>
    <dgm:pt modelId="{8AF13F43-F88D-4F11-A171-5E5060BC61B4}">
      <dgm:prSet/>
      <dgm:spPr/>
      <dgm:t>
        <a:bodyPr/>
        <a:lstStyle/>
        <a:p>
          <a:r>
            <a:rPr lang="el-GR"/>
            <a:t>Βαλτική θάλασσα</a:t>
          </a:r>
          <a:endParaRPr lang="en-US"/>
        </a:p>
      </dgm:t>
    </dgm:pt>
    <dgm:pt modelId="{4F8A0443-41DD-4369-B138-369C1F13C933}" type="parTrans" cxnId="{87891BC2-287C-4271-B07E-AA64F3C4F79A}">
      <dgm:prSet/>
      <dgm:spPr/>
      <dgm:t>
        <a:bodyPr/>
        <a:lstStyle/>
        <a:p>
          <a:endParaRPr lang="en-US"/>
        </a:p>
      </dgm:t>
    </dgm:pt>
    <dgm:pt modelId="{EE9C6E52-4ACC-4F2E-835C-8261D419959E}" type="sibTrans" cxnId="{87891BC2-287C-4271-B07E-AA64F3C4F79A}">
      <dgm:prSet/>
      <dgm:spPr/>
      <dgm:t>
        <a:bodyPr/>
        <a:lstStyle/>
        <a:p>
          <a:endParaRPr lang="en-US"/>
        </a:p>
      </dgm:t>
    </dgm:pt>
    <dgm:pt modelId="{03EF3CF8-FA27-4711-A530-5B14ADB03CBF}">
      <dgm:prSet/>
      <dgm:spPr/>
      <dgm:t>
        <a:bodyPr/>
        <a:lstStyle/>
        <a:p>
          <a:r>
            <a:rPr lang="el-GR"/>
            <a:t>Ακτή Ατλαντικού</a:t>
          </a:r>
          <a:endParaRPr lang="en-US"/>
        </a:p>
      </dgm:t>
    </dgm:pt>
    <dgm:pt modelId="{9D790FF0-B35F-4E6B-80AD-DB9F6E92DACA}" type="parTrans" cxnId="{DEB8952D-8598-442A-A222-9EFBCBE0E6C3}">
      <dgm:prSet/>
      <dgm:spPr/>
      <dgm:t>
        <a:bodyPr/>
        <a:lstStyle/>
        <a:p>
          <a:endParaRPr lang="en-US"/>
        </a:p>
      </dgm:t>
    </dgm:pt>
    <dgm:pt modelId="{7C47A5B8-6477-421D-940A-E3D340A0678D}" type="sibTrans" cxnId="{DEB8952D-8598-442A-A222-9EFBCBE0E6C3}">
      <dgm:prSet/>
      <dgm:spPr/>
      <dgm:t>
        <a:bodyPr/>
        <a:lstStyle/>
        <a:p>
          <a:endParaRPr lang="en-US"/>
        </a:p>
      </dgm:t>
    </dgm:pt>
    <dgm:pt modelId="{22DB9234-4465-4A13-A03A-7905EABF3880}" type="pres">
      <dgm:prSet presAssocID="{3D32177F-425B-423A-9F6C-006F18F88C07}" presName="Name0" presStyleCnt="0">
        <dgm:presLayoutVars>
          <dgm:dir/>
          <dgm:animLvl val="lvl"/>
          <dgm:resizeHandles val="exact"/>
        </dgm:presLayoutVars>
      </dgm:prSet>
      <dgm:spPr/>
    </dgm:pt>
    <dgm:pt modelId="{9693A06C-45A0-4DB3-8E60-F94536C25C44}" type="pres">
      <dgm:prSet presAssocID="{88A446C8-5D33-4583-9692-9760494C735C}" presName="linNode" presStyleCnt="0"/>
      <dgm:spPr/>
    </dgm:pt>
    <dgm:pt modelId="{258B64EF-8E77-488F-871B-35317F6F1982}" type="pres">
      <dgm:prSet presAssocID="{88A446C8-5D33-4583-9692-9760494C735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8CF18D2-DFD3-47C2-A11C-C6CBF24F2684}" type="pres">
      <dgm:prSet presAssocID="{88A446C8-5D33-4583-9692-9760494C735C}" presName="descendantText" presStyleLbl="alignAccFollowNode1" presStyleIdx="0" presStyleCnt="2">
        <dgm:presLayoutVars>
          <dgm:bulletEnabled val="1"/>
        </dgm:presLayoutVars>
      </dgm:prSet>
      <dgm:spPr/>
    </dgm:pt>
    <dgm:pt modelId="{4E13C613-9A86-47EE-9285-03D22E7DE462}" type="pres">
      <dgm:prSet presAssocID="{2290BDC4-2551-4DD8-BB47-FD74862F0944}" presName="sp" presStyleCnt="0"/>
      <dgm:spPr/>
    </dgm:pt>
    <dgm:pt modelId="{BD30C238-E252-4FD5-86A1-1DC7820B2236}" type="pres">
      <dgm:prSet presAssocID="{1F135578-6030-468F-9385-D67C83CBD491}" presName="linNode" presStyleCnt="0"/>
      <dgm:spPr/>
    </dgm:pt>
    <dgm:pt modelId="{D9D69C39-197F-46F4-9788-942C600BD67D}" type="pres">
      <dgm:prSet presAssocID="{1F135578-6030-468F-9385-D67C83CBD49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336B9D1-A9CC-487E-8187-3725290CA05F}" type="pres">
      <dgm:prSet presAssocID="{1F135578-6030-468F-9385-D67C83CBD49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2C87109-2116-4775-96E7-8CEF13887FD6}" type="presOf" srcId="{88A446C8-5D33-4583-9692-9760494C735C}" destId="{258B64EF-8E77-488F-871B-35317F6F1982}" srcOrd="0" destOrd="0" presId="urn:microsoft.com/office/officeart/2005/8/layout/vList5"/>
    <dgm:cxn modelId="{AA04661B-852D-4493-99CD-60295286E4FD}" srcId="{3D32177F-425B-423A-9F6C-006F18F88C07}" destId="{1F135578-6030-468F-9385-D67C83CBD491}" srcOrd="1" destOrd="0" parTransId="{FC32A16E-1BEC-44B1-893F-E3B82FAA1D1B}" sibTransId="{DB6F0398-633F-4C5C-A543-4CCF0B9B64DA}"/>
    <dgm:cxn modelId="{7EB5671C-CB50-4DDC-A732-F7F3A9D36840}" srcId="{1F135578-6030-468F-9385-D67C83CBD491}" destId="{A2DA31D1-4BC0-4F87-9C66-AA9D7991B283}" srcOrd="1" destOrd="0" parTransId="{4BF9A782-2F17-4B5B-9511-FBDFBE7FADF3}" sibTransId="{43944DC8-4CEF-4DFF-BBA1-1C9207C88EE5}"/>
    <dgm:cxn modelId="{2B863229-4689-437F-9700-09AF9355CCD0}" type="presOf" srcId="{A2DA31D1-4BC0-4F87-9C66-AA9D7991B283}" destId="{6336B9D1-A9CC-487E-8187-3725290CA05F}" srcOrd="0" destOrd="1" presId="urn:microsoft.com/office/officeart/2005/8/layout/vList5"/>
    <dgm:cxn modelId="{DEB8952D-8598-442A-A222-9EFBCBE0E6C3}" srcId="{1F135578-6030-468F-9385-D67C83CBD491}" destId="{03EF3CF8-FA27-4711-A530-5B14ADB03CBF}" srcOrd="3" destOrd="0" parTransId="{9D790FF0-B35F-4E6B-80AD-DB9F6E92DACA}" sibTransId="{7C47A5B8-6477-421D-940A-E3D340A0678D}"/>
    <dgm:cxn modelId="{2F7CA733-4915-49AA-B899-A0CC78E7CC78}" type="presOf" srcId="{03EF3CF8-FA27-4711-A530-5B14ADB03CBF}" destId="{6336B9D1-A9CC-487E-8187-3725290CA05F}" srcOrd="0" destOrd="3" presId="urn:microsoft.com/office/officeart/2005/8/layout/vList5"/>
    <dgm:cxn modelId="{3AD95438-5459-4485-B4A2-510D9AD8D07A}" type="presOf" srcId="{8AF13F43-F88D-4F11-A171-5E5060BC61B4}" destId="{6336B9D1-A9CC-487E-8187-3725290CA05F}" srcOrd="0" destOrd="2" presId="urn:microsoft.com/office/officeart/2005/8/layout/vList5"/>
    <dgm:cxn modelId="{A6CE7C4D-F676-4501-8AFC-CC0FE733FC61}" srcId="{1F135578-6030-468F-9385-D67C83CBD491}" destId="{7BE24F87-79B7-49C0-80CF-ED87361A7169}" srcOrd="0" destOrd="0" parTransId="{051779C4-B458-4239-843E-F4EB7707C2A3}" sibTransId="{7DC4DE2D-D037-4E40-AD89-556BA8F6B74C}"/>
    <dgm:cxn modelId="{468ADD54-A95F-43A4-B205-7E26550AB598}" srcId="{88A446C8-5D33-4583-9692-9760494C735C}" destId="{376B2348-8230-4F54-8C1E-4AC14EEC9877}" srcOrd="2" destOrd="0" parTransId="{45889B05-17E4-43DF-BDF0-9FE67E9C2C93}" sibTransId="{3BD32D81-6628-4F5A-B14E-422ED43E2B31}"/>
    <dgm:cxn modelId="{511EFD54-1D64-46CF-9517-801DE885C28E}" type="presOf" srcId="{376B2348-8230-4F54-8C1E-4AC14EEC9877}" destId="{78CF18D2-DFD3-47C2-A11C-C6CBF24F2684}" srcOrd="0" destOrd="2" presId="urn:microsoft.com/office/officeart/2005/8/layout/vList5"/>
    <dgm:cxn modelId="{4DA8305A-851C-4613-9134-0493B7C2B907}" type="presOf" srcId="{7BE24F87-79B7-49C0-80CF-ED87361A7169}" destId="{6336B9D1-A9CC-487E-8187-3725290CA05F}" srcOrd="0" destOrd="0" presId="urn:microsoft.com/office/officeart/2005/8/layout/vList5"/>
    <dgm:cxn modelId="{A60EBE7C-6809-411C-B322-0136F6810696}" srcId="{3D32177F-425B-423A-9F6C-006F18F88C07}" destId="{88A446C8-5D33-4583-9692-9760494C735C}" srcOrd="0" destOrd="0" parTransId="{E2F7403D-1C22-4662-9421-0164070EE018}" sibTransId="{2290BDC4-2551-4DD8-BB47-FD74862F0944}"/>
    <dgm:cxn modelId="{A8299383-E730-43D1-A035-97364A3C77E4}" type="presOf" srcId="{4068669A-17E3-4F7E-885D-37772AA4E87C}" destId="{78CF18D2-DFD3-47C2-A11C-C6CBF24F2684}" srcOrd="0" destOrd="0" presId="urn:microsoft.com/office/officeart/2005/8/layout/vList5"/>
    <dgm:cxn modelId="{45BE1785-F0F7-4B5A-BA06-1B92DE633EFD}" type="presOf" srcId="{2705D637-357A-4EE1-BBC1-DD9B7A42F05C}" destId="{78CF18D2-DFD3-47C2-A11C-C6CBF24F2684}" srcOrd="0" destOrd="1" presId="urn:microsoft.com/office/officeart/2005/8/layout/vList5"/>
    <dgm:cxn modelId="{B05C84AE-1904-45D1-9320-6482894E1665}" type="presOf" srcId="{1F135578-6030-468F-9385-D67C83CBD491}" destId="{D9D69C39-197F-46F4-9788-942C600BD67D}" srcOrd="0" destOrd="0" presId="urn:microsoft.com/office/officeart/2005/8/layout/vList5"/>
    <dgm:cxn modelId="{0D431FBE-54C0-480C-A23C-09883CA14C59}" type="presOf" srcId="{3D32177F-425B-423A-9F6C-006F18F88C07}" destId="{22DB9234-4465-4A13-A03A-7905EABF3880}" srcOrd="0" destOrd="0" presId="urn:microsoft.com/office/officeart/2005/8/layout/vList5"/>
    <dgm:cxn modelId="{87891BC2-287C-4271-B07E-AA64F3C4F79A}" srcId="{1F135578-6030-468F-9385-D67C83CBD491}" destId="{8AF13F43-F88D-4F11-A171-5E5060BC61B4}" srcOrd="2" destOrd="0" parTransId="{4F8A0443-41DD-4369-B138-369C1F13C933}" sibTransId="{EE9C6E52-4ACC-4F2E-835C-8261D419959E}"/>
    <dgm:cxn modelId="{0C62B9F3-4E1D-422E-B540-0233B3123002}" srcId="{88A446C8-5D33-4583-9692-9760494C735C}" destId="{2705D637-357A-4EE1-BBC1-DD9B7A42F05C}" srcOrd="1" destOrd="0" parTransId="{1AF66497-91C0-4FD2-A029-85DB873BA523}" sibTransId="{C5FDEEE9-9A7A-443D-B972-9382EED1855A}"/>
    <dgm:cxn modelId="{E8DB08F5-08E7-4F26-AE15-382114B13F81}" srcId="{88A446C8-5D33-4583-9692-9760494C735C}" destId="{4068669A-17E3-4F7E-885D-37772AA4E87C}" srcOrd="0" destOrd="0" parTransId="{40FFD829-AF63-4332-B7ED-1FF9FE52434D}" sibTransId="{F96CF878-5BF1-42E3-936B-5C75348EDAA3}"/>
    <dgm:cxn modelId="{D6FF6FD6-14D2-4681-8608-94D168E3848F}" type="presParOf" srcId="{22DB9234-4465-4A13-A03A-7905EABF3880}" destId="{9693A06C-45A0-4DB3-8E60-F94536C25C44}" srcOrd="0" destOrd="0" presId="urn:microsoft.com/office/officeart/2005/8/layout/vList5"/>
    <dgm:cxn modelId="{5E5F2EE7-13D2-4F7C-9440-06C1FFDADD6E}" type="presParOf" srcId="{9693A06C-45A0-4DB3-8E60-F94536C25C44}" destId="{258B64EF-8E77-488F-871B-35317F6F1982}" srcOrd="0" destOrd="0" presId="urn:microsoft.com/office/officeart/2005/8/layout/vList5"/>
    <dgm:cxn modelId="{9F7B811E-0939-4932-8320-7B5C006C3EA9}" type="presParOf" srcId="{9693A06C-45A0-4DB3-8E60-F94536C25C44}" destId="{78CF18D2-DFD3-47C2-A11C-C6CBF24F2684}" srcOrd="1" destOrd="0" presId="urn:microsoft.com/office/officeart/2005/8/layout/vList5"/>
    <dgm:cxn modelId="{727E98B5-D99A-4F02-A74F-5A6DFDA2A76F}" type="presParOf" srcId="{22DB9234-4465-4A13-A03A-7905EABF3880}" destId="{4E13C613-9A86-47EE-9285-03D22E7DE462}" srcOrd="1" destOrd="0" presId="urn:microsoft.com/office/officeart/2005/8/layout/vList5"/>
    <dgm:cxn modelId="{C8D1F592-87E0-4689-B044-5A3D3D07B9D4}" type="presParOf" srcId="{22DB9234-4465-4A13-A03A-7905EABF3880}" destId="{BD30C238-E252-4FD5-86A1-1DC7820B2236}" srcOrd="2" destOrd="0" presId="urn:microsoft.com/office/officeart/2005/8/layout/vList5"/>
    <dgm:cxn modelId="{C3A0375E-F6FE-4DBE-8275-729BE8294F79}" type="presParOf" srcId="{BD30C238-E252-4FD5-86A1-1DC7820B2236}" destId="{D9D69C39-197F-46F4-9788-942C600BD67D}" srcOrd="0" destOrd="0" presId="urn:microsoft.com/office/officeart/2005/8/layout/vList5"/>
    <dgm:cxn modelId="{53BCCF1A-3261-488C-BA99-865017A7F8E0}" type="presParOf" srcId="{BD30C238-E252-4FD5-86A1-1DC7820B2236}" destId="{6336B9D1-A9CC-487E-8187-3725290CA0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B19977-3344-4D98-BF00-DB83F685F7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F8F3796-F82A-42A1-889A-1B05A0C20B9C}">
      <dgm:prSet/>
      <dgm:spPr/>
      <dgm:t>
        <a:bodyPr/>
        <a:lstStyle/>
        <a:p>
          <a:r>
            <a:rPr lang="el-GR"/>
            <a:t>Υφαντουργός από Αυγούστα</a:t>
          </a:r>
          <a:endParaRPr lang="en-US"/>
        </a:p>
      </dgm:t>
    </dgm:pt>
    <dgm:pt modelId="{002E6EE3-E717-4596-A8F7-E6AD216A1C42}" type="parTrans" cxnId="{CCCB22FC-E4DE-4F5E-BDA7-ABAF73310D43}">
      <dgm:prSet/>
      <dgm:spPr/>
      <dgm:t>
        <a:bodyPr/>
        <a:lstStyle/>
        <a:p>
          <a:endParaRPr lang="en-US"/>
        </a:p>
      </dgm:t>
    </dgm:pt>
    <dgm:pt modelId="{6CB30B5D-DAD3-49E7-90E4-376E278303CA}" type="sibTrans" cxnId="{CCCB22FC-E4DE-4F5E-BDA7-ABAF73310D43}">
      <dgm:prSet/>
      <dgm:spPr/>
      <dgm:t>
        <a:bodyPr/>
        <a:lstStyle/>
        <a:p>
          <a:endParaRPr lang="en-US"/>
        </a:p>
      </dgm:t>
    </dgm:pt>
    <dgm:pt modelId="{C026798C-DB83-44BE-8580-A58E7EADB28C}">
      <dgm:prSet/>
      <dgm:spPr/>
      <dgm:t>
        <a:bodyPr/>
        <a:lstStyle/>
        <a:p>
          <a:r>
            <a:rPr lang="el-GR"/>
            <a:t>Δίκτυο υποκαταστημάτων εντός και εκτός Ευρώπης</a:t>
          </a:r>
          <a:endParaRPr lang="en-US"/>
        </a:p>
      </dgm:t>
    </dgm:pt>
    <dgm:pt modelId="{0E36C97F-C3A4-4F36-B9F0-021A09629CF5}" type="parTrans" cxnId="{F4C807A5-8F1E-45E0-ACFE-5EFDBF34128D}">
      <dgm:prSet/>
      <dgm:spPr/>
      <dgm:t>
        <a:bodyPr/>
        <a:lstStyle/>
        <a:p>
          <a:endParaRPr lang="en-US"/>
        </a:p>
      </dgm:t>
    </dgm:pt>
    <dgm:pt modelId="{37EA6C4E-74FE-4737-B5CF-FD1C7A8B07E9}" type="sibTrans" cxnId="{F4C807A5-8F1E-45E0-ACFE-5EFDBF34128D}">
      <dgm:prSet/>
      <dgm:spPr/>
      <dgm:t>
        <a:bodyPr/>
        <a:lstStyle/>
        <a:p>
          <a:endParaRPr lang="en-US"/>
        </a:p>
      </dgm:t>
    </dgm:pt>
    <dgm:pt modelId="{EE77298B-A219-4348-B1BA-610D901CF046}">
      <dgm:prSet/>
      <dgm:spPr/>
      <dgm:t>
        <a:bodyPr/>
        <a:lstStyle/>
        <a:p>
          <a:r>
            <a:rPr lang="el-GR"/>
            <a:t>Λεπτομερείς αναφορές εμπορικών αντιπροσώπων</a:t>
          </a:r>
          <a:endParaRPr lang="en-US"/>
        </a:p>
      </dgm:t>
    </dgm:pt>
    <dgm:pt modelId="{1BD33B50-3FCA-44B4-8E8E-D123D098E052}" type="parTrans" cxnId="{152E0D6F-887C-4494-98FE-4A2B7DADF8DF}">
      <dgm:prSet/>
      <dgm:spPr/>
      <dgm:t>
        <a:bodyPr/>
        <a:lstStyle/>
        <a:p>
          <a:endParaRPr lang="en-US"/>
        </a:p>
      </dgm:t>
    </dgm:pt>
    <dgm:pt modelId="{DB64885C-7364-4D40-B433-98A69E3EDF34}" type="sibTrans" cxnId="{152E0D6F-887C-4494-98FE-4A2B7DADF8DF}">
      <dgm:prSet/>
      <dgm:spPr/>
      <dgm:t>
        <a:bodyPr/>
        <a:lstStyle/>
        <a:p>
          <a:endParaRPr lang="en-US"/>
        </a:p>
      </dgm:t>
    </dgm:pt>
    <dgm:pt modelId="{3CD1615D-B54B-4C7F-BB97-3FE34006436F}">
      <dgm:prSet/>
      <dgm:spPr/>
      <dgm:t>
        <a:bodyPr/>
        <a:lstStyle/>
        <a:p>
          <a:r>
            <a:rPr lang="el-GR"/>
            <a:t>Δάνεια σε ευγενείς, επισκόπους και ηγεμόνες</a:t>
          </a:r>
          <a:endParaRPr lang="en-US"/>
        </a:p>
      </dgm:t>
    </dgm:pt>
    <dgm:pt modelId="{75FCFA64-44B6-41FF-9EBC-E0EB2F18CD71}" type="parTrans" cxnId="{ED298072-0907-4A50-B422-02CC54200FD1}">
      <dgm:prSet/>
      <dgm:spPr/>
      <dgm:t>
        <a:bodyPr/>
        <a:lstStyle/>
        <a:p>
          <a:endParaRPr lang="en-US"/>
        </a:p>
      </dgm:t>
    </dgm:pt>
    <dgm:pt modelId="{B9E0202E-723D-4930-B0F9-F9CCD964433E}" type="sibTrans" cxnId="{ED298072-0907-4A50-B422-02CC54200FD1}">
      <dgm:prSet/>
      <dgm:spPr/>
      <dgm:t>
        <a:bodyPr/>
        <a:lstStyle/>
        <a:p>
          <a:endParaRPr lang="en-US"/>
        </a:p>
      </dgm:t>
    </dgm:pt>
    <dgm:pt modelId="{0BA4DC5D-63C9-48B3-B211-ABED018F41F1}">
      <dgm:prSet/>
      <dgm:spPr/>
      <dgm:t>
        <a:bodyPr/>
        <a:lstStyle/>
        <a:p>
          <a:r>
            <a:rPr lang="el-GR"/>
            <a:t>Εγγύηση, η εκμετάλλευση των ορυχείων τους</a:t>
          </a:r>
          <a:endParaRPr lang="en-US"/>
        </a:p>
      </dgm:t>
    </dgm:pt>
    <dgm:pt modelId="{6BCDCC03-2019-4EE5-A4E8-48B9F73F9200}" type="parTrans" cxnId="{3D74C084-D46F-4FFF-B605-7F202C83CAC0}">
      <dgm:prSet/>
      <dgm:spPr/>
      <dgm:t>
        <a:bodyPr/>
        <a:lstStyle/>
        <a:p>
          <a:endParaRPr lang="en-US"/>
        </a:p>
      </dgm:t>
    </dgm:pt>
    <dgm:pt modelId="{328454F7-A7B9-493F-A6FA-435039C9065D}" type="sibTrans" cxnId="{3D74C084-D46F-4FFF-B605-7F202C83CAC0}">
      <dgm:prSet/>
      <dgm:spPr/>
      <dgm:t>
        <a:bodyPr/>
        <a:lstStyle/>
        <a:p>
          <a:endParaRPr lang="en-US"/>
        </a:p>
      </dgm:t>
    </dgm:pt>
    <dgm:pt modelId="{87E7D70F-191E-4B58-ADCC-18CE7C2F69F3}">
      <dgm:prSet/>
      <dgm:spPr/>
      <dgm:t>
        <a:bodyPr/>
        <a:lstStyle/>
        <a:p>
          <a:r>
            <a:rPr lang="el-GR"/>
            <a:t>! Πτωχεύσεις Αψβούργων 1557, 1575 &amp; 1607 </a:t>
          </a:r>
          <a:r>
            <a:rPr lang="el-GR">
              <a:sym typeface="Wingdings" panose="05000000000000000000" pitchFamily="2" charset="2"/>
            </a:rPr>
            <a:t></a:t>
          </a:r>
          <a:r>
            <a:rPr lang="el-GR"/>
            <a:t> πτώση Οίκου </a:t>
          </a:r>
          <a:r>
            <a:rPr lang="en-US"/>
            <a:t>Fugger</a:t>
          </a:r>
        </a:p>
      </dgm:t>
    </dgm:pt>
    <dgm:pt modelId="{23E3CE4F-2556-4CB1-B2F8-9231AFA88F8D}" type="parTrans" cxnId="{A98FFDDF-CE0F-44FB-B99C-DBCA17FB3F5C}">
      <dgm:prSet/>
      <dgm:spPr/>
      <dgm:t>
        <a:bodyPr/>
        <a:lstStyle/>
        <a:p>
          <a:endParaRPr lang="en-US"/>
        </a:p>
      </dgm:t>
    </dgm:pt>
    <dgm:pt modelId="{7926A385-1B0B-49C1-9D2F-31A55A455B35}" type="sibTrans" cxnId="{A98FFDDF-CE0F-44FB-B99C-DBCA17FB3F5C}">
      <dgm:prSet/>
      <dgm:spPr/>
      <dgm:t>
        <a:bodyPr/>
        <a:lstStyle/>
        <a:p>
          <a:endParaRPr lang="en-US"/>
        </a:p>
      </dgm:t>
    </dgm:pt>
    <dgm:pt modelId="{0C63A32A-D73E-47BD-8354-EBCA111206E4}" type="pres">
      <dgm:prSet presAssocID="{6EB19977-3344-4D98-BF00-DB83F685F7BC}" presName="vert0" presStyleCnt="0">
        <dgm:presLayoutVars>
          <dgm:dir/>
          <dgm:animOne val="branch"/>
          <dgm:animLvl val="lvl"/>
        </dgm:presLayoutVars>
      </dgm:prSet>
      <dgm:spPr/>
    </dgm:pt>
    <dgm:pt modelId="{99CC94E8-D045-493F-813A-9221B93693F8}" type="pres">
      <dgm:prSet presAssocID="{7F8F3796-F82A-42A1-889A-1B05A0C20B9C}" presName="thickLine" presStyleLbl="alignNode1" presStyleIdx="0" presStyleCnt="6"/>
      <dgm:spPr/>
    </dgm:pt>
    <dgm:pt modelId="{E9AD6254-3BB9-4F0A-87FF-57B2EED0C6D0}" type="pres">
      <dgm:prSet presAssocID="{7F8F3796-F82A-42A1-889A-1B05A0C20B9C}" presName="horz1" presStyleCnt="0"/>
      <dgm:spPr/>
    </dgm:pt>
    <dgm:pt modelId="{5BF84E63-051D-4BFB-B0D9-5A783C3A5A34}" type="pres">
      <dgm:prSet presAssocID="{7F8F3796-F82A-42A1-889A-1B05A0C20B9C}" presName="tx1" presStyleLbl="revTx" presStyleIdx="0" presStyleCnt="6"/>
      <dgm:spPr/>
    </dgm:pt>
    <dgm:pt modelId="{7E784AE9-FCA5-4F72-A55F-612EEB61439A}" type="pres">
      <dgm:prSet presAssocID="{7F8F3796-F82A-42A1-889A-1B05A0C20B9C}" presName="vert1" presStyleCnt="0"/>
      <dgm:spPr/>
    </dgm:pt>
    <dgm:pt modelId="{7639A466-7BE2-438F-AA73-7AE31DA325DD}" type="pres">
      <dgm:prSet presAssocID="{C026798C-DB83-44BE-8580-A58E7EADB28C}" presName="thickLine" presStyleLbl="alignNode1" presStyleIdx="1" presStyleCnt="6"/>
      <dgm:spPr/>
    </dgm:pt>
    <dgm:pt modelId="{CAE91F23-CCAC-41F4-8C56-64C47A54B706}" type="pres">
      <dgm:prSet presAssocID="{C026798C-DB83-44BE-8580-A58E7EADB28C}" presName="horz1" presStyleCnt="0"/>
      <dgm:spPr/>
    </dgm:pt>
    <dgm:pt modelId="{B04D91EE-F65A-4190-BD4C-D581074EB3D1}" type="pres">
      <dgm:prSet presAssocID="{C026798C-DB83-44BE-8580-A58E7EADB28C}" presName="tx1" presStyleLbl="revTx" presStyleIdx="1" presStyleCnt="6"/>
      <dgm:spPr/>
    </dgm:pt>
    <dgm:pt modelId="{2B4766EB-9E4B-44A1-8459-A21C3344F9F4}" type="pres">
      <dgm:prSet presAssocID="{C026798C-DB83-44BE-8580-A58E7EADB28C}" presName="vert1" presStyleCnt="0"/>
      <dgm:spPr/>
    </dgm:pt>
    <dgm:pt modelId="{92B689AE-E993-4FAD-B71E-F0577FA09C40}" type="pres">
      <dgm:prSet presAssocID="{EE77298B-A219-4348-B1BA-610D901CF046}" presName="thickLine" presStyleLbl="alignNode1" presStyleIdx="2" presStyleCnt="6"/>
      <dgm:spPr/>
    </dgm:pt>
    <dgm:pt modelId="{C983D57B-550B-4CE9-80D1-25062F066384}" type="pres">
      <dgm:prSet presAssocID="{EE77298B-A219-4348-B1BA-610D901CF046}" presName="horz1" presStyleCnt="0"/>
      <dgm:spPr/>
    </dgm:pt>
    <dgm:pt modelId="{CBAC1F4F-8F3B-4DAB-A269-8252F934B565}" type="pres">
      <dgm:prSet presAssocID="{EE77298B-A219-4348-B1BA-610D901CF046}" presName="tx1" presStyleLbl="revTx" presStyleIdx="2" presStyleCnt="6"/>
      <dgm:spPr/>
    </dgm:pt>
    <dgm:pt modelId="{4D5688D1-4D41-452E-9863-DCD4FFE44FA9}" type="pres">
      <dgm:prSet presAssocID="{EE77298B-A219-4348-B1BA-610D901CF046}" presName="vert1" presStyleCnt="0"/>
      <dgm:spPr/>
    </dgm:pt>
    <dgm:pt modelId="{D603E4C1-08F5-456A-B073-56C92E07735D}" type="pres">
      <dgm:prSet presAssocID="{3CD1615D-B54B-4C7F-BB97-3FE34006436F}" presName="thickLine" presStyleLbl="alignNode1" presStyleIdx="3" presStyleCnt="6"/>
      <dgm:spPr/>
    </dgm:pt>
    <dgm:pt modelId="{EAC3D033-1657-4CE5-AD5E-63DCFA4B9596}" type="pres">
      <dgm:prSet presAssocID="{3CD1615D-B54B-4C7F-BB97-3FE34006436F}" presName="horz1" presStyleCnt="0"/>
      <dgm:spPr/>
    </dgm:pt>
    <dgm:pt modelId="{D095696E-EE7D-439F-A486-2CF1B8342377}" type="pres">
      <dgm:prSet presAssocID="{3CD1615D-B54B-4C7F-BB97-3FE34006436F}" presName="tx1" presStyleLbl="revTx" presStyleIdx="3" presStyleCnt="6"/>
      <dgm:spPr/>
    </dgm:pt>
    <dgm:pt modelId="{8D1A2792-D2C4-4B4B-A2E2-EF62AB541CDA}" type="pres">
      <dgm:prSet presAssocID="{3CD1615D-B54B-4C7F-BB97-3FE34006436F}" presName="vert1" presStyleCnt="0"/>
      <dgm:spPr/>
    </dgm:pt>
    <dgm:pt modelId="{F543A91D-3716-4B4A-836B-39D65AFF2055}" type="pres">
      <dgm:prSet presAssocID="{0BA4DC5D-63C9-48B3-B211-ABED018F41F1}" presName="thickLine" presStyleLbl="alignNode1" presStyleIdx="4" presStyleCnt="6"/>
      <dgm:spPr/>
    </dgm:pt>
    <dgm:pt modelId="{8328AEA3-FD4E-43B5-A4AF-8CF07F5AD650}" type="pres">
      <dgm:prSet presAssocID="{0BA4DC5D-63C9-48B3-B211-ABED018F41F1}" presName="horz1" presStyleCnt="0"/>
      <dgm:spPr/>
    </dgm:pt>
    <dgm:pt modelId="{99F77366-7C0B-4DBC-8E02-34324080CEEE}" type="pres">
      <dgm:prSet presAssocID="{0BA4DC5D-63C9-48B3-B211-ABED018F41F1}" presName="tx1" presStyleLbl="revTx" presStyleIdx="4" presStyleCnt="6"/>
      <dgm:spPr/>
    </dgm:pt>
    <dgm:pt modelId="{774C0A0F-5F6E-487E-ADE6-2BBCEB299241}" type="pres">
      <dgm:prSet presAssocID="{0BA4DC5D-63C9-48B3-B211-ABED018F41F1}" presName="vert1" presStyleCnt="0"/>
      <dgm:spPr/>
    </dgm:pt>
    <dgm:pt modelId="{D0D30B84-ABC9-42F6-91DC-ADDBFDFB3125}" type="pres">
      <dgm:prSet presAssocID="{87E7D70F-191E-4B58-ADCC-18CE7C2F69F3}" presName="thickLine" presStyleLbl="alignNode1" presStyleIdx="5" presStyleCnt="6"/>
      <dgm:spPr/>
    </dgm:pt>
    <dgm:pt modelId="{B493E2F1-4923-4FBA-B1F5-B66670D69773}" type="pres">
      <dgm:prSet presAssocID="{87E7D70F-191E-4B58-ADCC-18CE7C2F69F3}" presName="horz1" presStyleCnt="0"/>
      <dgm:spPr/>
    </dgm:pt>
    <dgm:pt modelId="{600B9DC3-9227-4A6C-85C7-1833E93EEC78}" type="pres">
      <dgm:prSet presAssocID="{87E7D70F-191E-4B58-ADCC-18CE7C2F69F3}" presName="tx1" presStyleLbl="revTx" presStyleIdx="5" presStyleCnt="6"/>
      <dgm:spPr/>
    </dgm:pt>
    <dgm:pt modelId="{9B1B427A-01B0-43DA-AA78-5F269741921A}" type="pres">
      <dgm:prSet presAssocID="{87E7D70F-191E-4B58-ADCC-18CE7C2F69F3}" presName="vert1" presStyleCnt="0"/>
      <dgm:spPr/>
    </dgm:pt>
  </dgm:ptLst>
  <dgm:cxnLst>
    <dgm:cxn modelId="{7956993E-9845-4055-B2B1-4D1AB93905C6}" type="presOf" srcId="{C026798C-DB83-44BE-8580-A58E7EADB28C}" destId="{B04D91EE-F65A-4190-BD4C-D581074EB3D1}" srcOrd="0" destOrd="0" presId="urn:microsoft.com/office/officeart/2008/layout/LinedList"/>
    <dgm:cxn modelId="{152E0D6F-887C-4494-98FE-4A2B7DADF8DF}" srcId="{6EB19977-3344-4D98-BF00-DB83F685F7BC}" destId="{EE77298B-A219-4348-B1BA-610D901CF046}" srcOrd="2" destOrd="0" parTransId="{1BD33B50-3FCA-44B4-8E8E-D123D098E052}" sibTransId="{DB64885C-7364-4D40-B433-98A69E3EDF34}"/>
    <dgm:cxn modelId="{ED298072-0907-4A50-B422-02CC54200FD1}" srcId="{6EB19977-3344-4D98-BF00-DB83F685F7BC}" destId="{3CD1615D-B54B-4C7F-BB97-3FE34006436F}" srcOrd="3" destOrd="0" parTransId="{75FCFA64-44B6-41FF-9EBC-E0EB2F18CD71}" sibTransId="{B9E0202E-723D-4930-B0F9-F9CCD964433E}"/>
    <dgm:cxn modelId="{7CF48954-C859-4BC0-91F0-A78F8A47E553}" type="presOf" srcId="{3CD1615D-B54B-4C7F-BB97-3FE34006436F}" destId="{D095696E-EE7D-439F-A486-2CF1B8342377}" srcOrd="0" destOrd="0" presId="urn:microsoft.com/office/officeart/2008/layout/LinedList"/>
    <dgm:cxn modelId="{3D74C084-D46F-4FFF-B605-7F202C83CAC0}" srcId="{6EB19977-3344-4D98-BF00-DB83F685F7BC}" destId="{0BA4DC5D-63C9-48B3-B211-ABED018F41F1}" srcOrd="4" destOrd="0" parTransId="{6BCDCC03-2019-4EE5-A4E8-48B9F73F9200}" sibTransId="{328454F7-A7B9-493F-A6FA-435039C9065D}"/>
    <dgm:cxn modelId="{067A7F8D-5EBB-4FEA-A302-35037768D850}" type="presOf" srcId="{EE77298B-A219-4348-B1BA-610D901CF046}" destId="{CBAC1F4F-8F3B-4DAB-A269-8252F934B565}" srcOrd="0" destOrd="0" presId="urn:microsoft.com/office/officeart/2008/layout/LinedList"/>
    <dgm:cxn modelId="{1DAF2995-C62A-4828-8B57-DDBBB70F3486}" type="presOf" srcId="{87E7D70F-191E-4B58-ADCC-18CE7C2F69F3}" destId="{600B9DC3-9227-4A6C-85C7-1833E93EEC78}" srcOrd="0" destOrd="0" presId="urn:microsoft.com/office/officeart/2008/layout/LinedList"/>
    <dgm:cxn modelId="{44DC299C-A487-48B7-AEAC-463C0E5BCD13}" type="presOf" srcId="{6EB19977-3344-4D98-BF00-DB83F685F7BC}" destId="{0C63A32A-D73E-47BD-8354-EBCA111206E4}" srcOrd="0" destOrd="0" presId="urn:microsoft.com/office/officeart/2008/layout/LinedList"/>
    <dgm:cxn modelId="{865BF29F-BDE1-42EB-B46F-49D1F096CA93}" type="presOf" srcId="{0BA4DC5D-63C9-48B3-B211-ABED018F41F1}" destId="{99F77366-7C0B-4DBC-8E02-34324080CEEE}" srcOrd="0" destOrd="0" presId="urn:microsoft.com/office/officeart/2008/layout/LinedList"/>
    <dgm:cxn modelId="{F4C807A5-8F1E-45E0-ACFE-5EFDBF34128D}" srcId="{6EB19977-3344-4D98-BF00-DB83F685F7BC}" destId="{C026798C-DB83-44BE-8580-A58E7EADB28C}" srcOrd="1" destOrd="0" parTransId="{0E36C97F-C3A4-4F36-B9F0-021A09629CF5}" sibTransId="{37EA6C4E-74FE-4737-B5CF-FD1C7A8B07E9}"/>
    <dgm:cxn modelId="{519B21AC-BC3B-4411-8DC6-86A05E88339F}" type="presOf" srcId="{7F8F3796-F82A-42A1-889A-1B05A0C20B9C}" destId="{5BF84E63-051D-4BFB-B0D9-5A783C3A5A34}" srcOrd="0" destOrd="0" presId="urn:microsoft.com/office/officeart/2008/layout/LinedList"/>
    <dgm:cxn modelId="{A98FFDDF-CE0F-44FB-B99C-DBCA17FB3F5C}" srcId="{6EB19977-3344-4D98-BF00-DB83F685F7BC}" destId="{87E7D70F-191E-4B58-ADCC-18CE7C2F69F3}" srcOrd="5" destOrd="0" parTransId="{23E3CE4F-2556-4CB1-B2F8-9231AFA88F8D}" sibTransId="{7926A385-1B0B-49C1-9D2F-31A55A455B35}"/>
    <dgm:cxn modelId="{CCCB22FC-E4DE-4F5E-BDA7-ABAF73310D43}" srcId="{6EB19977-3344-4D98-BF00-DB83F685F7BC}" destId="{7F8F3796-F82A-42A1-889A-1B05A0C20B9C}" srcOrd="0" destOrd="0" parTransId="{002E6EE3-E717-4596-A8F7-E6AD216A1C42}" sibTransId="{6CB30B5D-DAD3-49E7-90E4-376E278303CA}"/>
    <dgm:cxn modelId="{3153269D-9C19-4041-8A03-5CB0885B1452}" type="presParOf" srcId="{0C63A32A-D73E-47BD-8354-EBCA111206E4}" destId="{99CC94E8-D045-493F-813A-9221B93693F8}" srcOrd="0" destOrd="0" presId="urn:microsoft.com/office/officeart/2008/layout/LinedList"/>
    <dgm:cxn modelId="{CDBEA912-917C-4941-85AE-D9FCA4CC97C4}" type="presParOf" srcId="{0C63A32A-D73E-47BD-8354-EBCA111206E4}" destId="{E9AD6254-3BB9-4F0A-87FF-57B2EED0C6D0}" srcOrd="1" destOrd="0" presId="urn:microsoft.com/office/officeart/2008/layout/LinedList"/>
    <dgm:cxn modelId="{C9C6DE73-4247-457F-9485-8860306EB313}" type="presParOf" srcId="{E9AD6254-3BB9-4F0A-87FF-57B2EED0C6D0}" destId="{5BF84E63-051D-4BFB-B0D9-5A783C3A5A34}" srcOrd="0" destOrd="0" presId="urn:microsoft.com/office/officeart/2008/layout/LinedList"/>
    <dgm:cxn modelId="{230D9F59-3719-48B6-A80A-EE2F09EE853A}" type="presParOf" srcId="{E9AD6254-3BB9-4F0A-87FF-57B2EED0C6D0}" destId="{7E784AE9-FCA5-4F72-A55F-612EEB61439A}" srcOrd="1" destOrd="0" presId="urn:microsoft.com/office/officeart/2008/layout/LinedList"/>
    <dgm:cxn modelId="{4D0C3D56-321A-4032-A843-A025AAB7B349}" type="presParOf" srcId="{0C63A32A-D73E-47BD-8354-EBCA111206E4}" destId="{7639A466-7BE2-438F-AA73-7AE31DA325DD}" srcOrd="2" destOrd="0" presId="urn:microsoft.com/office/officeart/2008/layout/LinedList"/>
    <dgm:cxn modelId="{FFC227E4-B793-4804-9BD6-E8FEA49DD2A5}" type="presParOf" srcId="{0C63A32A-D73E-47BD-8354-EBCA111206E4}" destId="{CAE91F23-CCAC-41F4-8C56-64C47A54B706}" srcOrd="3" destOrd="0" presId="urn:microsoft.com/office/officeart/2008/layout/LinedList"/>
    <dgm:cxn modelId="{E1F31D6B-E581-40D8-80E1-01510AA85423}" type="presParOf" srcId="{CAE91F23-CCAC-41F4-8C56-64C47A54B706}" destId="{B04D91EE-F65A-4190-BD4C-D581074EB3D1}" srcOrd="0" destOrd="0" presId="urn:microsoft.com/office/officeart/2008/layout/LinedList"/>
    <dgm:cxn modelId="{10A1192B-C9C6-4580-801F-C5F717CC93F7}" type="presParOf" srcId="{CAE91F23-CCAC-41F4-8C56-64C47A54B706}" destId="{2B4766EB-9E4B-44A1-8459-A21C3344F9F4}" srcOrd="1" destOrd="0" presId="urn:microsoft.com/office/officeart/2008/layout/LinedList"/>
    <dgm:cxn modelId="{D00AC715-4CBD-45ED-907B-6330E885908A}" type="presParOf" srcId="{0C63A32A-D73E-47BD-8354-EBCA111206E4}" destId="{92B689AE-E993-4FAD-B71E-F0577FA09C40}" srcOrd="4" destOrd="0" presId="urn:microsoft.com/office/officeart/2008/layout/LinedList"/>
    <dgm:cxn modelId="{1EA8221D-EEF1-4EBB-B915-EE361DAD157D}" type="presParOf" srcId="{0C63A32A-D73E-47BD-8354-EBCA111206E4}" destId="{C983D57B-550B-4CE9-80D1-25062F066384}" srcOrd="5" destOrd="0" presId="urn:microsoft.com/office/officeart/2008/layout/LinedList"/>
    <dgm:cxn modelId="{0D22A5A6-E6BD-4871-A33A-EA2CE7844F02}" type="presParOf" srcId="{C983D57B-550B-4CE9-80D1-25062F066384}" destId="{CBAC1F4F-8F3B-4DAB-A269-8252F934B565}" srcOrd="0" destOrd="0" presId="urn:microsoft.com/office/officeart/2008/layout/LinedList"/>
    <dgm:cxn modelId="{D8F2118B-A8D7-4F7E-AA47-AD2AE28A9C9D}" type="presParOf" srcId="{C983D57B-550B-4CE9-80D1-25062F066384}" destId="{4D5688D1-4D41-452E-9863-DCD4FFE44FA9}" srcOrd="1" destOrd="0" presId="urn:microsoft.com/office/officeart/2008/layout/LinedList"/>
    <dgm:cxn modelId="{6375411B-CA9A-4F7B-8B5F-B280A8521AB0}" type="presParOf" srcId="{0C63A32A-D73E-47BD-8354-EBCA111206E4}" destId="{D603E4C1-08F5-456A-B073-56C92E07735D}" srcOrd="6" destOrd="0" presId="urn:microsoft.com/office/officeart/2008/layout/LinedList"/>
    <dgm:cxn modelId="{2CF817F9-4A7F-45FE-B568-3E4710AA6F4C}" type="presParOf" srcId="{0C63A32A-D73E-47BD-8354-EBCA111206E4}" destId="{EAC3D033-1657-4CE5-AD5E-63DCFA4B9596}" srcOrd="7" destOrd="0" presId="urn:microsoft.com/office/officeart/2008/layout/LinedList"/>
    <dgm:cxn modelId="{5388CFFB-8F72-4583-A721-86574EAC95F6}" type="presParOf" srcId="{EAC3D033-1657-4CE5-AD5E-63DCFA4B9596}" destId="{D095696E-EE7D-439F-A486-2CF1B8342377}" srcOrd="0" destOrd="0" presId="urn:microsoft.com/office/officeart/2008/layout/LinedList"/>
    <dgm:cxn modelId="{CCF9D498-A5C6-4DC8-904B-81CA86CD4BC8}" type="presParOf" srcId="{EAC3D033-1657-4CE5-AD5E-63DCFA4B9596}" destId="{8D1A2792-D2C4-4B4B-A2E2-EF62AB541CDA}" srcOrd="1" destOrd="0" presId="urn:microsoft.com/office/officeart/2008/layout/LinedList"/>
    <dgm:cxn modelId="{4E7E7978-B228-44DB-ADEA-9C22045B0EA7}" type="presParOf" srcId="{0C63A32A-D73E-47BD-8354-EBCA111206E4}" destId="{F543A91D-3716-4B4A-836B-39D65AFF2055}" srcOrd="8" destOrd="0" presId="urn:microsoft.com/office/officeart/2008/layout/LinedList"/>
    <dgm:cxn modelId="{7E7EAA7A-3073-4B64-87F6-AF9E146AF1E8}" type="presParOf" srcId="{0C63A32A-D73E-47BD-8354-EBCA111206E4}" destId="{8328AEA3-FD4E-43B5-A4AF-8CF07F5AD650}" srcOrd="9" destOrd="0" presId="urn:microsoft.com/office/officeart/2008/layout/LinedList"/>
    <dgm:cxn modelId="{9C3DE88C-D327-4BFB-A989-558C1E46EED6}" type="presParOf" srcId="{8328AEA3-FD4E-43B5-A4AF-8CF07F5AD650}" destId="{99F77366-7C0B-4DBC-8E02-34324080CEEE}" srcOrd="0" destOrd="0" presId="urn:microsoft.com/office/officeart/2008/layout/LinedList"/>
    <dgm:cxn modelId="{B71F697F-F523-48E9-B0C1-F3C15682B516}" type="presParOf" srcId="{8328AEA3-FD4E-43B5-A4AF-8CF07F5AD650}" destId="{774C0A0F-5F6E-487E-ADE6-2BBCEB299241}" srcOrd="1" destOrd="0" presId="urn:microsoft.com/office/officeart/2008/layout/LinedList"/>
    <dgm:cxn modelId="{4E925AFB-CBA0-480C-BAF1-9880F0E166E6}" type="presParOf" srcId="{0C63A32A-D73E-47BD-8354-EBCA111206E4}" destId="{D0D30B84-ABC9-42F6-91DC-ADDBFDFB3125}" srcOrd="10" destOrd="0" presId="urn:microsoft.com/office/officeart/2008/layout/LinedList"/>
    <dgm:cxn modelId="{48C7A39D-4DD0-4438-AFD6-12444300B40B}" type="presParOf" srcId="{0C63A32A-D73E-47BD-8354-EBCA111206E4}" destId="{B493E2F1-4923-4FBA-B1F5-B66670D69773}" srcOrd="11" destOrd="0" presId="urn:microsoft.com/office/officeart/2008/layout/LinedList"/>
    <dgm:cxn modelId="{B7D6D208-8F44-4E18-83F4-F412710AF48E}" type="presParOf" srcId="{B493E2F1-4923-4FBA-B1F5-B66670D69773}" destId="{600B9DC3-9227-4A6C-85C7-1833E93EEC78}" srcOrd="0" destOrd="0" presId="urn:microsoft.com/office/officeart/2008/layout/LinedList"/>
    <dgm:cxn modelId="{5657B19C-B9AA-433E-BA22-56A062749E65}" type="presParOf" srcId="{B493E2F1-4923-4FBA-B1F5-B66670D69773}" destId="{9B1B427A-01B0-43DA-AA78-5F26974192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AD5A0F-BE96-4C1E-9139-3558B3944F6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0E965E-600C-49F6-AF7F-0BD621E14775}">
      <dgm:prSet/>
      <dgm:spPr/>
      <dgm:t>
        <a:bodyPr/>
        <a:lstStyle/>
        <a:p>
          <a:r>
            <a:rPr lang="en-GB" b="1" i="1" dirty="0"/>
            <a:t>P</a:t>
          </a:r>
          <a:r>
            <a:rPr lang="en-US" b="1" i="1" dirty="0" err="1"/>
            <a:t>redatores</a:t>
          </a:r>
          <a:r>
            <a:rPr lang="en-US" b="1" dirty="0"/>
            <a:t>, </a:t>
          </a:r>
          <a:r>
            <a:rPr lang="en-US" b="1" i="1" dirty="0" err="1"/>
            <a:t>bellatores</a:t>
          </a:r>
          <a:r>
            <a:rPr lang="en-US" b="1" i="1" dirty="0"/>
            <a:t>,</a:t>
          </a:r>
          <a:r>
            <a:rPr lang="el-GR" b="1" dirty="0"/>
            <a:t> </a:t>
          </a:r>
          <a:r>
            <a:rPr lang="en-US" b="1" i="1" dirty="0"/>
            <a:t>laboratories</a:t>
          </a:r>
          <a:endParaRPr lang="en-US" dirty="0"/>
        </a:p>
      </dgm:t>
    </dgm:pt>
    <dgm:pt modelId="{C0185A1B-FABA-49B2-B177-7A1AF5A05DA7}" type="parTrans" cxnId="{D576F272-41F6-4ABD-BA05-FDDFCEDA39F7}">
      <dgm:prSet/>
      <dgm:spPr/>
      <dgm:t>
        <a:bodyPr/>
        <a:lstStyle/>
        <a:p>
          <a:endParaRPr lang="en-US"/>
        </a:p>
      </dgm:t>
    </dgm:pt>
    <dgm:pt modelId="{8E39406C-8F19-46F6-8EFB-DDAADE0E5924}" type="sibTrans" cxnId="{D576F272-41F6-4ABD-BA05-FDDFCEDA39F7}">
      <dgm:prSet/>
      <dgm:spPr/>
      <dgm:t>
        <a:bodyPr/>
        <a:lstStyle/>
        <a:p>
          <a:endParaRPr lang="en-US"/>
        </a:p>
      </dgm:t>
    </dgm:pt>
    <dgm:pt modelId="{726A1A67-D10D-4875-A5CF-62608EAAB5D0}">
      <dgm:prSet/>
      <dgm:spPr/>
      <dgm:t>
        <a:bodyPr/>
        <a:lstStyle/>
        <a:p>
          <a:pPr marL="342900" lvl="2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l-GR" sz="1700" kern="1200" dirty="0"/>
            <a:t>Απώλεια μεγάλων προνομίων από Μεταρρύθμιση</a:t>
          </a:r>
          <a:endParaRPr lang="en-US" sz="1700" kern="1200" dirty="0"/>
        </a:p>
      </dgm:t>
    </dgm:pt>
    <dgm:pt modelId="{D960A182-714C-4D5B-922A-BA3DBF10AA58}" type="parTrans" cxnId="{E938C2D7-493B-4069-90D1-30E22C9667FC}">
      <dgm:prSet/>
      <dgm:spPr/>
      <dgm:t>
        <a:bodyPr/>
        <a:lstStyle/>
        <a:p>
          <a:endParaRPr lang="en-US"/>
        </a:p>
      </dgm:t>
    </dgm:pt>
    <dgm:pt modelId="{44B8A143-A926-4A1D-8260-2F6ED0E615DA}" type="sibTrans" cxnId="{E938C2D7-493B-4069-90D1-30E22C9667FC}">
      <dgm:prSet/>
      <dgm:spPr/>
      <dgm:t>
        <a:bodyPr/>
        <a:lstStyle/>
        <a:p>
          <a:endParaRPr lang="en-US"/>
        </a:p>
      </dgm:t>
    </dgm:pt>
    <dgm:pt modelId="{663491F2-8D48-4449-A244-FAED4255EA6C}">
      <dgm:prSet custT="1"/>
      <dgm:spPr/>
      <dgm:t>
        <a:bodyPr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Αριστοκρατία και ευγενείς</a:t>
          </a:r>
          <a:endParaRPr lang="en-US" sz="1700" b="1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27E7A53-6D49-4E5C-A71C-89CE75B9DD39}" type="parTrans" cxnId="{50981152-BFC7-42E6-8948-685B416E9FBB}">
      <dgm:prSet/>
      <dgm:spPr/>
      <dgm:t>
        <a:bodyPr/>
        <a:lstStyle/>
        <a:p>
          <a:endParaRPr lang="en-US"/>
        </a:p>
      </dgm:t>
    </dgm:pt>
    <dgm:pt modelId="{5DE9355C-2918-4AD1-B335-BC2F02A37363}" type="sibTrans" cxnId="{50981152-BFC7-42E6-8948-685B416E9FBB}">
      <dgm:prSet/>
      <dgm:spPr/>
      <dgm:t>
        <a:bodyPr/>
        <a:lstStyle/>
        <a:p>
          <a:endParaRPr lang="en-US"/>
        </a:p>
      </dgm:t>
    </dgm:pt>
    <dgm:pt modelId="{8899B9D0-9C59-4591-AE19-DA04DDC721F5}">
      <dgm:prSet/>
      <dgm:spPr/>
      <dgm:t>
        <a:bodyPr/>
        <a:lstStyle/>
        <a:p>
          <a:pPr marL="342900" lvl="2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l-GR" sz="1700" kern="1200" dirty="0"/>
            <a:t>Φορολογικά, δικαστικά και συμβολικά προνόμια</a:t>
          </a:r>
          <a:endParaRPr lang="en-US" sz="1700" kern="1200" dirty="0"/>
        </a:p>
      </dgm:t>
    </dgm:pt>
    <dgm:pt modelId="{66AD2E75-0BF0-41E4-8DD7-9BE86ED65BB1}" type="parTrans" cxnId="{9E438F40-507D-4474-A469-F573378A4547}">
      <dgm:prSet/>
      <dgm:spPr/>
      <dgm:t>
        <a:bodyPr/>
        <a:lstStyle/>
        <a:p>
          <a:endParaRPr lang="en-US"/>
        </a:p>
      </dgm:t>
    </dgm:pt>
    <dgm:pt modelId="{83659400-8484-4A1D-ABF8-8FF918DBAF49}" type="sibTrans" cxnId="{9E438F40-507D-4474-A469-F573378A4547}">
      <dgm:prSet/>
      <dgm:spPr/>
      <dgm:t>
        <a:bodyPr/>
        <a:lstStyle/>
        <a:p>
          <a:endParaRPr lang="en-US"/>
        </a:p>
      </dgm:t>
    </dgm:pt>
    <dgm:pt modelId="{CAC26F97-72BE-42D2-9F5E-49C6D5106E97}">
      <dgm:prSet/>
      <dgm:spPr/>
      <dgm:t>
        <a:bodyPr/>
        <a:lstStyle/>
        <a:p>
          <a:pPr marL="342900" lvl="2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l-GR" sz="1700" kern="1200"/>
            <a:t>Διάκριση υψηλής και χαμηλής ευγένειας</a:t>
          </a:r>
          <a:endParaRPr lang="en-US" sz="1700" kern="1200"/>
        </a:p>
      </dgm:t>
    </dgm:pt>
    <dgm:pt modelId="{01FBCF6C-9451-4598-9A90-2C5F65C06D8E}" type="parTrans" cxnId="{CADE85A2-C34E-43EF-95C8-C9F132C38873}">
      <dgm:prSet/>
      <dgm:spPr/>
      <dgm:t>
        <a:bodyPr/>
        <a:lstStyle/>
        <a:p>
          <a:endParaRPr lang="en-US"/>
        </a:p>
      </dgm:t>
    </dgm:pt>
    <dgm:pt modelId="{FC9AEE4C-53B7-4029-BD2C-507445224B7E}" type="sibTrans" cxnId="{CADE85A2-C34E-43EF-95C8-C9F132C38873}">
      <dgm:prSet/>
      <dgm:spPr/>
      <dgm:t>
        <a:bodyPr/>
        <a:lstStyle/>
        <a:p>
          <a:endParaRPr lang="en-US"/>
        </a:p>
      </dgm:t>
    </dgm:pt>
    <dgm:pt modelId="{5A00B342-9306-48AD-BED8-9F2536342C2C}">
      <dgm:prSet custT="1"/>
      <dgm:spPr/>
      <dgm:t>
        <a:bodyPr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Αστοί </a:t>
          </a:r>
          <a:r>
            <a:rPr lang="el-GR" sz="17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(οι κάτοικοι των πόλεων)</a:t>
          </a:r>
          <a:endParaRPr lang="en-US" sz="17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0964DC7-770A-41A6-A4B7-D552B66FD273}" type="parTrans" cxnId="{35557DD0-EDAC-49B7-9B0F-55B98592AF00}">
      <dgm:prSet/>
      <dgm:spPr/>
      <dgm:t>
        <a:bodyPr/>
        <a:lstStyle/>
        <a:p>
          <a:endParaRPr lang="en-US"/>
        </a:p>
      </dgm:t>
    </dgm:pt>
    <dgm:pt modelId="{E91FF3EC-B8EB-453B-8DA2-F6B26A02A097}" type="sibTrans" cxnId="{35557DD0-EDAC-49B7-9B0F-55B98592AF00}">
      <dgm:prSet/>
      <dgm:spPr/>
      <dgm:t>
        <a:bodyPr/>
        <a:lstStyle/>
        <a:p>
          <a:endParaRPr lang="en-US"/>
        </a:p>
      </dgm:t>
    </dgm:pt>
    <dgm:pt modelId="{AE42875D-6C9B-4857-87B6-44CDF4DC94AB}">
      <dgm:prSet/>
      <dgm:spPr/>
      <dgm:t>
        <a:bodyPr/>
        <a:lstStyle/>
        <a:p>
          <a:pPr marL="342900" lvl="2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l-GR" sz="1700" kern="1200" dirty="0"/>
            <a:t>Απώλεια αυτονομίας πόλεων που ενσωματώνονται σε κράτος</a:t>
          </a:r>
          <a:endParaRPr lang="en-US" sz="1700" kern="1200" dirty="0"/>
        </a:p>
      </dgm:t>
    </dgm:pt>
    <dgm:pt modelId="{0774FBAF-D89D-443D-A5C9-DC4B215688E3}" type="parTrans" cxnId="{A94C11F3-B198-464C-BEA9-AFC00C687637}">
      <dgm:prSet/>
      <dgm:spPr/>
      <dgm:t>
        <a:bodyPr/>
        <a:lstStyle/>
        <a:p>
          <a:endParaRPr lang="en-US"/>
        </a:p>
      </dgm:t>
    </dgm:pt>
    <dgm:pt modelId="{1B24F6DB-70DD-4A0A-9A3E-7AB39C78E02B}" type="sibTrans" cxnId="{A94C11F3-B198-464C-BEA9-AFC00C687637}">
      <dgm:prSet/>
      <dgm:spPr/>
      <dgm:t>
        <a:bodyPr/>
        <a:lstStyle/>
        <a:p>
          <a:endParaRPr lang="en-US"/>
        </a:p>
      </dgm:t>
    </dgm:pt>
    <dgm:pt modelId="{EB2CB882-59FA-4100-8405-F1CB7EC17DB3}">
      <dgm:prSet/>
      <dgm:spPr/>
      <dgm:t>
        <a:bodyPr/>
        <a:lstStyle/>
        <a:p>
          <a:pPr marL="342900" lvl="2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l-GR" sz="1700" kern="1200"/>
            <a:t>Συντεχνίες εξακολουθούν να ελέγχουν παραγωγή και διανομή αγαθών</a:t>
          </a:r>
          <a:endParaRPr lang="en-US" sz="1700" kern="1200"/>
        </a:p>
      </dgm:t>
    </dgm:pt>
    <dgm:pt modelId="{C59728D1-1C15-41E4-B29B-74BA116F8239}" type="parTrans" cxnId="{E12805C5-61E6-4F7C-83D9-C0E957E485C4}">
      <dgm:prSet/>
      <dgm:spPr/>
      <dgm:t>
        <a:bodyPr/>
        <a:lstStyle/>
        <a:p>
          <a:endParaRPr lang="en-US"/>
        </a:p>
      </dgm:t>
    </dgm:pt>
    <dgm:pt modelId="{F9E3BCE1-B8F0-4E97-8A33-FDB63469C49C}" type="sibTrans" cxnId="{E12805C5-61E6-4F7C-83D9-C0E957E485C4}">
      <dgm:prSet/>
      <dgm:spPr/>
      <dgm:t>
        <a:bodyPr/>
        <a:lstStyle/>
        <a:p>
          <a:endParaRPr lang="en-US"/>
        </a:p>
      </dgm:t>
    </dgm:pt>
    <dgm:pt modelId="{D15851D7-1C6C-4AD5-AD05-944ADD9BBAB1}">
      <dgm:prSet custT="1"/>
      <dgm:spPr/>
      <dgm:t>
        <a:bodyPr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Κλήρος</a:t>
          </a:r>
          <a:endParaRPr lang="en-US" sz="1700" b="1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0F7FA27-240D-493C-96CC-0637A5BA73A8}" type="parTrans" cxnId="{0746EA2E-9780-48D2-95F0-B57C074B9935}">
      <dgm:prSet/>
      <dgm:spPr/>
      <dgm:t>
        <a:bodyPr/>
        <a:lstStyle/>
        <a:p>
          <a:endParaRPr lang="el-GR"/>
        </a:p>
      </dgm:t>
    </dgm:pt>
    <dgm:pt modelId="{F51CE9B4-547A-45D0-9EE2-D00BE694F30D}" type="sibTrans" cxnId="{0746EA2E-9780-48D2-95F0-B57C074B9935}">
      <dgm:prSet/>
      <dgm:spPr/>
      <dgm:t>
        <a:bodyPr/>
        <a:lstStyle/>
        <a:p>
          <a:endParaRPr lang="el-GR"/>
        </a:p>
      </dgm:t>
    </dgm:pt>
    <dgm:pt modelId="{9535E426-BCFB-4BF2-9032-91DCF4F4A65D}" type="pres">
      <dgm:prSet presAssocID="{59AD5A0F-BE96-4C1E-9139-3558B3944F6D}" presName="linear" presStyleCnt="0">
        <dgm:presLayoutVars>
          <dgm:dir/>
          <dgm:animLvl val="lvl"/>
          <dgm:resizeHandles val="exact"/>
        </dgm:presLayoutVars>
      </dgm:prSet>
      <dgm:spPr/>
    </dgm:pt>
    <dgm:pt modelId="{3D8F1D24-A845-470D-819E-9CAB2193A0E5}" type="pres">
      <dgm:prSet presAssocID="{740E965E-600C-49F6-AF7F-0BD621E14775}" presName="parentLin" presStyleCnt="0"/>
      <dgm:spPr/>
    </dgm:pt>
    <dgm:pt modelId="{E1F59E49-28B4-4F8E-88E1-4D1AEAD1FEDF}" type="pres">
      <dgm:prSet presAssocID="{740E965E-600C-49F6-AF7F-0BD621E14775}" presName="parentLeftMargin" presStyleLbl="node1" presStyleIdx="0" presStyleCnt="1"/>
      <dgm:spPr/>
    </dgm:pt>
    <dgm:pt modelId="{1600B4BC-C65D-444C-B280-7EC96EF336AF}" type="pres">
      <dgm:prSet presAssocID="{740E965E-600C-49F6-AF7F-0BD621E1477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5C1B97C-7CED-4545-81C9-8FC1B091CD34}" type="pres">
      <dgm:prSet presAssocID="{740E965E-600C-49F6-AF7F-0BD621E14775}" presName="negativeSpace" presStyleCnt="0"/>
      <dgm:spPr/>
    </dgm:pt>
    <dgm:pt modelId="{0042836A-EC60-432A-A663-9FEAB627004A}" type="pres">
      <dgm:prSet presAssocID="{740E965E-600C-49F6-AF7F-0BD621E1477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6252718-296E-45AD-B9BC-F14952134CB6}" type="presOf" srcId="{D15851D7-1C6C-4AD5-AD05-944ADD9BBAB1}" destId="{0042836A-EC60-432A-A663-9FEAB627004A}" srcOrd="0" destOrd="0" presId="urn:microsoft.com/office/officeart/2005/8/layout/list1"/>
    <dgm:cxn modelId="{93323E2C-7A2E-492D-9262-9A08CB773C49}" type="presOf" srcId="{740E965E-600C-49F6-AF7F-0BD621E14775}" destId="{E1F59E49-28B4-4F8E-88E1-4D1AEAD1FEDF}" srcOrd="0" destOrd="0" presId="urn:microsoft.com/office/officeart/2005/8/layout/list1"/>
    <dgm:cxn modelId="{0746EA2E-9780-48D2-95F0-B57C074B9935}" srcId="{740E965E-600C-49F6-AF7F-0BD621E14775}" destId="{D15851D7-1C6C-4AD5-AD05-944ADD9BBAB1}" srcOrd="0" destOrd="0" parTransId="{70F7FA27-240D-493C-96CC-0637A5BA73A8}" sibTransId="{F51CE9B4-547A-45D0-9EE2-D00BE694F30D}"/>
    <dgm:cxn modelId="{F9C7FE2F-3DD0-4533-B0D2-4F4B64D693AC}" type="presOf" srcId="{740E965E-600C-49F6-AF7F-0BD621E14775}" destId="{1600B4BC-C65D-444C-B280-7EC96EF336AF}" srcOrd="1" destOrd="0" presId="urn:microsoft.com/office/officeart/2005/8/layout/list1"/>
    <dgm:cxn modelId="{9E438F40-507D-4474-A469-F573378A4547}" srcId="{663491F2-8D48-4449-A244-FAED4255EA6C}" destId="{8899B9D0-9C59-4591-AE19-DA04DDC721F5}" srcOrd="0" destOrd="0" parTransId="{66AD2E75-0BF0-41E4-8DD7-9BE86ED65BB1}" sibTransId="{83659400-8484-4A1D-ABF8-8FF918DBAF49}"/>
    <dgm:cxn modelId="{50981152-BFC7-42E6-8948-685B416E9FBB}" srcId="{740E965E-600C-49F6-AF7F-0BD621E14775}" destId="{663491F2-8D48-4449-A244-FAED4255EA6C}" srcOrd="2" destOrd="0" parTransId="{027E7A53-6D49-4E5C-A71C-89CE75B9DD39}" sibTransId="{5DE9355C-2918-4AD1-B335-BC2F02A37363}"/>
    <dgm:cxn modelId="{D576F272-41F6-4ABD-BA05-FDDFCEDA39F7}" srcId="{59AD5A0F-BE96-4C1E-9139-3558B3944F6D}" destId="{740E965E-600C-49F6-AF7F-0BD621E14775}" srcOrd="0" destOrd="0" parTransId="{C0185A1B-FABA-49B2-B177-7A1AF5A05DA7}" sibTransId="{8E39406C-8F19-46F6-8EFB-DDAADE0E5924}"/>
    <dgm:cxn modelId="{90ADC673-71CA-425E-B2A1-99638886EFFB}" type="presOf" srcId="{5A00B342-9306-48AD-BED8-9F2536342C2C}" destId="{0042836A-EC60-432A-A663-9FEAB627004A}" srcOrd="0" destOrd="5" presId="urn:microsoft.com/office/officeart/2005/8/layout/list1"/>
    <dgm:cxn modelId="{CADE85A2-C34E-43EF-95C8-C9F132C38873}" srcId="{663491F2-8D48-4449-A244-FAED4255EA6C}" destId="{CAC26F97-72BE-42D2-9F5E-49C6D5106E97}" srcOrd="1" destOrd="0" parTransId="{01FBCF6C-9451-4598-9A90-2C5F65C06D8E}" sibTransId="{FC9AEE4C-53B7-4029-BD2C-507445224B7E}"/>
    <dgm:cxn modelId="{8CFCEFA8-398D-4955-8D44-68ED6C11DB92}" type="presOf" srcId="{EB2CB882-59FA-4100-8405-F1CB7EC17DB3}" destId="{0042836A-EC60-432A-A663-9FEAB627004A}" srcOrd="0" destOrd="7" presId="urn:microsoft.com/office/officeart/2005/8/layout/list1"/>
    <dgm:cxn modelId="{C81C9BB1-242B-4F5E-9B1D-5AD9DC468CDB}" type="presOf" srcId="{59AD5A0F-BE96-4C1E-9139-3558B3944F6D}" destId="{9535E426-BCFB-4BF2-9032-91DCF4F4A65D}" srcOrd="0" destOrd="0" presId="urn:microsoft.com/office/officeart/2005/8/layout/list1"/>
    <dgm:cxn modelId="{E12805C5-61E6-4F7C-83D9-C0E957E485C4}" srcId="{5A00B342-9306-48AD-BED8-9F2536342C2C}" destId="{EB2CB882-59FA-4100-8405-F1CB7EC17DB3}" srcOrd="1" destOrd="0" parTransId="{C59728D1-1C15-41E4-B29B-74BA116F8239}" sibTransId="{F9E3BCE1-B8F0-4E97-8A33-FDB63469C49C}"/>
    <dgm:cxn modelId="{CB75FDCE-D9EF-4660-AFC9-63EDAC78EF8C}" type="presOf" srcId="{CAC26F97-72BE-42D2-9F5E-49C6D5106E97}" destId="{0042836A-EC60-432A-A663-9FEAB627004A}" srcOrd="0" destOrd="4" presId="urn:microsoft.com/office/officeart/2005/8/layout/list1"/>
    <dgm:cxn modelId="{35557DD0-EDAC-49B7-9B0F-55B98592AF00}" srcId="{740E965E-600C-49F6-AF7F-0BD621E14775}" destId="{5A00B342-9306-48AD-BED8-9F2536342C2C}" srcOrd="3" destOrd="0" parTransId="{C0964DC7-770A-41A6-A4B7-D552B66FD273}" sibTransId="{E91FF3EC-B8EB-453B-8DA2-F6B26A02A097}"/>
    <dgm:cxn modelId="{E938C2D7-493B-4069-90D1-30E22C9667FC}" srcId="{740E965E-600C-49F6-AF7F-0BD621E14775}" destId="{726A1A67-D10D-4875-A5CF-62608EAAB5D0}" srcOrd="1" destOrd="0" parTransId="{D960A182-714C-4D5B-922A-BA3DBF10AA58}" sibTransId="{44B8A143-A926-4A1D-8260-2F6ED0E615DA}"/>
    <dgm:cxn modelId="{C7A071D8-D07B-4CE9-876A-8A6FBDCF0BD4}" type="presOf" srcId="{8899B9D0-9C59-4591-AE19-DA04DDC721F5}" destId="{0042836A-EC60-432A-A663-9FEAB627004A}" srcOrd="0" destOrd="3" presId="urn:microsoft.com/office/officeart/2005/8/layout/list1"/>
    <dgm:cxn modelId="{BC8DDCDC-8946-4153-9A4E-76E6183C76A5}" type="presOf" srcId="{AE42875D-6C9B-4857-87B6-44CDF4DC94AB}" destId="{0042836A-EC60-432A-A663-9FEAB627004A}" srcOrd="0" destOrd="6" presId="urn:microsoft.com/office/officeart/2005/8/layout/list1"/>
    <dgm:cxn modelId="{A94C11F3-B198-464C-BEA9-AFC00C687637}" srcId="{5A00B342-9306-48AD-BED8-9F2536342C2C}" destId="{AE42875D-6C9B-4857-87B6-44CDF4DC94AB}" srcOrd="0" destOrd="0" parTransId="{0774FBAF-D89D-443D-A5C9-DC4B215688E3}" sibTransId="{1B24F6DB-70DD-4A0A-9A3E-7AB39C78E02B}"/>
    <dgm:cxn modelId="{2192D1F8-A4CE-48D1-B46A-08C805E36716}" type="presOf" srcId="{726A1A67-D10D-4875-A5CF-62608EAAB5D0}" destId="{0042836A-EC60-432A-A663-9FEAB627004A}" srcOrd="0" destOrd="1" presId="urn:microsoft.com/office/officeart/2005/8/layout/list1"/>
    <dgm:cxn modelId="{25933BFB-94F5-4AB3-99A9-2C02BB7182A7}" type="presOf" srcId="{663491F2-8D48-4449-A244-FAED4255EA6C}" destId="{0042836A-EC60-432A-A663-9FEAB627004A}" srcOrd="0" destOrd="2" presId="urn:microsoft.com/office/officeart/2005/8/layout/list1"/>
    <dgm:cxn modelId="{27386DAF-D0D4-4724-B6AC-34D69B8DFABC}" type="presParOf" srcId="{9535E426-BCFB-4BF2-9032-91DCF4F4A65D}" destId="{3D8F1D24-A845-470D-819E-9CAB2193A0E5}" srcOrd="0" destOrd="0" presId="urn:microsoft.com/office/officeart/2005/8/layout/list1"/>
    <dgm:cxn modelId="{CFED0E65-B557-45DC-89F1-BC11D95F1E5A}" type="presParOf" srcId="{3D8F1D24-A845-470D-819E-9CAB2193A0E5}" destId="{E1F59E49-28B4-4F8E-88E1-4D1AEAD1FEDF}" srcOrd="0" destOrd="0" presId="urn:microsoft.com/office/officeart/2005/8/layout/list1"/>
    <dgm:cxn modelId="{48A12863-6908-4051-BD6D-59F8A59B5094}" type="presParOf" srcId="{3D8F1D24-A845-470D-819E-9CAB2193A0E5}" destId="{1600B4BC-C65D-444C-B280-7EC96EF336AF}" srcOrd="1" destOrd="0" presId="urn:microsoft.com/office/officeart/2005/8/layout/list1"/>
    <dgm:cxn modelId="{AB9E91E9-866E-46FB-ACF4-D44C7E8B0C7D}" type="presParOf" srcId="{9535E426-BCFB-4BF2-9032-91DCF4F4A65D}" destId="{95C1B97C-7CED-4545-81C9-8FC1B091CD34}" srcOrd="1" destOrd="0" presId="urn:microsoft.com/office/officeart/2005/8/layout/list1"/>
    <dgm:cxn modelId="{8E8857B0-B90E-4102-A89B-0BEFD0AFCBD0}" type="presParOf" srcId="{9535E426-BCFB-4BF2-9032-91DCF4F4A65D}" destId="{0042836A-EC60-432A-A663-9FEAB627004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AD5A0F-BE96-4C1E-9139-3558B3944F6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0E965E-600C-49F6-AF7F-0BD621E14775}">
      <dgm:prSet/>
      <dgm:spPr/>
      <dgm:t>
        <a:bodyPr/>
        <a:lstStyle/>
        <a:p>
          <a:r>
            <a:rPr lang="en-GB" b="1" i="1"/>
            <a:t>P</a:t>
          </a:r>
          <a:r>
            <a:rPr lang="en-US" b="1" i="1"/>
            <a:t>redatores</a:t>
          </a:r>
          <a:r>
            <a:rPr lang="en-US" b="1"/>
            <a:t>, </a:t>
          </a:r>
          <a:r>
            <a:rPr lang="en-US" b="1" i="1"/>
            <a:t>bellatores,</a:t>
          </a:r>
          <a:r>
            <a:rPr lang="el-GR" b="1"/>
            <a:t> </a:t>
          </a:r>
          <a:r>
            <a:rPr lang="en-US" b="1" i="1"/>
            <a:t>laboratores</a:t>
          </a:r>
          <a:endParaRPr lang="en-US"/>
        </a:p>
      </dgm:t>
    </dgm:pt>
    <dgm:pt modelId="{C0185A1B-FABA-49B2-B177-7A1AF5A05DA7}" type="parTrans" cxnId="{D576F272-41F6-4ABD-BA05-FDDFCEDA39F7}">
      <dgm:prSet/>
      <dgm:spPr/>
      <dgm:t>
        <a:bodyPr/>
        <a:lstStyle/>
        <a:p>
          <a:endParaRPr lang="en-US"/>
        </a:p>
      </dgm:t>
    </dgm:pt>
    <dgm:pt modelId="{8E39406C-8F19-46F6-8EFB-DDAADE0E5924}" type="sibTrans" cxnId="{D576F272-41F6-4ABD-BA05-FDDFCEDA39F7}">
      <dgm:prSet/>
      <dgm:spPr/>
      <dgm:t>
        <a:bodyPr/>
        <a:lstStyle/>
        <a:p>
          <a:endParaRPr lang="en-US"/>
        </a:p>
      </dgm:t>
    </dgm:pt>
    <dgm:pt modelId="{061ED46F-325C-4E15-B184-6B9D00384C53}">
      <dgm:prSet/>
      <dgm:spPr/>
      <dgm:t>
        <a:bodyPr/>
        <a:lstStyle/>
        <a:p>
          <a:r>
            <a:rPr lang="el-GR" b="1" u="none" dirty="0"/>
            <a:t>Αγρότες, τεχνίτες, εργάτες, περιπλανώμενοι</a:t>
          </a:r>
          <a:endParaRPr lang="en-US" b="1" u="none" dirty="0"/>
        </a:p>
      </dgm:t>
    </dgm:pt>
    <dgm:pt modelId="{10A2D704-34FC-448F-B631-9477C39CCDD7}" type="parTrans" cxnId="{0D2C0DE3-8C6F-4981-9E98-E2894836F36D}">
      <dgm:prSet/>
      <dgm:spPr/>
      <dgm:t>
        <a:bodyPr/>
        <a:lstStyle/>
        <a:p>
          <a:endParaRPr lang="en-US"/>
        </a:p>
      </dgm:t>
    </dgm:pt>
    <dgm:pt modelId="{84CAE381-DBFD-4B1D-8910-DE9591A1E236}" type="sibTrans" cxnId="{0D2C0DE3-8C6F-4981-9E98-E2894836F36D}">
      <dgm:prSet/>
      <dgm:spPr/>
      <dgm:t>
        <a:bodyPr/>
        <a:lstStyle/>
        <a:p>
          <a:endParaRPr lang="en-US"/>
        </a:p>
      </dgm:t>
    </dgm:pt>
    <dgm:pt modelId="{275408D0-CA97-48E8-B5E4-02B29A23ED31}">
      <dgm:prSet/>
      <dgm:spPr/>
      <dgm:t>
        <a:bodyPr/>
        <a:lstStyle/>
        <a:p>
          <a:r>
            <a:rPr lang="el-GR" dirty="0"/>
            <a:t>Πληθωρισμός και μείωση αμοιβών</a:t>
          </a:r>
        </a:p>
      </dgm:t>
    </dgm:pt>
    <dgm:pt modelId="{0BD000F4-2423-47BF-A207-06636B5D02D9}" type="parTrans" cxnId="{0C4760CA-4047-400B-98BE-4B1119B560DC}">
      <dgm:prSet/>
      <dgm:spPr/>
      <dgm:t>
        <a:bodyPr/>
        <a:lstStyle/>
        <a:p>
          <a:endParaRPr lang="el-GR"/>
        </a:p>
      </dgm:t>
    </dgm:pt>
    <dgm:pt modelId="{E14CB4C2-BDC4-464B-BF0A-BC6E1CA0F59D}" type="sibTrans" cxnId="{0C4760CA-4047-400B-98BE-4B1119B560DC}">
      <dgm:prSet/>
      <dgm:spPr/>
      <dgm:t>
        <a:bodyPr/>
        <a:lstStyle/>
        <a:p>
          <a:endParaRPr lang="el-GR"/>
        </a:p>
      </dgm:t>
    </dgm:pt>
    <dgm:pt modelId="{7E74DB9C-A9CC-44F9-B61B-C9D014039E01}">
      <dgm:prSet/>
      <dgm:spPr/>
      <dgm:t>
        <a:bodyPr/>
        <a:lstStyle/>
        <a:p>
          <a:r>
            <a:rPr lang="el-GR"/>
            <a:t>Απώλεια δικαιωμάτων νομής κοινόχρηστων γαιών</a:t>
          </a:r>
          <a:endParaRPr lang="el-GR" dirty="0"/>
        </a:p>
      </dgm:t>
    </dgm:pt>
    <dgm:pt modelId="{5CE1C100-203F-413C-8022-FAB78E084CF0}" type="parTrans" cxnId="{C95E2150-54AC-4687-AF95-52970EE19FB4}">
      <dgm:prSet/>
      <dgm:spPr/>
      <dgm:t>
        <a:bodyPr/>
        <a:lstStyle/>
        <a:p>
          <a:endParaRPr lang="el-GR"/>
        </a:p>
      </dgm:t>
    </dgm:pt>
    <dgm:pt modelId="{1C961664-1792-4AF7-8162-8BB0D4753BCD}" type="sibTrans" cxnId="{C95E2150-54AC-4687-AF95-52970EE19FB4}">
      <dgm:prSet/>
      <dgm:spPr/>
      <dgm:t>
        <a:bodyPr/>
        <a:lstStyle/>
        <a:p>
          <a:endParaRPr lang="el-GR"/>
        </a:p>
      </dgm:t>
    </dgm:pt>
    <dgm:pt modelId="{0849BB27-E68D-4DB5-98FF-17704C0708BC}">
      <dgm:prSet/>
      <dgm:spPr/>
      <dgm:t>
        <a:bodyPr/>
        <a:lstStyle/>
        <a:p>
          <a:r>
            <a:rPr lang="el-GR"/>
            <a:t>Μεγάλος αριθμός περιπλανώμενων ανέργων</a:t>
          </a:r>
          <a:endParaRPr lang="el-GR" dirty="0"/>
        </a:p>
      </dgm:t>
    </dgm:pt>
    <dgm:pt modelId="{04B64274-AA21-47C6-BD1F-B81B9C188790}" type="parTrans" cxnId="{A3909608-D675-442A-9E21-F9C13C1F7173}">
      <dgm:prSet/>
      <dgm:spPr/>
      <dgm:t>
        <a:bodyPr/>
        <a:lstStyle/>
        <a:p>
          <a:endParaRPr lang="el-GR"/>
        </a:p>
      </dgm:t>
    </dgm:pt>
    <dgm:pt modelId="{CDCD190E-6518-40E6-87C6-3566C98A5EC4}" type="sibTrans" cxnId="{A3909608-D675-442A-9E21-F9C13C1F7173}">
      <dgm:prSet/>
      <dgm:spPr/>
      <dgm:t>
        <a:bodyPr/>
        <a:lstStyle/>
        <a:p>
          <a:endParaRPr lang="el-GR"/>
        </a:p>
      </dgm:t>
    </dgm:pt>
    <dgm:pt modelId="{515BE7FF-7297-4835-89B8-32DEF5233DB3}">
      <dgm:prSet/>
      <dgm:spPr/>
      <dgm:t>
        <a:bodyPr/>
        <a:lstStyle/>
        <a:p>
          <a:r>
            <a:rPr lang="el-GR"/>
            <a:t>Προσπάθειες ελέγχου επαιτείας, δημιουργία ασύλων</a:t>
          </a:r>
          <a:endParaRPr lang="el-GR" dirty="0"/>
        </a:p>
      </dgm:t>
    </dgm:pt>
    <dgm:pt modelId="{4C0FA521-5751-4398-BD95-B33A249C29C8}" type="parTrans" cxnId="{361D380A-33FA-42FD-946B-94D41110F885}">
      <dgm:prSet/>
      <dgm:spPr/>
      <dgm:t>
        <a:bodyPr/>
        <a:lstStyle/>
        <a:p>
          <a:endParaRPr lang="el-GR"/>
        </a:p>
      </dgm:t>
    </dgm:pt>
    <dgm:pt modelId="{0E82EDA7-2BC5-46CC-89DE-B52300C2FF14}" type="sibTrans" cxnId="{361D380A-33FA-42FD-946B-94D41110F885}">
      <dgm:prSet/>
      <dgm:spPr/>
      <dgm:t>
        <a:bodyPr/>
        <a:lstStyle/>
        <a:p>
          <a:endParaRPr lang="el-GR"/>
        </a:p>
      </dgm:t>
    </dgm:pt>
    <dgm:pt modelId="{E1816180-2F90-45AA-9060-CF5D780BC320}">
      <dgm:prSet/>
      <dgm:spPr/>
      <dgm:t>
        <a:bodyPr/>
        <a:lstStyle/>
        <a:p>
          <a:r>
            <a:rPr lang="el-GR"/>
            <a:t>Επέκταση δουλοπαροικίας σε Ανατολική Ευρώπη (αγγαρείες</a:t>
          </a:r>
          <a:r>
            <a:rPr lang="en-GB"/>
            <a:t>,</a:t>
          </a:r>
          <a:r>
            <a:rPr lang="el-GR"/>
            <a:t> απαγόρευση μετακίνησης) για εξασφάλιση φθηνών εργατικών χεριών </a:t>
          </a:r>
          <a:endParaRPr lang="en-GB" dirty="0"/>
        </a:p>
      </dgm:t>
    </dgm:pt>
    <dgm:pt modelId="{2121ACAF-D88D-46EB-924D-51CF5FA173D3}" type="parTrans" cxnId="{3076CC3A-D6A6-4632-802F-9735D4DAD1CB}">
      <dgm:prSet/>
      <dgm:spPr/>
      <dgm:t>
        <a:bodyPr/>
        <a:lstStyle/>
        <a:p>
          <a:endParaRPr lang="el-GR"/>
        </a:p>
      </dgm:t>
    </dgm:pt>
    <dgm:pt modelId="{422FAABB-6A2E-4FF3-8330-8C225D453D59}" type="sibTrans" cxnId="{3076CC3A-D6A6-4632-802F-9735D4DAD1CB}">
      <dgm:prSet/>
      <dgm:spPr/>
      <dgm:t>
        <a:bodyPr/>
        <a:lstStyle/>
        <a:p>
          <a:endParaRPr lang="el-GR"/>
        </a:p>
      </dgm:t>
    </dgm:pt>
    <dgm:pt modelId="{8F7B6E13-27BE-4DBC-B9D5-AC38A09DA832}">
      <dgm:prSet/>
      <dgm:spPr/>
      <dgm:t>
        <a:bodyPr/>
        <a:lstStyle/>
        <a:p>
          <a:r>
            <a:rPr lang="el-GR" dirty="0"/>
            <a:t>Αγοραπωλησίες δουλοπαροίκων</a:t>
          </a:r>
        </a:p>
      </dgm:t>
    </dgm:pt>
    <dgm:pt modelId="{4B2D4174-D569-4B91-9A54-7BFF4516B1DF}" type="parTrans" cxnId="{D10913EB-9607-4795-AD24-2F89068C292A}">
      <dgm:prSet/>
      <dgm:spPr/>
      <dgm:t>
        <a:bodyPr/>
        <a:lstStyle/>
        <a:p>
          <a:endParaRPr lang="el-GR"/>
        </a:p>
      </dgm:t>
    </dgm:pt>
    <dgm:pt modelId="{3377FCA0-5292-49D7-B06A-1365B2CA6F7B}" type="sibTrans" cxnId="{D10913EB-9607-4795-AD24-2F89068C292A}">
      <dgm:prSet/>
      <dgm:spPr/>
      <dgm:t>
        <a:bodyPr/>
        <a:lstStyle/>
        <a:p>
          <a:endParaRPr lang="el-GR"/>
        </a:p>
      </dgm:t>
    </dgm:pt>
    <dgm:pt modelId="{9535E426-BCFB-4BF2-9032-91DCF4F4A65D}" type="pres">
      <dgm:prSet presAssocID="{59AD5A0F-BE96-4C1E-9139-3558B3944F6D}" presName="linear" presStyleCnt="0">
        <dgm:presLayoutVars>
          <dgm:dir/>
          <dgm:animLvl val="lvl"/>
          <dgm:resizeHandles val="exact"/>
        </dgm:presLayoutVars>
      </dgm:prSet>
      <dgm:spPr/>
    </dgm:pt>
    <dgm:pt modelId="{3D8F1D24-A845-470D-819E-9CAB2193A0E5}" type="pres">
      <dgm:prSet presAssocID="{740E965E-600C-49F6-AF7F-0BD621E14775}" presName="parentLin" presStyleCnt="0"/>
      <dgm:spPr/>
    </dgm:pt>
    <dgm:pt modelId="{E1F59E49-28B4-4F8E-88E1-4D1AEAD1FEDF}" type="pres">
      <dgm:prSet presAssocID="{740E965E-600C-49F6-AF7F-0BD621E14775}" presName="parentLeftMargin" presStyleLbl="node1" presStyleIdx="0" presStyleCnt="1"/>
      <dgm:spPr/>
    </dgm:pt>
    <dgm:pt modelId="{1600B4BC-C65D-444C-B280-7EC96EF336AF}" type="pres">
      <dgm:prSet presAssocID="{740E965E-600C-49F6-AF7F-0BD621E1477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5C1B97C-7CED-4545-81C9-8FC1B091CD34}" type="pres">
      <dgm:prSet presAssocID="{740E965E-600C-49F6-AF7F-0BD621E14775}" presName="negativeSpace" presStyleCnt="0"/>
      <dgm:spPr/>
    </dgm:pt>
    <dgm:pt modelId="{0042836A-EC60-432A-A663-9FEAB627004A}" type="pres">
      <dgm:prSet presAssocID="{740E965E-600C-49F6-AF7F-0BD621E1477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3909608-D675-442A-9E21-F9C13C1F7173}" srcId="{061ED46F-325C-4E15-B184-6B9D00384C53}" destId="{0849BB27-E68D-4DB5-98FF-17704C0708BC}" srcOrd="2" destOrd="0" parTransId="{04B64274-AA21-47C6-BD1F-B81B9C188790}" sibTransId="{CDCD190E-6518-40E6-87C6-3566C98A5EC4}"/>
    <dgm:cxn modelId="{361D380A-33FA-42FD-946B-94D41110F885}" srcId="{061ED46F-325C-4E15-B184-6B9D00384C53}" destId="{515BE7FF-7297-4835-89B8-32DEF5233DB3}" srcOrd="3" destOrd="0" parTransId="{4C0FA521-5751-4398-BD95-B33A249C29C8}" sibTransId="{0E82EDA7-2BC5-46CC-89DE-B52300C2FF14}"/>
    <dgm:cxn modelId="{9CEAE90A-BA21-4685-9FBC-FF4AD2C73193}" type="presOf" srcId="{8F7B6E13-27BE-4DBC-B9D5-AC38A09DA832}" destId="{0042836A-EC60-432A-A663-9FEAB627004A}" srcOrd="0" destOrd="6" presId="urn:microsoft.com/office/officeart/2005/8/layout/list1"/>
    <dgm:cxn modelId="{2B8FB523-4BD3-44BA-933C-1759E58DD2B8}" type="presOf" srcId="{275408D0-CA97-48E8-B5E4-02B29A23ED31}" destId="{0042836A-EC60-432A-A663-9FEAB627004A}" srcOrd="0" destOrd="1" presId="urn:microsoft.com/office/officeart/2005/8/layout/list1"/>
    <dgm:cxn modelId="{93323E2C-7A2E-492D-9262-9A08CB773C49}" type="presOf" srcId="{740E965E-600C-49F6-AF7F-0BD621E14775}" destId="{E1F59E49-28B4-4F8E-88E1-4D1AEAD1FEDF}" srcOrd="0" destOrd="0" presId="urn:microsoft.com/office/officeart/2005/8/layout/list1"/>
    <dgm:cxn modelId="{F9C7FE2F-3DD0-4533-B0D2-4F4B64D693AC}" type="presOf" srcId="{740E965E-600C-49F6-AF7F-0BD621E14775}" destId="{1600B4BC-C65D-444C-B280-7EC96EF336AF}" srcOrd="1" destOrd="0" presId="urn:microsoft.com/office/officeart/2005/8/layout/list1"/>
    <dgm:cxn modelId="{3076CC3A-D6A6-4632-802F-9735D4DAD1CB}" srcId="{061ED46F-325C-4E15-B184-6B9D00384C53}" destId="{E1816180-2F90-45AA-9060-CF5D780BC320}" srcOrd="4" destOrd="0" parTransId="{2121ACAF-D88D-46EB-924D-51CF5FA173D3}" sibTransId="{422FAABB-6A2E-4FF3-8330-8C225D453D59}"/>
    <dgm:cxn modelId="{AD21D05B-3F3E-4B58-B3C4-7B0FBF4D4ECD}" type="presOf" srcId="{061ED46F-325C-4E15-B184-6B9D00384C53}" destId="{0042836A-EC60-432A-A663-9FEAB627004A}" srcOrd="0" destOrd="0" presId="urn:microsoft.com/office/officeart/2005/8/layout/list1"/>
    <dgm:cxn modelId="{29313365-5DA1-48EC-B0D1-C6A05E0BB6ED}" type="presOf" srcId="{515BE7FF-7297-4835-89B8-32DEF5233DB3}" destId="{0042836A-EC60-432A-A663-9FEAB627004A}" srcOrd="0" destOrd="4" presId="urn:microsoft.com/office/officeart/2005/8/layout/list1"/>
    <dgm:cxn modelId="{C95E2150-54AC-4687-AF95-52970EE19FB4}" srcId="{061ED46F-325C-4E15-B184-6B9D00384C53}" destId="{7E74DB9C-A9CC-44F9-B61B-C9D014039E01}" srcOrd="1" destOrd="0" parTransId="{5CE1C100-203F-413C-8022-FAB78E084CF0}" sibTransId="{1C961664-1792-4AF7-8162-8BB0D4753BCD}"/>
    <dgm:cxn modelId="{D576F272-41F6-4ABD-BA05-FDDFCEDA39F7}" srcId="{59AD5A0F-BE96-4C1E-9139-3558B3944F6D}" destId="{740E965E-600C-49F6-AF7F-0BD621E14775}" srcOrd="0" destOrd="0" parTransId="{C0185A1B-FABA-49B2-B177-7A1AF5A05DA7}" sibTransId="{8E39406C-8F19-46F6-8EFB-DDAADE0E5924}"/>
    <dgm:cxn modelId="{5722707B-F00C-44C7-8CDC-C5C5C7BBD73F}" type="presOf" srcId="{7E74DB9C-A9CC-44F9-B61B-C9D014039E01}" destId="{0042836A-EC60-432A-A663-9FEAB627004A}" srcOrd="0" destOrd="2" presId="urn:microsoft.com/office/officeart/2005/8/layout/list1"/>
    <dgm:cxn modelId="{442A73A0-8098-45A1-8764-17ECDDD8615A}" type="presOf" srcId="{0849BB27-E68D-4DB5-98FF-17704C0708BC}" destId="{0042836A-EC60-432A-A663-9FEAB627004A}" srcOrd="0" destOrd="3" presId="urn:microsoft.com/office/officeart/2005/8/layout/list1"/>
    <dgm:cxn modelId="{345CBCA5-8FFF-453B-8F8C-6E726F84FE08}" type="presOf" srcId="{E1816180-2F90-45AA-9060-CF5D780BC320}" destId="{0042836A-EC60-432A-A663-9FEAB627004A}" srcOrd="0" destOrd="5" presId="urn:microsoft.com/office/officeart/2005/8/layout/list1"/>
    <dgm:cxn modelId="{C81C9BB1-242B-4F5E-9B1D-5AD9DC468CDB}" type="presOf" srcId="{59AD5A0F-BE96-4C1E-9139-3558B3944F6D}" destId="{9535E426-BCFB-4BF2-9032-91DCF4F4A65D}" srcOrd="0" destOrd="0" presId="urn:microsoft.com/office/officeart/2005/8/layout/list1"/>
    <dgm:cxn modelId="{0C4760CA-4047-400B-98BE-4B1119B560DC}" srcId="{061ED46F-325C-4E15-B184-6B9D00384C53}" destId="{275408D0-CA97-48E8-B5E4-02B29A23ED31}" srcOrd="0" destOrd="0" parTransId="{0BD000F4-2423-47BF-A207-06636B5D02D9}" sibTransId="{E14CB4C2-BDC4-464B-BF0A-BC6E1CA0F59D}"/>
    <dgm:cxn modelId="{0D2C0DE3-8C6F-4981-9E98-E2894836F36D}" srcId="{740E965E-600C-49F6-AF7F-0BD621E14775}" destId="{061ED46F-325C-4E15-B184-6B9D00384C53}" srcOrd="0" destOrd="0" parTransId="{10A2D704-34FC-448F-B631-9477C39CCDD7}" sibTransId="{84CAE381-DBFD-4B1D-8910-DE9591A1E236}"/>
    <dgm:cxn modelId="{D10913EB-9607-4795-AD24-2F89068C292A}" srcId="{061ED46F-325C-4E15-B184-6B9D00384C53}" destId="{8F7B6E13-27BE-4DBC-B9D5-AC38A09DA832}" srcOrd="5" destOrd="0" parTransId="{4B2D4174-D569-4B91-9A54-7BFF4516B1DF}" sibTransId="{3377FCA0-5292-49D7-B06A-1365B2CA6F7B}"/>
    <dgm:cxn modelId="{27386DAF-D0D4-4724-B6AC-34D69B8DFABC}" type="presParOf" srcId="{9535E426-BCFB-4BF2-9032-91DCF4F4A65D}" destId="{3D8F1D24-A845-470D-819E-9CAB2193A0E5}" srcOrd="0" destOrd="0" presId="urn:microsoft.com/office/officeart/2005/8/layout/list1"/>
    <dgm:cxn modelId="{CFED0E65-B557-45DC-89F1-BC11D95F1E5A}" type="presParOf" srcId="{3D8F1D24-A845-470D-819E-9CAB2193A0E5}" destId="{E1F59E49-28B4-4F8E-88E1-4D1AEAD1FEDF}" srcOrd="0" destOrd="0" presId="urn:microsoft.com/office/officeart/2005/8/layout/list1"/>
    <dgm:cxn modelId="{48A12863-6908-4051-BD6D-59F8A59B5094}" type="presParOf" srcId="{3D8F1D24-A845-470D-819E-9CAB2193A0E5}" destId="{1600B4BC-C65D-444C-B280-7EC96EF336AF}" srcOrd="1" destOrd="0" presId="urn:microsoft.com/office/officeart/2005/8/layout/list1"/>
    <dgm:cxn modelId="{AB9E91E9-866E-46FB-ACF4-D44C7E8B0C7D}" type="presParOf" srcId="{9535E426-BCFB-4BF2-9032-91DCF4F4A65D}" destId="{95C1B97C-7CED-4545-81C9-8FC1B091CD34}" srcOrd="1" destOrd="0" presId="urn:microsoft.com/office/officeart/2005/8/layout/list1"/>
    <dgm:cxn modelId="{8E8857B0-B90E-4102-A89B-0BEFD0AFCBD0}" type="presParOf" srcId="{9535E426-BCFB-4BF2-9032-91DCF4F4A65D}" destId="{0042836A-EC60-432A-A663-9FEAB627004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46BB8-ECAD-4BE5-B92F-44B5F666563A}">
      <dsp:nvSpPr>
        <dsp:cNvPr id="0" name=""/>
        <dsp:cNvSpPr/>
      </dsp:nvSpPr>
      <dsp:spPr>
        <a:xfrm>
          <a:off x="0" y="78669"/>
          <a:ext cx="78867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Υπερπόντια επέκταση, εισροή πολύτιμων μετάλλων Αμερικής</a:t>
          </a:r>
          <a:endParaRPr lang="en-US" sz="2500" kern="1200"/>
        </a:p>
      </dsp:txBody>
      <dsp:txXfrm>
        <a:off x="48547" y="127216"/>
        <a:ext cx="7789606" cy="897406"/>
      </dsp:txXfrm>
    </dsp:sp>
    <dsp:sp modelId="{AD7BFAB2-A6F2-497F-B43B-441D97A53434}">
      <dsp:nvSpPr>
        <dsp:cNvPr id="0" name=""/>
        <dsp:cNvSpPr/>
      </dsp:nvSpPr>
      <dsp:spPr>
        <a:xfrm>
          <a:off x="0" y="1145169"/>
          <a:ext cx="78867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Αύξηση πλούτου ελίτ, κερδοσκοπία</a:t>
          </a:r>
          <a:endParaRPr lang="en-US" sz="2500" kern="1200"/>
        </a:p>
      </dsp:txBody>
      <dsp:txXfrm>
        <a:off x="48547" y="1193716"/>
        <a:ext cx="7789606" cy="897406"/>
      </dsp:txXfrm>
    </dsp:sp>
    <dsp:sp modelId="{CB78A1E2-13D4-4CD0-9DE2-1656A6D397C4}">
      <dsp:nvSpPr>
        <dsp:cNvPr id="0" name=""/>
        <dsp:cNvSpPr/>
      </dsp:nvSpPr>
      <dsp:spPr>
        <a:xfrm>
          <a:off x="0" y="2211669"/>
          <a:ext cx="78867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Εξέλιξη προτιμήσεων και συμπεριφορών</a:t>
          </a:r>
          <a:r>
            <a:rPr lang="en-US" sz="2500" kern="1200"/>
            <a:t>, </a:t>
          </a:r>
          <a:r>
            <a:rPr lang="el-GR" sz="2500" kern="1200"/>
            <a:t>επίδειξη πλουτισμού</a:t>
          </a:r>
          <a:endParaRPr lang="en-US" sz="2500" kern="1200"/>
        </a:p>
      </dsp:txBody>
      <dsp:txXfrm>
        <a:off x="48547" y="2260216"/>
        <a:ext cx="7789606" cy="897406"/>
      </dsp:txXfrm>
    </dsp:sp>
    <dsp:sp modelId="{9D96ED80-FE3D-4822-9329-79C0B58721C8}">
      <dsp:nvSpPr>
        <dsp:cNvPr id="0" name=""/>
        <dsp:cNvSpPr/>
      </dsp:nvSpPr>
      <dsp:spPr>
        <a:xfrm>
          <a:off x="0" y="3278169"/>
          <a:ext cx="78867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Νέος ρόλος κράτους (εμποροκρατία/μερκαντιλισμός)</a:t>
          </a:r>
          <a:endParaRPr lang="en-US" sz="2500" kern="1200"/>
        </a:p>
      </dsp:txBody>
      <dsp:txXfrm>
        <a:off x="48547" y="3326716"/>
        <a:ext cx="7789606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565FD-6923-4614-970A-10E10332E61F}">
      <dsp:nvSpPr>
        <dsp:cNvPr id="0" name=""/>
        <dsp:cNvSpPr/>
      </dsp:nvSpPr>
      <dsp:spPr>
        <a:xfrm>
          <a:off x="0" y="313812"/>
          <a:ext cx="4885203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Οι πρώτες μεγάλες επιχειρήσεις (ναυπηγεία Βενετίας, σιδηρουργία όπλων, τυπογραφεία)</a:t>
          </a:r>
          <a:endParaRPr lang="en-US" sz="2300" kern="1200"/>
        </a:p>
      </dsp:txBody>
      <dsp:txXfrm>
        <a:off x="61741" y="375553"/>
        <a:ext cx="4761721" cy="1141288"/>
      </dsp:txXfrm>
    </dsp:sp>
    <dsp:sp modelId="{7FA21E5B-5C00-4D6A-BD24-3C5067232D11}">
      <dsp:nvSpPr>
        <dsp:cNvPr id="0" name=""/>
        <dsp:cNvSpPr/>
      </dsp:nvSpPr>
      <dsp:spPr>
        <a:xfrm>
          <a:off x="0" y="1644823"/>
          <a:ext cx="4885203" cy="1264770"/>
        </a:xfrm>
        <a:prstGeom prst="roundRect">
          <a:avLst/>
        </a:prstGeom>
        <a:solidFill>
          <a:schemeClr val="accent2">
            <a:hueOff val="2402804"/>
            <a:satOff val="3666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Εμφάνιση εμπόρου-βιομηχάνου (υφαντουργία)</a:t>
          </a:r>
          <a:endParaRPr lang="en-US" sz="2300" kern="1200"/>
        </a:p>
      </dsp:txBody>
      <dsp:txXfrm>
        <a:off x="61741" y="1706564"/>
        <a:ext cx="4761721" cy="1141288"/>
      </dsp:txXfrm>
    </dsp:sp>
    <dsp:sp modelId="{7F486E90-772B-4121-A488-CEEE93092247}">
      <dsp:nvSpPr>
        <dsp:cNvPr id="0" name=""/>
        <dsp:cNvSpPr/>
      </dsp:nvSpPr>
      <dsp:spPr>
        <a:xfrm>
          <a:off x="0" y="2975833"/>
          <a:ext cx="4885203" cy="1264770"/>
        </a:xfrm>
        <a:prstGeom prst="roundRect">
          <a:avLst/>
        </a:prstGeom>
        <a:solidFill>
          <a:schemeClr val="accent2">
            <a:hueOff val="4805608"/>
            <a:satOff val="7333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Συντεχνίες παραδοσιακών βιοτεχνιών (π.χ. υφαντουργία πολυτελείας, υποδηματοποιία, είδη διατροφής)</a:t>
          </a:r>
          <a:endParaRPr lang="en-US" sz="2300" kern="1200"/>
        </a:p>
      </dsp:txBody>
      <dsp:txXfrm>
        <a:off x="61741" y="3037574"/>
        <a:ext cx="4761721" cy="1141288"/>
      </dsp:txXfrm>
    </dsp:sp>
    <dsp:sp modelId="{0FB1ABAE-61A7-400F-8E37-876FC7829C45}">
      <dsp:nvSpPr>
        <dsp:cNvPr id="0" name=""/>
        <dsp:cNvSpPr/>
      </dsp:nvSpPr>
      <dsp:spPr>
        <a:xfrm>
          <a:off x="0" y="4306843"/>
          <a:ext cx="4885203" cy="1264770"/>
        </a:xfrm>
        <a:prstGeom prst="roundRect">
          <a:avLst/>
        </a:prstGeom>
        <a:solidFill>
          <a:schemeClr val="accent2">
            <a:hueOff val="7208412"/>
            <a:satOff val="10999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Μεγάλη ανάπτυξη εξορυκτικής βιομηχανίας, μεταλλουργίας και βιομηχανίας χαρτιού (τυπογραφία)</a:t>
          </a:r>
          <a:endParaRPr lang="en-US" sz="2300" kern="1200"/>
        </a:p>
      </dsp:txBody>
      <dsp:txXfrm>
        <a:off x="61741" y="4368584"/>
        <a:ext cx="4761721" cy="1141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F18D2-DFD3-47C2-A11C-C6CBF24F2684}">
      <dsp:nvSpPr>
        <dsp:cNvPr id="0" name=""/>
        <dsp:cNvSpPr/>
      </dsp:nvSpPr>
      <dsp:spPr>
        <a:xfrm rot="5400000">
          <a:off x="2315214" y="-313038"/>
          <a:ext cx="1992302" cy="311657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/>
            <a:t>Διεύρυνση δραστηριοτήτων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/>
            <a:t>Εξάπλωση πίστωσης και έντοκου δανείου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/>
            <a:t>Οίκος </a:t>
          </a:r>
          <a:r>
            <a:rPr lang="en-US" sz="1900" kern="1200"/>
            <a:t>Fugger </a:t>
          </a:r>
          <a:r>
            <a:rPr lang="el-GR" sz="1900" kern="1200"/>
            <a:t>Αυγούστας</a:t>
          </a:r>
          <a:endParaRPr lang="en-US" sz="1900" kern="1200"/>
        </a:p>
      </dsp:txBody>
      <dsp:txXfrm rot="-5400000">
        <a:off x="1753076" y="346356"/>
        <a:ext cx="3019323" cy="1797790"/>
      </dsp:txXfrm>
    </dsp:sp>
    <dsp:sp modelId="{258B64EF-8E77-488F-871B-35317F6F1982}">
      <dsp:nvSpPr>
        <dsp:cNvPr id="0" name=""/>
        <dsp:cNvSpPr/>
      </dsp:nvSpPr>
      <dsp:spPr>
        <a:xfrm>
          <a:off x="0" y="62"/>
          <a:ext cx="1753076" cy="24903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Εμφάνιση των μεγαλεμπόρων</a:t>
          </a:r>
          <a:endParaRPr lang="en-US" sz="1800" kern="1200"/>
        </a:p>
      </dsp:txBody>
      <dsp:txXfrm>
        <a:off x="85578" y="85640"/>
        <a:ext cx="1581920" cy="2319222"/>
      </dsp:txXfrm>
    </dsp:sp>
    <dsp:sp modelId="{6336B9D1-A9CC-487E-8187-3725290CA05F}">
      <dsp:nvSpPr>
        <dsp:cNvPr id="0" name=""/>
        <dsp:cNvSpPr/>
      </dsp:nvSpPr>
      <dsp:spPr>
        <a:xfrm rot="5400000">
          <a:off x="2315214" y="2301858"/>
          <a:ext cx="1992302" cy="3116579"/>
        </a:xfrm>
        <a:prstGeom prst="round2SameRect">
          <a:avLst/>
        </a:prstGeom>
        <a:solidFill>
          <a:schemeClr val="accent2">
            <a:tint val="40000"/>
            <a:alpha val="90000"/>
            <a:hueOff val="7288477"/>
            <a:satOff val="10053"/>
            <a:lumOff val="64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288477"/>
              <a:satOff val="10053"/>
              <a:lumOff val="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/>
            <a:t>Μεσογειακή ζώνη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/>
            <a:t>Ηπειρωτική περιοχή (Λυών – Αυγούστα – Νυρεμβέργη)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/>
            <a:t>Βαλτική θάλασσα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/>
            <a:t>Ακτή Ατλαντικού</a:t>
          </a:r>
          <a:endParaRPr lang="en-US" sz="1900" kern="1200"/>
        </a:p>
      </dsp:txBody>
      <dsp:txXfrm rot="-5400000">
        <a:off x="1753076" y="2961252"/>
        <a:ext cx="3019323" cy="1797790"/>
      </dsp:txXfrm>
    </dsp:sp>
    <dsp:sp modelId="{D9D69C39-197F-46F4-9788-942C600BD67D}">
      <dsp:nvSpPr>
        <dsp:cNvPr id="0" name=""/>
        <dsp:cNvSpPr/>
      </dsp:nvSpPr>
      <dsp:spPr>
        <a:xfrm>
          <a:off x="0" y="2614959"/>
          <a:ext cx="1753076" cy="2490378"/>
        </a:xfrm>
        <a:prstGeom prst="roundRect">
          <a:avLst/>
        </a:prstGeom>
        <a:solidFill>
          <a:schemeClr val="accent2">
            <a:hueOff val="7208412"/>
            <a:satOff val="10999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Δομές του ευρωπαϊκού οικονομικού χώρου: Τέσσερις μεγάλες οικονομικές ζώνες</a:t>
          </a:r>
          <a:endParaRPr lang="en-US" sz="1800" kern="1200"/>
        </a:p>
      </dsp:txBody>
      <dsp:txXfrm>
        <a:off x="85578" y="2700537"/>
        <a:ext cx="1581920" cy="23192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C94E8-D045-493F-813A-9221B93693F8}">
      <dsp:nvSpPr>
        <dsp:cNvPr id="0" name=""/>
        <dsp:cNvSpPr/>
      </dsp:nvSpPr>
      <dsp:spPr>
        <a:xfrm>
          <a:off x="0" y="2329"/>
          <a:ext cx="37079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84E63-051D-4BFB-B0D9-5A783C3A5A34}">
      <dsp:nvSpPr>
        <dsp:cNvPr id="0" name=""/>
        <dsp:cNvSpPr/>
      </dsp:nvSpPr>
      <dsp:spPr>
        <a:xfrm>
          <a:off x="0" y="2329"/>
          <a:ext cx="3707903" cy="794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Υφαντουργός από Αυγούστα</a:t>
          </a:r>
          <a:endParaRPr lang="en-US" sz="1800" kern="1200"/>
        </a:p>
      </dsp:txBody>
      <dsp:txXfrm>
        <a:off x="0" y="2329"/>
        <a:ext cx="3707903" cy="794313"/>
      </dsp:txXfrm>
    </dsp:sp>
    <dsp:sp modelId="{7639A466-7BE2-438F-AA73-7AE31DA325DD}">
      <dsp:nvSpPr>
        <dsp:cNvPr id="0" name=""/>
        <dsp:cNvSpPr/>
      </dsp:nvSpPr>
      <dsp:spPr>
        <a:xfrm>
          <a:off x="0" y="796642"/>
          <a:ext cx="37079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D91EE-F65A-4190-BD4C-D581074EB3D1}">
      <dsp:nvSpPr>
        <dsp:cNvPr id="0" name=""/>
        <dsp:cNvSpPr/>
      </dsp:nvSpPr>
      <dsp:spPr>
        <a:xfrm>
          <a:off x="0" y="796642"/>
          <a:ext cx="3707903" cy="794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Δίκτυο υποκαταστημάτων εντός και εκτός Ευρώπης</a:t>
          </a:r>
          <a:endParaRPr lang="en-US" sz="1800" kern="1200"/>
        </a:p>
      </dsp:txBody>
      <dsp:txXfrm>
        <a:off x="0" y="796642"/>
        <a:ext cx="3707903" cy="794313"/>
      </dsp:txXfrm>
    </dsp:sp>
    <dsp:sp modelId="{92B689AE-E993-4FAD-B71E-F0577FA09C40}">
      <dsp:nvSpPr>
        <dsp:cNvPr id="0" name=""/>
        <dsp:cNvSpPr/>
      </dsp:nvSpPr>
      <dsp:spPr>
        <a:xfrm>
          <a:off x="0" y="1590955"/>
          <a:ext cx="37079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C1F4F-8F3B-4DAB-A269-8252F934B565}">
      <dsp:nvSpPr>
        <dsp:cNvPr id="0" name=""/>
        <dsp:cNvSpPr/>
      </dsp:nvSpPr>
      <dsp:spPr>
        <a:xfrm>
          <a:off x="0" y="1590955"/>
          <a:ext cx="3707903" cy="794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Λεπτομερείς αναφορές εμπορικών αντιπροσώπων</a:t>
          </a:r>
          <a:endParaRPr lang="en-US" sz="1800" kern="1200"/>
        </a:p>
      </dsp:txBody>
      <dsp:txXfrm>
        <a:off x="0" y="1590955"/>
        <a:ext cx="3707903" cy="794313"/>
      </dsp:txXfrm>
    </dsp:sp>
    <dsp:sp modelId="{D603E4C1-08F5-456A-B073-56C92E07735D}">
      <dsp:nvSpPr>
        <dsp:cNvPr id="0" name=""/>
        <dsp:cNvSpPr/>
      </dsp:nvSpPr>
      <dsp:spPr>
        <a:xfrm>
          <a:off x="0" y="2385268"/>
          <a:ext cx="37079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5696E-EE7D-439F-A486-2CF1B8342377}">
      <dsp:nvSpPr>
        <dsp:cNvPr id="0" name=""/>
        <dsp:cNvSpPr/>
      </dsp:nvSpPr>
      <dsp:spPr>
        <a:xfrm>
          <a:off x="0" y="2385268"/>
          <a:ext cx="3707903" cy="794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Δάνεια σε ευγενείς, επισκόπους και ηγεμόνες</a:t>
          </a:r>
          <a:endParaRPr lang="en-US" sz="1800" kern="1200"/>
        </a:p>
      </dsp:txBody>
      <dsp:txXfrm>
        <a:off x="0" y="2385268"/>
        <a:ext cx="3707903" cy="794313"/>
      </dsp:txXfrm>
    </dsp:sp>
    <dsp:sp modelId="{F543A91D-3716-4B4A-836B-39D65AFF2055}">
      <dsp:nvSpPr>
        <dsp:cNvPr id="0" name=""/>
        <dsp:cNvSpPr/>
      </dsp:nvSpPr>
      <dsp:spPr>
        <a:xfrm>
          <a:off x="0" y="3179581"/>
          <a:ext cx="37079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77366-7C0B-4DBC-8E02-34324080CEEE}">
      <dsp:nvSpPr>
        <dsp:cNvPr id="0" name=""/>
        <dsp:cNvSpPr/>
      </dsp:nvSpPr>
      <dsp:spPr>
        <a:xfrm>
          <a:off x="0" y="3179581"/>
          <a:ext cx="3707903" cy="794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Εγγύηση, η εκμετάλλευση των ορυχείων τους</a:t>
          </a:r>
          <a:endParaRPr lang="en-US" sz="1800" kern="1200"/>
        </a:p>
      </dsp:txBody>
      <dsp:txXfrm>
        <a:off x="0" y="3179581"/>
        <a:ext cx="3707903" cy="794313"/>
      </dsp:txXfrm>
    </dsp:sp>
    <dsp:sp modelId="{D0D30B84-ABC9-42F6-91DC-ADDBFDFB3125}">
      <dsp:nvSpPr>
        <dsp:cNvPr id="0" name=""/>
        <dsp:cNvSpPr/>
      </dsp:nvSpPr>
      <dsp:spPr>
        <a:xfrm>
          <a:off x="0" y="3973894"/>
          <a:ext cx="37079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B9DC3-9227-4A6C-85C7-1833E93EEC78}">
      <dsp:nvSpPr>
        <dsp:cNvPr id="0" name=""/>
        <dsp:cNvSpPr/>
      </dsp:nvSpPr>
      <dsp:spPr>
        <a:xfrm>
          <a:off x="0" y="3973894"/>
          <a:ext cx="3707903" cy="794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! Πτωχεύσεις Αψβούργων 1557, 1575 &amp; 1607 </a:t>
          </a:r>
          <a:r>
            <a:rPr lang="el-GR" sz="1800" kern="1200">
              <a:sym typeface="Wingdings" panose="05000000000000000000" pitchFamily="2" charset="2"/>
            </a:rPr>
            <a:t></a:t>
          </a:r>
          <a:r>
            <a:rPr lang="el-GR" sz="1800" kern="1200"/>
            <a:t> πτώση Οίκου </a:t>
          </a:r>
          <a:r>
            <a:rPr lang="en-US" sz="1800" kern="1200"/>
            <a:t>Fugger</a:t>
          </a:r>
        </a:p>
      </dsp:txBody>
      <dsp:txXfrm>
        <a:off x="0" y="3973894"/>
        <a:ext cx="3707903" cy="794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2836A-EC60-432A-A663-9FEAB627004A}">
      <dsp:nvSpPr>
        <dsp:cNvPr id="0" name=""/>
        <dsp:cNvSpPr/>
      </dsp:nvSpPr>
      <dsp:spPr>
        <a:xfrm>
          <a:off x="0" y="1031719"/>
          <a:ext cx="5000124" cy="364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354076" rIns="3880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Κλήρος</a:t>
          </a:r>
          <a:endParaRPr lang="en-US" sz="1700" b="1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342900" lvl="2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/>
            <a:t>Απώλεια μεγάλων προνομίων από Μεταρρύθμιση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Αριστοκρατία και ευγενείς</a:t>
          </a:r>
          <a:endParaRPr lang="en-US" sz="1700" b="1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342900" lvl="2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/>
            <a:t>Φορολογικά, δικαστικά και συμβολικά προνόμια</a:t>
          </a:r>
          <a:endParaRPr lang="en-US" sz="1700" kern="1200" dirty="0"/>
        </a:p>
        <a:p>
          <a:pPr marL="342900" lvl="2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Διάκριση υψηλής και χαμηλής ευγένειας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Αστοί </a:t>
          </a:r>
          <a:r>
            <a:rPr lang="el-GR" sz="17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(οι κάτοικοι των πόλεων)</a:t>
          </a:r>
          <a:endParaRPr lang="en-US" sz="17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342900" lvl="2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/>
            <a:t>Απώλεια αυτονομίας πόλεων που ενσωματώνονται σε κράτος</a:t>
          </a:r>
          <a:endParaRPr lang="en-US" sz="1700" kern="1200" dirty="0"/>
        </a:p>
        <a:p>
          <a:pPr marL="342900" lvl="2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Συντεχνίες εξακολουθούν να ελέγχουν παραγωγή και διανομή αγαθών</a:t>
          </a:r>
          <a:endParaRPr lang="en-US" sz="1700" kern="1200"/>
        </a:p>
      </dsp:txBody>
      <dsp:txXfrm>
        <a:off x="0" y="1031719"/>
        <a:ext cx="5000124" cy="3641400"/>
      </dsp:txXfrm>
    </dsp:sp>
    <dsp:sp modelId="{1600B4BC-C65D-444C-B280-7EC96EF336AF}">
      <dsp:nvSpPr>
        <dsp:cNvPr id="0" name=""/>
        <dsp:cNvSpPr/>
      </dsp:nvSpPr>
      <dsp:spPr>
        <a:xfrm>
          <a:off x="250006" y="780799"/>
          <a:ext cx="3500086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1" kern="1200" dirty="0"/>
            <a:t>P</a:t>
          </a:r>
          <a:r>
            <a:rPr lang="en-US" sz="1700" b="1" i="1" kern="1200" dirty="0" err="1"/>
            <a:t>redatores</a:t>
          </a:r>
          <a:r>
            <a:rPr lang="en-US" sz="1700" b="1" kern="1200" dirty="0"/>
            <a:t>, </a:t>
          </a:r>
          <a:r>
            <a:rPr lang="en-US" sz="1700" b="1" i="1" kern="1200" dirty="0" err="1"/>
            <a:t>bellatores</a:t>
          </a:r>
          <a:r>
            <a:rPr lang="en-US" sz="1700" b="1" i="1" kern="1200" dirty="0"/>
            <a:t>,</a:t>
          </a:r>
          <a:r>
            <a:rPr lang="el-GR" sz="1700" b="1" kern="1200" dirty="0"/>
            <a:t> </a:t>
          </a:r>
          <a:r>
            <a:rPr lang="en-US" sz="1700" b="1" i="1" kern="1200" dirty="0"/>
            <a:t>laboratories</a:t>
          </a:r>
          <a:endParaRPr lang="en-US" sz="1700" kern="1200" dirty="0"/>
        </a:p>
      </dsp:txBody>
      <dsp:txXfrm>
        <a:off x="274504" y="805297"/>
        <a:ext cx="3451090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2836A-EC60-432A-A663-9FEAB627004A}">
      <dsp:nvSpPr>
        <dsp:cNvPr id="0" name=""/>
        <dsp:cNvSpPr/>
      </dsp:nvSpPr>
      <dsp:spPr>
        <a:xfrm>
          <a:off x="0" y="924619"/>
          <a:ext cx="5000124" cy="385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354076" rIns="3880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b="1" u="none" kern="1200" dirty="0"/>
            <a:t>Αγρότες, τεχνίτες, εργάτες, περιπλανώμενοι</a:t>
          </a:r>
          <a:endParaRPr lang="en-US" sz="1700" b="1" u="none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/>
            <a:t>Πληθωρισμός και μείωση αμοιβών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Απώλεια δικαιωμάτων νομής κοινόχρηστων γαιών</a:t>
          </a:r>
          <a:endParaRPr lang="el-GR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Μεγάλος αριθμός περιπλανώμενων ανέργων</a:t>
          </a:r>
          <a:endParaRPr lang="el-GR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Προσπάθειες ελέγχου επαιτείας, δημιουργία ασύλων</a:t>
          </a:r>
          <a:endParaRPr lang="el-GR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Επέκταση δουλοπαροικίας σε Ανατολική Ευρώπη (αγγαρείες</a:t>
          </a:r>
          <a:r>
            <a:rPr lang="en-GB" sz="1700" kern="1200"/>
            <a:t>,</a:t>
          </a:r>
          <a:r>
            <a:rPr lang="el-GR" sz="1700" kern="1200"/>
            <a:t> απαγόρευση μετακίνησης) για εξασφάλιση φθηνών εργατικών χεριών </a:t>
          </a: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/>
            <a:t>Αγοραπωλησίες δουλοπαροίκων</a:t>
          </a:r>
        </a:p>
      </dsp:txBody>
      <dsp:txXfrm>
        <a:off x="0" y="924619"/>
        <a:ext cx="5000124" cy="3855600"/>
      </dsp:txXfrm>
    </dsp:sp>
    <dsp:sp modelId="{1600B4BC-C65D-444C-B280-7EC96EF336AF}">
      <dsp:nvSpPr>
        <dsp:cNvPr id="0" name=""/>
        <dsp:cNvSpPr/>
      </dsp:nvSpPr>
      <dsp:spPr>
        <a:xfrm>
          <a:off x="250006" y="673699"/>
          <a:ext cx="3500086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1" kern="1200"/>
            <a:t>P</a:t>
          </a:r>
          <a:r>
            <a:rPr lang="en-US" sz="1700" b="1" i="1" kern="1200"/>
            <a:t>redatores</a:t>
          </a:r>
          <a:r>
            <a:rPr lang="en-US" sz="1700" b="1" kern="1200"/>
            <a:t>, </a:t>
          </a:r>
          <a:r>
            <a:rPr lang="en-US" sz="1700" b="1" i="1" kern="1200"/>
            <a:t>bellatores,</a:t>
          </a:r>
          <a:r>
            <a:rPr lang="el-GR" sz="1700" b="1" kern="1200"/>
            <a:t> </a:t>
          </a:r>
          <a:r>
            <a:rPr lang="en-US" sz="1700" b="1" i="1" kern="1200"/>
            <a:t>laboratores</a:t>
          </a:r>
          <a:endParaRPr lang="en-US" sz="1700" kern="1200"/>
        </a:p>
      </dsp:txBody>
      <dsp:txXfrm>
        <a:off x="274504" y="698197"/>
        <a:ext cx="3451090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388F6-7515-441A-A9C5-29DB862CEC36}" type="datetimeFigureOut">
              <a:rPr lang="el-GR" smtClean="0"/>
              <a:pPr/>
              <a:t>6/10/2023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370B-64A5-4F3F-8205-4003CCFD31F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257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257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2669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957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765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73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1094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6981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61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05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034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11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388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3167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6821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015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37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33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74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561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59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56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3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501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36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441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489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36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101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asyzoom.com/imageaccess/ec482e04c2b240d4969c14156bb6836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0/Haupthandelsroute_Hanse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hyperlink" Target="//upload.wikimedia.org/wikipedia/commons/c/c0/Albrecht_D%C3%BCrer_080.jpg" TargetMode="External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jpeg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Ιστορία και Πολιτισμός της </a:t>
            </a:r>
            <a:b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Νεώτερης Ευρώπης</a:t>
            </a:r>
            <a:b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1492-1789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7694" y="649480"/>
            <a:ext cx="491651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Άννα Καρακατσούλη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Μάθημα 1.2</a:t>
            </a:r>
            <a:r>
              <a:rPr lang="en-US" sz="1700" baseline="30000"/>
              <a:t>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9D9BFEA-A0A6-470B-9C1A-C222B6B00C5D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0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794604" y="-1108988"/>
            <a:ext cx="5384871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4" y="673770"/>
            <a:ext cx="2733367" cy="2414488"/>
          </a:xfrm>
        </p:spPr>
        <p:txBody>
          <a:bodyPr anchor="t">
            <a:normAutofit/>
          </a:bodyPr>
          <a:lstStyle/>
          <a:p>
            <a:r>
              <a:rPr lang="el-GR" sz="4700">
                <a:solidFill>
                  <a:srgbClr val="FFFFFF"/>
                </a:solidFill>
              </a:rPr>
              <a:t>Εμπόριο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idx="1"/>
          </p:nvPr>
        </p:nvSpPr>
        <p:spPr>
          <a:xfrm>
            <a:off x="4571999" y="882315"/>
            <a:ext cx="3941065" cy="5294647"/>
          </a:xfrm>
        </p:spPr>
        <p:txBody>
          <a:bodyPr>
            <a:normAutofit/>
          </a:bodyPr>
          <a:lstStyle/>
          <a:p>
            <a:r>
              <a:rPr lang="el-GR" sz="1900"/>
              <a:t>Βελτίωση θαλασσίων και χερσαίων μεταφορών</a:t>
            </a:r>
          </a:p>
          <a:p>
            <a:r>
              <a:rPr lang="el-GR" sz="1900"/>
              <a:t>Εξέλιξη λογιστικής (τήρηση βιβλίων σε στήλες, εισαγωγή αραβικών αριθμών, συναλλαγματικές)</a:t>
            </a:r>
          </a:p>
          <a:p>
            <a:r>
              <a:rPr lang="el-GR" sz="1900"/>
              <a:t>Ανάπτυξη ταχυδρομικών υπηρεσιών</a:t>
            </a:r>
          </a:p>
          <a:p>
            <a:r>
              <a:rPr lang="el-GR" sz="1900"/>
              <a:t>Ανάπτυξη τραπεζικού συστήματος (Ιταλία, Ολλανδία) και χρηματιστηριακών κέντρων (Αμβέρσα, Άμστερνταμ)</a:t>
            </a:r>
          </a:p>
          <a:p>
            <a:r>
              <a:rPr lang="el-GR" sz="1900"/>
              <a:t>Καθιέρωση νομισμάτων αναφοράς (για χρυσό: φλορίνι Φλωρεντίας, δουκάτο Βενετίας)</a:t>
            </a:r>
          </a:p>
          <a:p>
            <a:r>
              <a:rPr lang="el-GR" sz="1900"/>
              <a:t>Δημιουργία των πρώτων μεγάλων μετοχικών εταιρειών (Εταιρείες των Ινδιών)</a:t>
            </a:r>
          </a:p>
          <a:p>
            <a:pPr lvl="1"/>
            <a:endParaRPr lang="el-GR" sz="19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685800"/>
            <a:ext cx="2162940" cy="5105400"/>
          </a:xfrm>
        </p:spPr>
        <p:txBody>
          <a:bodyPr>
            <a:normAutofit/>
          </a:bodyPr>
          <a:lstStyle/>
          <a:p>
            <a:pPr algn="ctr"/>
            <a:r>
              <a:rPr lang="el-GR" sz="2700" dirty="0">
                <a:solidFill>
                  <a:srgbClr val="FFFFFF"/>
                </a:solidFill>
              </a:rPr>
              <a:t>Γέννηση καπιταλισμού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9176" y="6309360"/>
            <a:ext cx="8161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l-GR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2" name="Content Placeholder 3">
            <a:extLst>
              <a:ext uri="{FF2B5EF4-FFF2-40B4-BE49-F238E27FC236}">
                <a16:creationId xmlns:a16="http://schemas.microsoft.com/office/drawing/2014/main" id="{6DC16B6B-6719-4914-9587-2A1798C3F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485425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990"/>
            <a:ext cx="9144000" cy="5494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63093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https://easyzoom.com/imageaccess/ec482e04c2b240d4969c14156bb6836f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0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13</a:t>
            </a:fld>
            <a:endParaRPr lang="el-G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25" t="10000" r="11375" b="8000"/>
          <a:stretch/>
        </p:blipFill>
        <p:spPr>
          <a:xfrm>
            <a:off x="1242948" y="643467"/>
            <a:ext cx="665810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27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02"/>
            <a:ext cx="9143999" cy="67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7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Η Χανσεατική Ένωση (13</a:t>
            </a:r>
            <a:r>
              <a:rPr lang="en-US" sz="2800" kern="1200" baseline="30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ος</a:t>
            </a: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-17</a:t>
            </a:r>
            <a:r>
              <a:rPr lang="en-US" sz="2800" kern="1200" baseline="30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ος</a:t>
            </a: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αι.)</a:t>
            </a:r>
          </a:p>
        </p:txBody>
      </p:sp>
      <p:pic>
        <p:nvPicPr>
          <p:cNvPr id="60420" name="Picture 4" descr="File:Haupthandelsroute Hans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329" y="1675227"/>
            <a:ext cx="5725341" cy="439419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9D9BFEA-A0A6-470B-9C1A-C222B6B00C5D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hart of roman numerals&#10;&#10;Description automatically generated">
            <a:extLst>
              <a:ext uri="{FF2B5EF4-FFF2-40B4-BE49-F238E27FC236}">
                <a16:creationId xmlns:a16="http://schemas.microsoft.com/office/drawing/2014/main" id="{BD768200-FBFF-0CF5-01AE-992508D8F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20" y="643467"/>
            <a:ext cx="5013958" cy="5571065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B3D17E-8F0D-DF49-B87C-5C09FA2E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6791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39938" name="Picture 2" descr="File:Albrecht Dürer 08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608513" cy="65106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</a:rPr>
              <a:t>Albrecht </a:t>
            </a:r>
            <a:r>
              <a:rPr lang="en-US" sz="2000" dirty="0" err="1">
                <a:latin typeface="Calibri" panose="020F0502020204030204" pitchFamily="34" charset="0"/>
              </a:rPr>
              <a:t>Dürer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</a:p>
          <a:p>
            <a:pPr algn="r"/>
            <a:r>
              <a:rPr lang="en-US" sz="2000" i="1" dirty="0">
                <a:latin typeface="Calibri" panose="020F0502020204030204" pitchFamily="34" charset="0"/>
              </a:rPr>
              <a:t>Jacob Fugger, 1459-1525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(1519)</a:t>
            </a:r>
          </a:p>
        </p:txBody>
      </p:sp>
      <p:graphicFrame>
        <p:nvGraphicFramePr>
          <p:cNvPr id="39942" name="TextBox 6">
            <a:extLst>
              <a:ext uri="{FF2B5EF4-FFF2-40B4-BE49-F238E27FC236}">
                <a16:creationId xmlns:a16="http://schemas.microsoft.com/office/drawing/2014/main" id="{EF9C27DE-8680-4E72-A23C-436DF0C4C278}"/>
              </a:ext>
            </a:extLst>
          </p:cNvPr>
          <p:cNvGraphicFramePr/>
          <p:nvPr/>
        </p:nvGraphicFramePr>
        <p:xfrm>
          <a:off x="107504" y="1744355"/>
          <a:ext cx="3707903" cy="477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ΚΟΙΝΩΝΙΑ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A0AFF1DA-F812-4076-8EDD-F638C429D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61492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ΚΟΙΝΩΝΙΑ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A0AFF1DA-F812-4076-8EDD-F638C429D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23189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952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640080"/>
            <a:ext cx="2462022" cy="5257800"/>
          </a:xfrm>
        </p:spPr>
        <p:txBody>
          <a:bodyPr>
            <a:normAutofit/>
          </a:bodyPr>
          <a:lstStyle/>
          <a:p>
            <a:r>
              <a:rPr lang="el-GR" sz="3400" dirty="0">
                <a:solidFill>
                  <a:schemeClr val="bg1"/>
                </a:solidFill>
              </a:rPr>
              <a:t>ΟΙΚΟΝΟΜΙΑ</a:t>
            </a:r>
            <a:br>
              <a:rPr lang="el-GR" sz="3400" dirty="0">
                <a:solidFill>
                  <a:schemeClr val="bg1"/>
                </a:solidFill>
              </a:rPr>
            </a:br>
            <a:br>
              <a:rPr lang="el-GR" sz="3400" dirty="0">
                <a:solidFill>
                  <a:schemeClr val="bg1"/>
                </a:solidFill>
              </a:rPr>
            </a:br>
            <a:r>
              <a:rPr lang="el-GR" sz="3400" dirty="0">
                <a:solidFill>
                  <a:schemeClr val="bg1"/>
                </a:solidFill>
              </a:rPr>
              <a:t>16</a:t>
            </a:r>
            <a:r>
              <a:rPr lang="el-GR" sz="3400" baseline="30000" dirty="0">
                <a:solidFill>
                  <a:schemeClr val="bg1"/>
                </a:solidFill>
              </a:rPr>
              <a:t>ος </a:t>
            </a:r>
            <a:r>
              <a:rPr lang="el-GR" sz="3400" dirty="0">
                <a:solidFill>
                  <a:schemeClr val="bg1"/>
                </a:solidFill>
              </a:rPr>
              <a:t>αιώνας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8788" y="640081"/>
            <a:ext cx="4518490" cy="5257800"/>
          </a:xfrm>
        </p:spPr>
        <p:txBody>
          <a:bodyPr anchor="ctr">
            <a:normAutofit fontScale="92500" lnSpcReduction="10000"/>
          </a:bodyPr>
          <a:lstStyle/>
          <a:p>
            <a:r>
              <a:rPr lang="el-GR" sz="2500" dirty="0"/>
              <a:t>Αιώνας ποσοτικών αλλαγών και γενικής άνθησης</a:t>
            </a:r>
          </a:p>
          <a:p>
            <a:pPr lvl="1"/>
            <a:r>
              <a:rPr lang="el-GR" sz="2500" dirty="0"/>
              <a:t>Παγκόσμια επέκταση ευρωπαϊκής κυριαρχίας</a:t>
            </a:r>
          </a:p>
          <a:p>
            <a:pPr lvl="1"/>
            <a:r>
              <a:rPr lang="el-GR" sz="2500" dirty="0"/>
              <a:t>Ανάπτυξη υπερπόντιου εμπορίου</a:t>
            </a:r>
          </a:p>
          <a:p>
            <a:pPr lvl="1"/>
            <a:r>
              <a:rPr lang="el-GR" sz="2500" dirty="0"/>
              <a:t>Αύξηση διαθέσιμων πολύτιμων μετάλλων</a:t>
            </a:r>
          </a:p>
          <a:p>
            <a:r>
              <a:rPr lang="el-GR" sz="2500" dirty="0"/>
              <a:t>Ανάδυση καπιταλισμού</a:t>
            </a:r>
          </a:p>
          <a:p>
            <a:pPr lvl="1"/>
            <a:r>
              <a:rPr lang="el-GR" sz="2500" dirty="0"/>
              <a:t>Αλλαγές στην οργάνωση της παραγωγής και στη διαχείριση των κεφαλαίων</a:t>
            </a:r>
          </a:p>
          <a:p>
            <a:pPr lvl="1"/>
            <a:r>
              <a:rPr lang="el-GR" sz="2500" dirty="0"/>
              <a:t>Αύξηση στον όγκο των αγαθών που παράγονταν, αγοράζονταν και πωλούνταν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2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47" y="457200"/>
            <a:ext cx="7744105" cy="5943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l-GR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3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Κοινωνικές ταραχές 16</a:t>
            </a:r>
            <a:r>
              <a:rPr lang="el-GR" sz="3500" baseline="30000">
                <a:solidFill>
                  <a:srgbClr val="FFFFFF"/>
                </a:solidFill>
              </a:rPr>
              <a:t>ου</a:t>
            </a:r>
            <a:r>
              <a:rPr lang="el-GR" sz="3500">
                <a:solidFill>
                  <a:srgbClr val="FFFFFF"/>
                </a:solidFill>
              </a:rPr>
              <a:t> αιώνα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700"/>
              <a:t>Βαθιές αλλαγές στις κοινωνίες του 16</a:t>
            </a:r>
            <a:r>
              <a:rPr lang="el-GR" sz="1700" baseline="30000"/>
              <a:t>ου</a:t>
            </a:r>
            <a:r>
              <a:rPr lang="el-GR" sz="1700"/>
              <a:t> αι.</a:t>
            </a:r>
          </a:p>
          <a:p>
            <a:pPr lvl="1"/>
            <a:r>
              <a:rPr lang="el-GR" sz="1700"/>
              <a:t>Οργάνωση κοινωνίας σε </a:t>
            </a:r>
            <a:r>
              <a:rPr lang="en-US" sz="1700" i="1">
                <a:latin typeface="Calibri" pitchFamily="34" charset="0"/>
              </a:rPr>
              <a:t>ordres</a:t>
            </a:r>
            <a:r>
              <a:rPr lang="el-GR" sz="1700" i="1">
                <a:latin typeface="Calibri" pitchFamily="34" charset="0"/>
              </a:rPr>
              <a:t> </a:t>
            </a:r>
            <a:r>
              <a:rPr lang="el-GR" sz="1700">
                <a:latin typeface="Calibri" pitchFamily="34" charset="0"/>
              </a:rPr>
              <a:t>(κλήρος, αριστοκρατία, λοιποί)</a:t>
            </a:r>
          </a:p>
          <a:p>
            <a:pPr lvl="1"/>
            <a:r>
              <a:rPr lang="el-GR" sz="1700"/>
              <a:t>Μετατροπή αριστοκρατίας σε ευγενείς</a:t>
            </a:r>
          </a:p>
          <a:p>
            <a:pPr lvl="1"/>
            <a:r>
              <a:rPr lang="el-GR" sz="1700"/>
              <a:t>Ενίσχυση μεγάλων γαιοκτημόνων</a:t>
            </a:r>
          </a:p>
          <a:p>
            <a:pPr lvl="1"/>
            <a:r>
              <a:rPr lang="el-GR" sz="1700"/>
              <a:t> Αύξηση ενοικίων και τελών γης, «κίνημα των περιφράξεων» (</a:t>
            </a:r>
            <a:r>
              <a:rPr lang="en-US" sz="1700" i="1">
                <a:latin typeface="Calibri" pitchFamily="34" charset="0"/>
              </a:rPr>
              <a:t>enclosures</a:t>
            </a:r>
            <a:r>
              <a:rPr lang="el-GR" sz="1700"/>
              <a:t>), καταξίωση «χρηματιστών»</a:t>
            </a:r>
          </a:p>
          <a:p>
            <a:pPr lvl="1"/>
            <a:r>
              <a:rPr lang="el-GR" sz="1700"/>
              <a:t>Ανάδυση έθνους-κράτους</a:t>
            </a:r>
          </a:p>
          <a:p>
            <a:pPr marL="0" indent="0">
              <a:buNone/>
            </a:pPr>
            <a:r>
              <a:rPr lang="el-GR" sz="1700"/>
              <a:t>Μαζικές λαϊκές εξεγέρσεις και βίαιες ταραχές χωρίς ιδεολογική βάση, κυρίως λόγω</a:t>
            </a:r>
          </a:p>
          <a:p>
            <a:pPr lvl="1"/>
            <a:r>
              <a:rPr lang="el-GR" sz="1700"/>
              <a:t>Επισιτιστικών κρίσεων και κερδοσκοπίας</a:t>
            </a:r>
          </a:p>
          <a:p>
            <a:pPr lvl="1"/>
            <a:r>
              <a:rPr lang="el-GR" sz="1700"/>
              <a:t>Υπερβολικής φορολογίας</a:t>
            </a:r>
          </a:p>
          <a:p>
            <a:pPr lvl="1"/>
            <a:r>
              <a:rPr lang="el-GR" sz="1700"/>
              <a:t>Παρουσίας στρατευμάτων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l-GR" sz="4100">
                <a:solidFill>
                  <a:srgbClr val="FFFFFF"/>
                </a:solidFill>
              </a:rPr>
              <a:t>Η οικονομία της Ευρώπης τον 16</a:t>
            </a:r>
            <a:r>
              <a:rPr lang="el-GR" sz="4100" baseline="30000">
                <a:solidFill>
                  <a:srgbClr val="FFFFFF"/>
                </a:solidFill>
              </a:rPr>
              <a:t>ο</a:t>
            </a:r>
            <a:r>
              <a:rPr lang="el-GR" sz="4100">
                <a:solidFill>
                  <a:srgbClr val="FFFFFF"/>
                </a:solidFill>
              </a:rPr>
              <a:t> αι.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l-GR" sz="2100" dirty="0">
                <a:solidFill>
                  <a:srgbClr val="000000"/>
                </a:solidFill>
              </a:rPr>
              <a:t>Σταθερότητα παραδοσιακών δομών σε γεωργία και κτηνοτροφία</a:t>
            </a:r>
            <a:endParaRPr lang="en-US" sz="2100" dirty="0">
              <a:solidFill>
                <a:srgbClr val="000000"/>
              </a:solidFill>
            </a:endParaRPr>
          </a:p>
          <a:p>
            <a:r>
              <a:rPr lang="el-GR" sz="2100" dirty="0">
                <a:solidFill>
                  <a:srgbClr val="000000"/>
                </a:solidFill>
              </a:rPr>
              <a:t>Ανάπτυξη βιομηχανικής κλίμακας παραγωγής (τυπογραφία, μεταλλουργία, ναυπήγηση πλοίων)</a:t>
            </a:r>
          </a:p>
          <a:p>
            <a:r>
              <a:rPr lang="el-GR" sz="2100" dirty="0">
                <a:solidFill>
                  <a:srgbClr val="000000"/>
                </a:solidFill>
              </a:rPr>
              <a:t>Διευκόλυνση εμπορίου χάρη στη βελτίωση των θαλάσσιων και χερσαίων μεταφορών</a:t>
            </a:r>
          </a:p>
          <a:p>
            <a:r>
              <a:rPr lang="el-GR" sz="2100" dirty="0">
                <a:solidFill>
                  <a:srgbClr val="000000"/>
                </a:solidFill>
              </a:rPr>
              <a:t>Νέες χρηματοπιστωτικές υπηρεσίες</a:t>
            </a:r>
          </a:p>
          <a:p>
            <a:pPr lvl="1">
              <a:buNone/>
            </a:pPr>
            <a:endParaRPr lang="el-GR" sz="21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el-GR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Παραδοσιακές οικονομικές δομές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l-GR" sz="1700"/>
              <a:t>Δυσχερείς χερσαίες μεταφορές </a:t>
            </a:r>
            <a:r>
              <a:rPr lang="el-GR" sz="1700">
                <a:cs typeface="Arial" pitchFamily="34" charset="0"/>
              </a:rPr>
              <a:t>→</a:t>
            </a:r>
            <a:r>
              <a:rPr lang="el-GR" sz="1700">
                <a:latin typeface=""/>
              </a:rPr>
              <a:t> </a:t>
            </a:r>
            <a:r>
              <a:rPr lang="el-GR" sz="1700">
                <a:cs typeface="Arial" pitchFamily="34" charset="0"/>
              </a:rPr>
              <a:t>απομόνωση ενδοχώρας και οικονομική περιχαράκωση</a:t>
            </a:r>
            <a:endParaRPr lang="el-GR" sz="1700">
              <a:latin typeface=""/>
            </a:endParaRPr>
          </a:p>
          <a:p>
            <a:r>
              <a:rPr lang="el-GR" sz="1700"/>
              <a:t>Πρόοδος ναυσιπλο</a:t>
            </a:r>
            <a:r>
              <a:rPr lang="el-GR" sz="1700">
                <a:cs typeface="Arial" pitchFamily="34" charset="0"/>
              </a:rPr>
              <a:t>ΐας → δυναμισμός λιμανιών και παραποτάμιων πόλεων</a:t>
            </a:r>
          </a:p>
          <a:p>
            <a:r>
              <a:rPr lang="el-GR" sz="1700"/>
              <a:t>1450-1550: ανάκαμψη &amp; ομαλή ανάπτυξη</a:t>
            </a:r>
          </a:p>
          <a:p>
            <a:r>
              <a:rPr lang="el-GR" sz="1700"/>
              <a:t>1550-1650: αύξηση πληθυσμού, μεγάλη άνοδος τιμών</a:t>
            </a:r>
          </a:p>
          <a:p>
            <a:endParaRPr lang="el-GR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Παράγοντες ανάπτυξης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l-GR" sz="1700"/>
              <a:t>Σημαντική δημογραφική ανάκαμψη, μεγάλη αύξηση αστικού πληθυσμού </a:t>
            </a:r>
          </a:p>
          <a:p>
            <a:r>
              <a:rPr lang="el-GR" sz="1700">
                <a:sym typeface="Wingdings"/>
              </a:rPr>
              <a:t>Αύξηση ζήτησης, άνοδος τιμών</a:t>
            </a:r>
          </a:p>
          <a:p>
            <a:pPr lvl="1"/>
            <a:r>
              <a:rPr lang="el-GR" sz="1700">
                <a:sym typeface="Wingdings"/>
              </a:rPr>
              <a:t>Επισιτιστικές ταραχές (</a:t>
            </a:r>
            <a:r>
              <a:rPr lang="en-US" sz="1700" i="1">
                <a:sym typeface="Wingdings"/>
              </a:rPr>
              <a:t>food riots</a:t>
            </a:r>
            <a:r>
              <a:rPr lang="en-US" sz="1700">
                <a:sym typeface="Wingdings"/>
              </a:rPr>
              <a:t>)</a:t>
            </a:r>
            <a:r>
              <a:rPr lang="el-GR" sz="1700">
                <a:sym typeface="Wingdings"/>
              </a:rPr>
              <a:t> και εξεγέρσεις</a:t>
            </a:r>
            <a:r>
              <a:rPr lang="en-US" sz="1700">
                <a:sym typeface="Wingdings"/>
              </a:rPr>
              <a:t> </a:t>
            </a:r>
            <a:r>
              <a:rPr lang="el-GR" sz="1700">
                <a:sym typeface="Wingdings"/>
              </a:rPr>
              <a:t>υπαίθρου</a:t>
            </a:r>
          </a:p>
          <a:p>
            <a:pPr lvl="1"/>
            <a:r>
              <a:rPr lang="el-GR" sz="1700">
                <a:sym typeface="Wingdings"/>
              </a:rPr>
              <a:t>Νόμοι κατά επαιτείας</a:t>
            </a:r>
            <a:endParaRPr lang="el-GR" sz="1700"/>
          </a:p>
          <a:p>
            <a:r>
              <a:rPr lang="el-GR" sz="1700"/>
              <a:t>Περιορισμένη αύξηση παραγωγής</a:t>
            </a:r>
          </a:p>
          <a:p>
            <a:pPr lvl="1"/>
            <a:r>
              <a:rPr lang="el-GR" sz="1700"/>
              <a:t>Εκχερσώσεις και καλλιέργεια νέων εδαφών, υλοτόμηση δασών</a:t>
            </a:r>
          </a:p>
          <a:p>
            <a:pPr lvl="1"/>
            <a:r>
              <a:rPr lang="el-GR" sz="1700"/>
              <a:t>Ευνοϊκές κλιματολογικές συνθήκες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6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900"/>
              <a:t>Επιβίωση παραδοσιακών τρόπων καλλιέργειας</a:t>
            </a:r>
          </a:p>
        </p:txBody>
      </p:sp>
      <p:sp>
        <p:nvSpPr>
          <p:cNvPr id="8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ontent Placeholder 3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l-GR" sz="1900"/>
              <a:t>Αρχαϊκά γεωργικά εργαλεία, αγρανάπαυση. Ενοικιαστές γης</a:t>
            </a:r>
          </a:p>
          <a:p>
            <a:r>
              <a:rPr lang="el-GR" sz="1900"/>
              <a:t>Κυριαρχία δημητριακών (Σαρδηνία, Σικελία, Πολωνία) &amp; κτηνοτροφίας (Ισπανία, Αγγλία)</a:t>
            </a:r>
          </a:p>
          <a:p>
            <a:r>
              <a:rPr lang="el-GR" sz="1900"/>
              <a:t>Πληθωρισμός, υψηλά ενοίκια γης, αύξηση φόρων </a:t>
            </a:r>
          </a:p>
          <a:p>
            <a:r>
              <a:rPr lang="el-GR" sz="1900">
                <a:sym typeface="Webdings" panose="05030102010509060703" pitchFamily="18" charset="2"/>
              </a:rPr>
              <a:t>Πολλαπλασιασμός φτωχών ακτημόνων οικογενειών</a:t>
            </a:r>
          </a:p>
          <a:p>
            <a:r>
              <a:rPr lang="el-GR" sz="1900">
                <a:sym typeface="Webdings" panose="05030102010509060703" pitchFamily="18" charset="2"/>
              </a:rPr>
              <a:t>Επέκταση οικοτεχνίας για εξασφάλιση βιώσιμου εισοδήματος</a:t>
            </a:r>
            <a:endParaRPr lang="el-GR" sz="1900"/>
          </a:p>
          <a:p>
            <a:endParaRPr lang="el-GR" sz="19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Πληθωριστική κρίση</a:t>
            </a:r>
            <a:endParaRPr lang="el-GR" dirty="0"/>
          </a:p>
        </p:txBody>
      </p: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219751C2-FB7B-4EE5-955B-BF92D7277B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9D9BFEA-A0A6-470B-9C1A-C222B6B00C5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l-GR" sz="2800">
                <a:solidFill>
                  <a:srgbClr val="FFFFFF"/>
                </a:solidFill>
              </a:rPr>
              <a:t>Βιομηχανικές δραστηριότητες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l-GR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F6444851-993B-474C-970A-ADFCB1EB3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076902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4149080"/>
            <a:ext cx="8208912" cy="2520280"/>
          </a:xfrm>
        </p:spPr>
        <p:txBody>
          <a:bodyPr>
            <a:normAutofit/>
          </a:bodyPr>
          <a:lstStyle/>
          <a:p>
            <a:r>
              <a:rPr lang="el-GR" sz="2400" dirty="0"/>
              <a:t>Νέα, φθηνότερα και λεπτότερα υφάσματα από μαλλί, λινάρι και βαμβάκι ( </a:t>
            </a:r>
            <a:r>
              <a:rPr lang="el-GR" sz="2400" dirty="0">
                <a:sym typeface="Wingdings"/>
              </a:rPr>
              <a:t> παραγωγή εσωρούχων / χαρτί)</a:t>
            </a:r>
            <a:endParaRPr lang="el-GR" sz="2400" dirty="0"/>
          </a:p>
          <a:p>
            <a:r>
              <a:rPr lang="el-GR" sz="2400" dirty="0"/>
              <a:t>Διάδοση πλεκτών υφασμάτων, μόδα για μακριές πλεκτές ανδρικές κάλτσες. Β</a:t>
            </a:r>
            <a:r>
              <a:rPr lang="el-GR" sz="2400" dirty="0">
                <a:sym typeface="Wingdings"/>
              </a:rPr>
              <a:t>ιομηχανία δαντέλας (Κάτω Χώρες), κορδέλας και μεταξιού (Ιταλία, Νότια Γαλλία) = </a:t>
            </a:r>
            <a:r>
              <a:rPr lang="el-GR" sz="2400" u="sng" dirty="0">
                <a:sym typeface="Wingdings"/>
              </a:rPr>
              <a:t>νέες δραστηριότητες εκτός συντεχνιών</a:t>
            </a:r>
            <a:endParaRPr lang="el-GR" sz="24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9D9BFEA-A0A6-470B-9C1A-C222B6B00C5D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123906" name="Picture 2" descr="http://icf.edu.in/library/history/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76997" cy="36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496" y="3789040"/>
            <a:ext cx="646331" cy="30689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l-GR" sz="3000" spc="150" dirty="0">
                <a:solidFill>
                  <a:srgbClr val="0070C0"/>
                </a:solidFill>
              </a:rPr>
              <a:t>ΥΦΑΝΤΟΥΡΓΙΑ</a:t>
            </a:r>
            <a:endParaRPr lang="en-US" sz="3000" spc="15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723</Words>
  <Application>Microsoft Office PowerPoint</Application>
  <PresentationFormat>On-screen Show (4:3)</PresentationFormat>
  <Paragraphs>142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Ιστορία και Πολιτισμός της  Νεώτερης Ευρώπης 1492-1789</vt:lpstr>
      <vt:lpstr>ΟΙΚΟΝΟΜΙΑ  16ος αιώνας</vt:lpstr>
      <vt:lpstr>Η οικονομία της Ευρώπης τον 16ο αι. </vt:lpstr>
      <vt:lpstr>Παραδοσιακές οικονομικές δομές</vt:lpstr>
      <vt:lpstr>Παράγοντες ανάπτυξης</vt:lpstr>
      <vt:lpstr>Επιβίωση παραδοσιακών τρόπων καλλιέργειας</vt:lpstr>
      <vt:lpstr>Πληθωριστική κρίση</vt:lpstr>
      <vt:lpstr>Βιομηχανικές δραστηριότητες</vt:lpstr>
      <vt:lpstr>PowerPoint Presentation</vt:lpstr>
      <vt:lpstr>Εμπόριο</vt:lpstr>
      <vt:lpstr>Γέννηση καπιταλισμού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ΚΟΙΝΩΝΙΑ</vt:lpstr>
      <vt:lpstr>ΚΟΙΝΩΝΙΑ</vt:lpstr>
      <vt:lpstr>PowerPoint Presentation</vt:lpstr>
      <vt:lpstr>Κοινωνικές ταραχές 16ου αιώνα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Ιστορία και Πολιτισμός της  Νεώτερης Ευρώπης 1492-1789</dc:title>
  <dc:creator>ankaraka@o365.uoa.gr</dc:creator>
  <cp:lastModifiedBy>Anna Karakatsouli</cp:lastModifiedBy>
  <cp:revision>2</cp:revision>
  <dcterms:created xsi:type="dcterms:W3CDTF">2020-10-19T06:37:16Z</dcterms:created>
  <dcterms:modified xsi:type="dcterms:W3CDTF">2023-10-06T06:16:29Z</dcterms:modified>
</cp:coreProperties>
</file>