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58F606BE-8F34-4207-B391-63053EE3F6CD}">
          <p14:sldIdLst>
            <p14:sldId id="256"/>
            <p14:sldId id="265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6"/>
            <p14:sldId id="267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4FC1D5F-89F2-001D-A646-CE446E5515B1}" v="196" dt="2026-02-28T17:50:15.5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2" autoAdjust="0"/>
    <p:restoredTop sz="94660"/>
  </p:normalViewPr>
  <p:slideViewPr>
    <p:cSldViewPr snapToGrid="0">
      <p:cViewPr varScale="1">
        <p:scale>
          <a:sx n="88" d="100"/>
          <a:sy n="88" d="100"/>
        </p:scale>
        <p:origin x="-240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Божидарка Георгиева Георгиева" userId="S::bozhidark1@office365student.uni-sofia.bg::21db7cba-d3b1-480e-97fa-423b6e77660a" providerId="AD" clId="Web-{B4FC1D5F-89F2-001D-A646-CE446E5515B1}"/>
    <pc:docChg chg="addSld modSld sldOrd addSection modSection">
      <pc:chgData name="Божидарка Георгиева Георгиева" userId="S::bozhidark1@office365student.uni-sofia.bg::21db7cba-d3b1-480e-97fa-423b6e77660a" providerId="AD" clId="Web-{B4FC1D5F-89F2-001D-A646-CE446E5515B1}" dt="2026-02-28T17:50:15.505" v="228" actId="20577"/>
      <pc:docMkLst>
        <pc:docMk/>
      </pc:docMkLst>
      <pc:sldChg chg="addSp delSp modSp mod setBg">
        <pc:chgData name="Божидарка Георгиева Георгиева" userId="S::bozhidark1@office365student.uni-sofia.bg::21db7cba-d3b1-480e-97fa-423b6e77660a" providerId="AD" clId="Web-{B4FC1D5F-89F2-001D-A646-CE446E5515B1}" dt="2026-02-28T17:50:15.505" v="228" actId="20577"/>
        <pc:sldMkLst>
          <pc:docMk/>
          <pc:sldMk cId="109857222" sldId="256"/>
        </pc:sldMkLst>
        <pc:spChg chg="mod">
          <ac:chgData name="Божидарка Георгиева Георгиева" userId="S::bozhidark1@office365student.uni-sofia.bg::21db7cba-d3b1-480e-97fa-423b6e77660a" providerId="AD" clId="Web-{B4FC1D5F-89F2-001D-A646-CE446E5515B1}" dt="2026-02-28T17:40:29.971" v="126"/>
          <ac:spMkLst>
            <pc:docMk/>
            <pc:sldMk cId="109857222" sldId="256"/>
            <ac:spMk id="2" creationId="{00000000-0000-0000-0000-000000000000}"/>
          </ac:spMkLst>
        </pc:spChg>
        <pc:spChg chg="mod">
          <ac:chgData name="Божидарка Георгиева Георгиева" userId="S::bozhidark1@office365student.uni-sofia.bg::21db7cba-d3b1-480e-97fa-423b6e77660a" providerId="AD" clId="Web-{B4FC1D5F-89F2-001D-A646-CE446E5515B1}" dt="2026-02-28T17:50:15.505" v="228" actId="20577"/>
          <ac:spMkLst>
            <pc:docMk/>
            <pc:sldMk cId="109857222" sldId="256"/>
            <ac:spMk id="3" creationId="{00000000-0000-0000-0000-000000000000}"/>
          </ac:spMkLst>
        </pc:spChg>
        <pc:spChg chg="add del">
          <ac:chgData name="Божидарка Георгиева Георгиева" userId="S::bozhidark1@office365student.uni-sofia.bg::21db7cba-d3b1-480e-97fa-423b6e77660a" providerId="AD" clId="Web-{B4FC1D5F-89F2-001D-A646-CE446E5515B1}" dt="2026-02-28T17:39:24.454" v="118"/>
          <ac:spMkLst>
            <pc:docMk/>
            <pc:sldMk cId="109857222" sldId="256"/>
            <ac:spMk id="8" creationId="{5A292AEA-2528-46C0-B426-95822B6141FB}"/>
          </ac:spMkLst>
        </pc:spChg>
        <pc:spChg chg="add del">
          <ac:chgData name="Божидарка Георгиева Георгиева" userId="S::bozhidark1@office365student.uni-sofia.bg::21db7cba-d3b1-480e-97fa-423b6e77660a" providerId="AD" clId="Web-{B4FC1D5F-89F2-001D-A646-CE446E5515B1}" dt="2026-02-28T17:39:24.454" v="118"/>
          <ac:spMkLst>
            <pc:docMk/>
            <pc:sldMk cId="109857222" sldId="256"/>
            <ac:spMk id="10" creationId="{D8B7B198-E4DF-43CD-AD8C-199884323745}"/>
          </ac:spMkLst>
        </pc:spChg>
        <pc:spChg chg="add del">
          <ac:chgData name="Божидарка Георгиева Георгиева" userId="S::bozhidark1@office365student.uni-sofia.bg::21db7cba-d3b1-480e-97fa-423b6e77660a" providerId="AD" clId="Web-{B4FC1D5F-89F2-001D-A646-CE446E5515B1}" dt="2026-02-28T17:39:24.454" v="118"/>
          <ac:spMkLst>
            <pc:docMk/>
            <pc:sldMk cId="109857222" sldId="256"/>
            <ac:spMk id="12" creationId="{2BE67753-EA0E-4819-8D22-0B6600CF7231}"/>
          </ac:spMkLst>
        </pc:spChg>
        <pc:spChg chg="add del">
          <ac:chgData name="Божидарка Георгиева Георгиева" userId="S::bozhidark1@office365student.uni-sofia.bg::21db7cba-d3b1-480e-97fa-423b6e77660a" providerId="AD" clId="Web-{B4FC1D5F-89F2-001D-A646-CE446E5515B1}" dt="2026-02-28T17:39:49.501" v="120"/>
          <ac:spMkLst>
            <pc:docMk/>
            <pc:sldMk cId="109857222" sldId="256"/>
            <ac:spMk id="16" creationId="{D8142CC3-2B5C-48E6-9DF0-6C8ACBAF23EF}"/>
          </ac:spMkLst>
        </pc:spChg>
        <pc:spChg chg="add del">
          <ac:chgData name="Божидарка Георгиева Георгиева" userId="S::bozhidark1@office365student.uni-sofia.bg::21db7cba-d3b1-480e-97fa-423b6e77660a" providerId="AD" clId="Web-{B4FC1D5F-89F2-001D-A646-CE446E5515B1}" dt="2026-02-28T17:39:49.501" v="120"/>
          <ac:spMkLst>
            <pc:docMk/>
            <pc:sldMk cId="109857222" sldId="256"/>
            <ac:spMk id="20" creationId="{46A89C79-8EF3-4AF9-B3D9-59A883F41C83}"/>
          </ac:spMkLst>
        </pc:spChg>
        <pc:spChg chg="add del">
          <ac:chgData name="Божидарка Георгиева Георгиева" userId="S::bozhidark1@office365student.uni-sofia.bg::21db7cba-d3b1-480e-97fa-423b6e77660a" providerId="AD" clId="Web-{B4FC1D5F-89F2-001D-A646-CE446E5515B1}" dt="2026-02-28T17:39:49.501" v="120"/>
          <ac:spMkLst>
            <pc:docMk/>
            <pc:sldMk cId="109857222" sldId="256"/>
            <ac:spMk id="22" creationId="{EFE5CE34-4543-42E5-B82C-1F3D12422CDD}"/>
          </ac:spMkLst>
        </pc:spChg>
        <pc:spChg chg="add del">
          <ac:chgData name="Божидарка Георгиева Георгиева" userId="S::bozhidark1@office365student.uni-sofia.bg::21db7cba-d3b1-480e-97fa-423b6e77660a" providerId="AD" clId="Web-{B4FC1D5F-89F2-001D-A646-CE446E5515B1}" dt="2026-02-28T17:39:49.501" v="120"/>
          <ac:spMkLst>
            <pc:docMk/>
            <pc:sldMk cId="109857222" sldId="256"/>
            <ac:spMk id="24" creationId="{72AF41FE-63D7-4695-81D2-66D2510E4486}"/>
          </ac:spMkLst>
        </pc:spChg>
        <pc:spChg chg="add del">
          <ac:chgData name="Божидарка Георгиева Георгиева" userId="S::bozhidark1@office365student.uni-sofia.bg::21db7cba-d3b1-480e-97fa-423b6e77660a" providerId="AD" clId="Web-{B4FC1D5F-89F2-001D-A646-CE446E5515B1}" dt="2026-02-28T17:39:49.501" v="120"/>
          <ac:spMkLst>
            <pc:docMk/>
            <pc:sldMk cId="109857222" sldId="256"/>
            <ac:spMk id="35" creationId="{46F1F2C8-798B-4CCE-A851-94AFAF350BED}"/>
          </ac:spMkLst>
        </pc:spChg>
        <pc:spChg chg="add del">
          <ac:chgData name="Божидарка Георгиева Георгиева" userId="S::bozhidark1@office365student.uni-sofia.bg::21db7cba-d3b1-480e-97fa-423b6e77660a" providerId="AD" clId="Web-{B4FC1D5F-89F2-001D-A646-CE446E5515B1}" dt="2026-02-28T17:39:49.501" v="120"/>
          <ac:spMkLst>
            <pc:docMk/>
            <pc:sldMk cId="109857222" sldId="256"/>
            <ac:spMk id="36" creationId="{755E9CD0-04B0-4A3C-B291-AD913379C713}"/>
          </ac:spMkLst>
        </pc:spChg>
        <pc:spChg chg="add del">
          <ac:chgData name="Божидарка Георгиева Георгиева" userId="S::bozhidark1@office365student.uni-sofia.bg::21db7cba-d3b1-480e-97fa-423b6e77660a" providerId="AD" clId="Web-{B4FC1D5F-89F2-001D-A646-CE446E5515B1}" dt="2026-02-28T17:39:49.501" v="120"/>
          <ac:spMkLst>
            <pc:docMk/>
            <pc:sldMk cId="109857222" sldId="256"/>
            <ac:spMk id="37" creationId="{1DD8BF3B-6066-418C-8D1A-75C5E396FC04}"/>
          </ac:spMkLst>
        </pc:spChg>
        <pc:spChg chg="add del">
          <ac:chgData name="Божидарка Георгиева Георгиева" userId="S::bozhidark1@office365student.uni-sofia.bg::21db7cba-d3b1-480e-97fa-423b6e77660a" providerId="AD" clId="Web-{B4FC1D5F-89F2-001D-A646-CE446E5515B1}" dt="2026-02-28T17:39:49.501" v="120"/>
          <ac:spMkLst>
            <pc:docMk/>
            <pc:sldMk cId="109857222" sldId="256"/>
            <ac:spMk id="38" creationId="{80BC66F9-7A74-4286-AD22-1174052CC22C}"/>
          </ac:spMkLst>
        </pc:spChg>
        <pc:spChg chg="add del">
          <ac:chgData name="Божидарка Георгиева Георгиева" userId="S::bozhidark1@office365student.uni-sofia.bg::21db7cba-d3b1-480e-97fa-423b6e77660a" providerId="AD" clId="Web-{B4FC1D5F-89F2-001D-A646-CE446E5515B1}" dt="2026-02-28T17:40:29.971" v="126"/>
          <ac:spMkLst>
            <pc:docMk/>
            <pc:sldMk cId="109857222" sldId="256"/>
            <ac:spMk id="40" creationId="{59EF30C2-29AC-4A0D-BC0A-A679CF113EDD}"/>
          </ac:spMkLst>
        </pc:spChg>
        <pc:spChg chg="add">
          <ac:chgData name="Божидарка Георгиева Георгиева" userId="S::bozhidark1@office365student.uni-sofia.bg::21db7cba-d3b1-480e-97fa-423b6e77660a" providerId="AD" clId="Web-{B4FC1D5F-89F2-001D-A646-CE446E5515B1}" dt="2026-02-28T17:39:49.517" v="121"/>
          <ac:spMkLst>
            <pc:docMk/>
            <pc:sldMk cId="109857222" sldId="256"/>
            <ac:spMk id="41" creationId="{9C682A1A-5B2D-4111-BBD6-620165633E5B}"/>
          </ac:spMkLst>
        </pc:spChg>
        <pc:spChg chg="add del">
          <ac:chgData name="Божидарка Георгиева Георгиева" userId="S::bozhidark1@office365student.uni-sofia.bg::21db7cba-d3b1-480e-97fa-423b6e77660a" providerId="AD" clId="Web-{B4FC1D5F-89F2-001D-A646-CE446E5515B1}" dt="2026-02-28T17:40:29.955" v="125"/>
          <ac:spMkLst>
            <pc:docMk/>
            <pc:sldMk cId="109857222" sldId="256"/>
            <ac:spMk id="43" creationId="{A04F1504-431A-4D86-9091-AE7E4B33376B}"/>
          </ac:spMkLst>
        </pc:spChg>
        <pc:spChg chg="add del">
          <ac:chgData name="Божидарка Георгиева Георгиева" userId="S::bozhidark1@office365student.uni-sofia.bg::21db7cba-d3b1-480e-97fa-423b6e77660a" providerId="AD" clId="Web-{B4FC1D5F-89F2-001D-A646-CE446E5515B1}" dt="2026-02-28T17:40:29.971" v="126"/>
          <ac:spMkLst>
            <pc:docMk/>
            <pc:sldMk cId="109857222" sldId="256"/>
            <ac:spMk id="44" creationId="{EA804283-B929-4503-802F-4585376E2B42}"/>
          </ac:spMkLst>
        </pc:spChg>
        <pc:spChg chg="add del">
          <ac:chgData name="Божидарка Георгиева Георгиева" userId="S::bozhidark1@office365student.uni-sofia.bg::21db7cba-d3b1-480e-97fa-423b6e77660a" providerId="AD" clId="Web-{B4FC1D5F-89F2-001D-A646-CE446E5515B1}" dt="2026-02-28T17:40:29.971" v="126"/>
          <ac:spMkLst>
            <pc:docMk/>
            <pc:sldMk cId="109857222" sldId="256"/>
            <ac:spMk id="45" creationId="{AD3811F5-514E-49A4-B382-673ED228A4CC}"/>
          </ac:spMkLst>
        </pc:spChg>
        <pc:spChg chg="add del">
          <ac:chgData name="Божидарка Георгиева Георгиева" userId="S::bozhidark1@office365student.uni-sofia.bg::21db7cba-d3b1-480e-97fa-423b6e77660a" providerId="AD" clId="Web-{B4FC1D5F-89F2-001D-A646-CE446E5515B1}" dt="2026-02-28T17:40:29.955" v="125"/>
          <ac:spMkLst>
            <pc:docMk/>
            <pc:sldMk cId="109857222" sldId="256"/>
            <ac:spMk id="46" creationId="{067AD921-1CEE-4C1B-9AA3-C66D908DDD14}"/>
          </ac:spMkLst>
        </pc:spChg>
        <pc:spChg chg="add del">
          <ac:chgData name="Божидарка Георгиева Георгиева" userId="S::bozhidark1@office365student.uni-sofia.bg::21db7cba-d3b1-480e-97fa-423b6e77660a" providerId="AD" clId="Web-{B4FC1D5F-89F2-001D-A646-CE446E5515B1}" dt="2026-02-28T17:40:29.971" v="126"/>
          <ac:spMkLst>
            <pc:docMk/>
            <pc:sldMk cId="109857222" sldId="256"/>
            <ac:spMk id="47" creationId="{C36A08F5-3B56-47C5-A371-9187BE56E1E5}"/>
          </ac:spMkLst>
        </pc:spChg>
        <pc:spChg chg="add del">
          <ac:chgData name="Божидарка Георгиева Георгиева" userId="S::bozhidark1@office365student.uni-sofia.bg::21db7cba-d3b1-480e-97fa-423b6e77660a" providerId="AD" clId="Web-{B4FC1D5F-89F2-001D-A646-CE446E5515B1}" dt="2026-02-28T17:40:29.955" v="125"/>
          <ac:spMkLst>
            <pc:docMk/>
            <pc:sldMk cId="109857222" sldId="256"/>
            <ac:spMk id="52" creationId="{6314D791-4D8A-4854-B8FC-6959656D09AD}"/>
          </ac:spMkLst>
        </pc:spChg>
        <pc:spChg chg="add del">
          <ac:chgData name="Божидарка Георгиева Георгиева" userId="S::bozhidark1@office365student.uni-sofia.bg::21db7cba-d3b1-480e-97fa-423b6e77660a" providerId="AD" clId="Web-{B4FC1D5F-89F2-001D-A646-CE446E5515B1}" dt="2026-02-28T17:40:29.955" v="125"/>
          <ac:spMkLst>
            <pc:docMk/>
            <pc:sldMk cId="109857222" sldId="256"/>
            <ac:spMk id="54" creationId="{15076E76-3EB3-4269-8135-07CAB20E59A5}"/>
          </ac:spMkLst>
        </pc:spChg>
        <pc:spChg chg="add">
          <ac:chgData name="Божидарка Георгиева Георгиева" userId="S::bozhidark1@office365student.uni-sofia.bg::21db7cba-d3b1-480e-97fa-423b6e77660a" providerId="AD" clId="Web-{B4FC1D5F-89F2-001D-A646-CE446E5515B1}" dt="2026-02-28T17:40:29.971" v="126"/>
          <ac:spMkLst>
            <pc:docMk/>
            <pc:sldMk cId="109857222" sldId="256"/>
            <ac:spMk id="58" creationId="{A04F1504-431A-4D86-9091-AE7E4B33376B}"/>
          </ac:spMkLst>
        </pc:spChg>
        <pc:spChg chg="add">
          <ac:chgData name="Божидарка Георгиева Георгиева" userId="S::bozhidark1@office365student.uni-sofia.bg::21db7cba-d3b1-480e-97fa-423b6e77660a" providerId="AD" clId="Web-{B4FC1D5F-89F2-001D-A646-CE446E5515B1}" dt="2026-02-28T17:40:29.971" v="126"/>
          <ac:spMkLst>
            <pc:docMk/>
            <pc:sldMk cId="109857222" sldId="256"/>
            <ac:spMk id="64" creationId="{067AD921-1CEE-4C1B-9AA3-C66D908DDD14}"/>
          </ac:spMkLst>
        </pc:spChg>
        <pc:spChg chg="add">
          <ac:chgData name="Божидарка Георгиева Георгиева" userId="S::bozhidark1@office365student.uni-sofia.bg::21db7cba-d3b1-480e-97fa-423b6e77660a" providerId="AD" clId="Web-{B4FC1D5F-89F2-001D-A646-CE446E5515B1}" dt="2026-02-28T17:40:29.971" v="126"/>
          <ac:spMkLst>
            <pc:docMk/>
            <pc:sldMk cId="109857222" sldId="256"/>
            <ac:spMk id="66" creationId="{C36A08F5-3B56-47C5-A371-9187BE56E1E5}"/>
          </ac:spMkLst>
        </pc:spChg>
        <pc:spChg chg="add">
          <ac:chgData name="Божидарка Георгиева Георгиева" userId="S::bozhidark1@office365student.uni-sofia.bg::21db7cba-d3b1-480e-97fa-423b6e77660a" providerId="AD" clId="Web-{B4FC1D5F-89F2-001D-A646-CE446E5515B1}" dt="2026-02-28T17:40:29.971" v="126"/>
          <ac:spMkLst>
            <pc:docMk/>
            <pc:sldMk cId="109857222" sldId="256"/>
            <ac:spMk id="69" creationId="{9C682A1A-5B2D-4111-BBD6-620165633E5B}"/>
          </ac:spMkLst>
        </pc:spChg>
        <pc:spChg chg="add">
          <ac:chgData name="Божидарка Георгиева Георгиева" userId="S::bozhidark1@office365student.uni-sofia.bg::21db7cba-d3b1-480e-97fa-423b6e77660a" providerId="AD" clId="Web-{B4FC1D5F-89F2-001D-A646-CE446E5515B1}" dt="2026-02-28T17:40:29.971" v="126"/>
          <ac:spMkLst>
            <pc:docMk/>
            <pc:sldMk cId="109857222" sldId="256"/>
            <ac:spMk id="71" creationId="{AD3811F5-514E-49A4-B382-673ED228A4CC}"/>
          </ac:spMkLst>
        </pc:spChg>
        <pc:grpChg chg="add del">
          <ac:chgData name="Божидарка Георгиева Георгиева" userId="S::bozhidark1@office365student.uni-sofia.bg::21db7cba-d3b1-480e-97fa-423b6e77660a" providerId="AD" clId="Web-{B4FC1D5F-89F2-001D-A646-CE446E5515B1}" dt="2026-02-28T17:39:24.454" v="118"/>
          <ac:grpSpMkLst>
            <pc:docMk/>
            <pc:sldMk cId="109857222" sldId="256"/>
            <ac:grpSpMk id="14" creationId="{D76D63AC-0421-45EC-B383-E79A61A78C6B}"/>
          </ac:grpSpMkLst>
        </pc:grpChg>
        <pc:grpChg chg="add del">
          <ac:chgData name="Божидарка Георгиева Георгиева" userId="S::bozhidark1@office365student.uni-sofia.bg::21db7cba-d3b1-480e-97fa-423b6e77660a" providerId="AD" clId="Web-{B4FC1D5F-89F2-001D-A646-CE446E5515B1}" dt="2026-02-28T17:39:24.454" v="118"/>
          <ac:grpSpMkLst>
            <pc:docMk/>
            <pc:sldMk cId="109857222" sldId="256"/>
            <ac:grpSpMk id="23" creationId="{87F87F1B-42BA-4AC7-A4E2-41544DDB2CE3}"/>
          </ac:grpSpMkLst>
        </pc:grpChg>
        <pc:grpChg chg="add del">
          <ac:chgData name="Божидарка Георгиева Георгиева" userId="S::bozhidark1@office365student.uni-sofia.bg::21db7cba-d3b1-480e-97fa-423b6e77660a" providerId="AD" clId="Web-{B4FC1D5F-89F2-001D-A646-CE446E5515B1}" dt="2026-02-28T17:39:24.454" v="118"/>
          <ac:grpSpMkLst>
            <pc:docMk/>
            <pc:sldMk cId="109857222" sldId="256"/>
            <ac:grpSpMk id="29" creationId="{967346A5-7569-4F15-AB5D-BE3DADF192C0}"/>
          </ac:grpSpMkLst>
        </pc:grpChg>
        <pc:cxnChg chg="add">
          <ac:chgData name="Божидарка Георгиева Георгиева" userId="S::bozhidark1@office365student.uni-sofia.bg::21db7cba-d3b1-480e-97fa-423b6e77660a" providerId="AD" clId="Web-{B4FC1D5F-89F2-001D-A646-CE446E5515B1}" dt="2026-02-28T17:39:49.517" v="121"/>
          <ac:cxnSpMkLst>
            <pc:docMk/>
            <pc:sldMk cId="109857222" sldId="256"/>
            <ac:cxnSpMk id="42" creationId="{266A0658-1CC4-4B0D-AAB7-A702286AFB03}"/>
          </ac:cxnSpMkLst>
        </pc:cxnChg>
      </pc:sldChg>
      <pc:sldChg chg="addSp modSp new mod setBg">
        <pc:chgData name="Божидарка Георгиева Георгиева" userId="S::bozhidark1@office365student.uni-sofia.bg::21db7cba-d3b1-480e-97fa-423b6e77660a" providerId="AD" clId="Web-{B4FC1D5F-89F2-001D-A646-CE446E5515B1}" dt="2026-02-28T17:41:48.488" v="128"/>
        <pc:sldMkLst>
          <pc:docMk/>
          <pc:sldMk cId="804985194" sldId="257"/>
        </pc:sldMkLst>
        <pc:spChg chg="mod">
          <ac:chgData name="Божидарка Георгиева Георгиева" userId="S::bozhidark1@office365student.uni-sofia.bg::21db7cba-d3b1-480e-97fa-423b6e77660a" providerId="AD" clId="Web-{B4FC1D5F-89F2-001D-A646-CE446E5515B1}" dt="2026-02-28T17:41:48.488" v="128"/>
          <ac:spMkLst>
            <pc:docMk/>
            <pc:sldMk cId="804985194" sldId="257"/>
            <ac:spMk id="2" creationId="{BB61CB9D-2AD4-479A-63C3-7DCDC3445B5B}"/>
          </ac:spMkLst>
        </pc:spChg>
        <pc:spChg chg="mod">
          <ac:chgData name="Божидарка Георгиева Георгиева" userId="S::bozhidark1@office365student.uni-sofia.bg::21db7cba-d3b1-480e-97fa-423b6e77660a" providerId="AD" clId="Web-{B4FC1D5F-89F2-001D-A646-CE446E5515B1}" dt="2026-02-28T17:41:48.488" v="128"/>
          <ac:spMkLst>
            <pc:docMk/>
            <pc:sldMk cId="804985194" sldId="257"/>
            <ac:spMk id="3" creationId="{6666EA1C-78FF-6DA1-2791-E136A9561B64}"/>
          </ac:spMkLst>
        </pc:spChg>
        <pc:spChg chg="add">
          <ac:chgData name="Божидарка Георгиева Георгиева" userId="S::bozhidark1@office365student.uni-sofia.bg::21db7cba-d3b1-480e-97fa-423b6e77660a" providerId="AD" clId="Web-{B4FC1D5F-89F2-001D-A646-CE446E5515B1}" dt="2026-02-28T17:41:48.488" v="128"/>
          <ac:spMkLst>
            <pc:docMk/>
            <pc:sldMk cId="804985194" sldId="257"/>
            <ac:spMk id="8" creationId="{F837543A-6020-4505-A233-C9DB4BF74011}"/>
          </ac:spMkLst>
        </pc:spChg>
        <pc:spChg chg="add">
          <ac:chgData name="Божидарка Георгиева Георгиева" userId="S::bozhidark1@office365student.uni-sofia.bg::21db7cba-d3b1-480e-97fa-423b6e77660a" providerId="AD" clId="Web-{B4FC1D5F-89F2-001D-A646-CE446E5515B1}" dt="2026-02-28T17:41:48.488" v="128"/>
          <ac:spMkLst>
            <pc:docMk/>
            <pc:sldMk cId="804985194" sldId="257"/>
            <ac:spMk id="10" creationId="{35B16301-FB18-48BA-A6DD-C37CAF6F9A18}"/>
          </ac:spMkLst>
        </pc:spChg>
        <pc:spChg chg="add">
          <ac:chgData name="Божидарка Георгиева Георгиева" userId="S::bozhidark1@office365student.uni-sofia.bg::21db7cba-d3b1-480e-97fa-423b6e77660a" providerId="AD" clId="Web-{B4FC1D5F-89F2-001D-A646-CE446E5515B1}" dt="2026-02-28T17:41:48.488" v="128"/>
          <ac:spMkLst>
            <pc:docMk/>
            <pc:sldMk cId="804985194" sldId="257"/>
            <ac:spMk id="12" creationId="{C3C0D90E-074A-4F52-9B11-B52BEF4BCBE5}"/>
          </ac:spMkLst>
        </pc:spChg>
        <pc:spChg chg="add">
          <ac:chgData name="Божидарка Георгиева Георгиева" userId="S::bozhidark1@office365student.uni-sofia.bg::21db7cba-d3b1-480e-97fa-423b6e77660a" providerId="AD" clId="Web-{B4FC1D5F-89F2-001D-A646-CE446E5515B1}" dt="2026-02-28T17:41:48.488" v="128"/>
          <ac:spMkLst>
            <pc:docMk/>
            <pc:sldMk cId="804985194" sldId="257"/>
            <ac:spMk id="14" creationId="{CABBD4C1-E6F8-46F6-8152-A8A97490BF4D}"/>
          </ac:spMkLst>
        </pc:spChg>
        <pc:spChg chg="add">
          <ac:chgData name="Божидарка Георгиева Георгиева" userId="S::bozhidark1@office365student.uni-sofia.bg::21db7cba-d3b1-480e-97fa-423b6e77660a" providerId="AD" clId="Web-{B4FC1D5F-89F2-001D-A646-CE446E5515B1}" dt="2026-02-28T17:41:48.488" v="128"/>
          <ac:spMkLst>
            <pc:docMk/>
            <pc:sldMk cId="804985194" sldId="257"/>
            <ac:spMk id="16" creationId="{83BA5EF5-1FE9-4BF9-83BB-269BCDDF6156}"/>
          </ac:spMkLst>
        </pc:spChg>
        <pc:spChg chg="add">
          <ac:chgData name="Божидарка Георгиева Георгиева" userId="S::bozhidark1@office365student.uni-sofia.bg::21db7cba-d3b1-480e-97fa-423b6e77660a" providerId="AD" clId="Web-{B4FC1D5F-89F2-001D-A646-CE446E5515B1}" dt="2026-02-28T17:41:48.488" v="128"/>
          <ac:spMkLst>
            <pc:docMk/>
            <pc:sldMk cId="804985194" sldId="257"/>
            <ac:spMk id="20" creationId="{88853921-7BC9-4BDE-ACAB-133C683C82D6}"/>
          </ac:spMkLst>
        </pc:spChg>
        <pc:spChg chg="add">
          <ac:chgData name="Божидарка Георгиева Георгиева" userId="S::bozhidark1@office365student.uni-sofia.bg::21db7cba-d3b1-480e-97fa-423b6e77660a" providerId="AD" clId="Web-{B4FC1D5F-89F2-001D-A646-CE446E5515B1}" dt="2026-02-28T17:41:48.488" v="128"/>
          <ac:spMkLst>
            <pc:docMk/>
            <pc:sldMk cId="804985194" sldId="257"/>
            <ac:spMk id="22" creationId="{09192968-3AE7-4470-A61C-97294BB92731}"/>
          </ac:spMkLst>
        </pc:spChg>
        <pc:spChg chg="add">
          <ac:chgData name="Божидарка Георгиева Георгиева" userId="S::bozhidark1@office365student.uni-sofia.bg::21db7cba-d3b1-480e-97fa-423b6e77660a" providerId="AD" clId="Web-{B4FC1D5F-89F2-001D-A646-CE446E5515B1}" dt="2026-02-28T17:41:48.488" v="128"/>
          <ac:spMkLst>
            <pc:docMk/>
            <pc:sldMk cId="804985194" sldId="257"/>
            <ac:spMk id="24" creationId="{3AB72E55-43E4-4356-BFE8-E2102CB0B505}"/>
          </ac:spMkLst>
        </pc:spChg>
      </pc:sldChg>
      <pc:sldChg chg="addSp modSp new mod setBg">
        <pc:chgData name="Божидарка Георгиева Георгиева" userId="S::bozhidark1@office365student.uni-sofia.bg::21db7cba-d3b1-480e-97fa-423b6e77660a" providerId="AD" clId="Web-{B4FC1D5F-89F2-001D-A646-CE446E5515B1}" dt="2026-02-28T17:42:34.677" v="131" actId="1076"/>
        <pc:sldMkLst>
          <pc:docMk/>
          <pc:sldMk cId="1838710598" sldId="258"/>
        </pc:sldMkLst>
        <pc:spChg chg="mod">
          <ac:chgData name="Божидарка Георгиева Георгиева" userId="S::bozhidark1@office365student.uni-sofia.bg::21db7cba-d3b1-480e-97fa-423b6e77660a" providerId="AD" clId="Web-{B4FC1D5F-89F2-001D-A646-CE446E5515B1}" dt="2026-02-28T17:42:16.270" v="129"/>
          <ac:spMkLst>
            <pc:docMk/>
            <pc:sldMk cId="1838710598" sldId="258"/>
            <ac:spMk id="2" creationId="{47204061-7EB6-C498-8C71-11AA568DF8CF}"/>
          </ac:spMkLst>
        </pc:spChg>
        <pc:spChg chg="mod">
          <ac:chgData name="Божидарка Георгиева Георгиева" userId="S::bozhidark1@office365student.uni-sofia.bg::21db7cba-d3b1-480e-97fa-423b6e77660a" providerId="AD" clId="Web-{B4FC1D5F-89F2-001D-A646-CE446E5515B1}" dt="2026-02-28T17:42:34.677" v="131" actId="1076"/>
          <ac:spMkLst>
            <pc:docMk/>
            <pc:sldMk cId="1838710598" sldId="258"/>
            <ac:spMk id="3" creationId="{694F8A7A-6358-0F93-6165-24AAAE6CC53F}"/>
          </ac:spMkLst>
        </pc:spChg>
        <pc:spChg chg="add">
          <ac:chgData name="Божидарка Георгиева Георгиева" userId="S::bozhidark1@office365student.uni-sofia.bg::21db7cba-d3b1-480e-97fa-423b6e77660a" providerId="AD" clId="Web-{B4FC1D5F-89F2-001D-A646-CE446E5515B1}" dt="2026-02-28T17:42:16.270" v="129"/>
          <ac:spMkLst>
            <pc:docMk/>
            <pc:sldMk cId="1838710598" sldId="258"/>
            <ac:spMk id="9" creationId="{C0763A76-9F1C-4FC5-82B7-DD475DA461B2}"/>
          </ac:spMkLst>
        </pc:spChg>
        <pc:spChg chg="add">
          <ac:chgData name="Божидарка Георгиева Георгиева" userId="S::bozhidark1@office365student.uni-sofia.bg::21db7cba-d3b1-480e-97fa-423b6e77660a" providerId="AD" clId="Web-{B4FC1D5F-89F2-001D-A646-CE446E5515B1}" dt="2026-02-28T17:42:16.270" v="129"/>
          <ac:spMkLst>
            <pc:docMk/>
            <pc:sldMk cId="1838710598" sldId="258"/>
            <ac:spMk id="11" creationId="{E81BF4F6-F2CF-4984-9D14-D6966D92F99F}"/>
          </ac:spMkLst>
        </pc:spChg>
        <pc:picChg chg="add">
          <ac:chgData name="Божидарка Георгиева Георгиева" userId="S::bozhidark1@office365student.uni-sofia.bg::21db7cba-d3b1-480e-97fa-423b6e77660a" providerId="AD" clId="Web-{B4FC1D5F-89F2-001D-A646-CE446E5515B1}" dt="2026-02-28T17:42:16.270" v="129"/>
          <ac:picMkLst>
            <pc:docMk/>
            <pc:sldMk cId="1838710598" sldId="258"/>
            <ac:picMk id="5" creationId="{A80AAECC-4FD2-BE21-CAC2-43D4FD896E4D}"/>
          </ac:picMkLst>
        </pc:picChg>
      </pc:sldChg>
      <pc:sldChg chg="addSp modSp new mod setBg">
        <pc:chgData name="Божидарка Георгиева Георгиева" userId="S::bozhidark1@office365student.uni-sofia.bg::21db7cba-d3b1-480e-97fa-423b6e77660a" providerId="AD" clId="Web-{B4FC1D5F-89F2-001D-A646-CE446E5515B1}" dt="2026-02-28T17:43:08.037" v="132"/>
        <pc:sldMkLst>
          <pc:docMk/>
          <pc:sldMk cId="3625269603" sldId="259"/>
        </pc:sldMkLst>
        <pc:spChg chg="mod">
          <ac:chgData name="Божидарка Георгиева Георгиева" userId="S::bozhidark1@office365student.uni-sofia.bg::21db7cba-d3b1-480e-97fa-423b6e77660a" providerId="AD" clId="Web-{B4FC1D5F-89F2-001D-A646-CE446E5515B1}" dt="2026-02-28T17:43:08.037" v="132"/>
          <ac:spMkLst>
            <pc:docMk/>
            <pc:sldMk cId="3625269603" sldId="259"/>
            <ac:spMk id="2" creationId="{35A98E20-318A-ED2F-0AA4-E3B67F093634}"/>
          </ac:spMkLst>
        </pc:spChg>
        <pc:spChg chg="mod">
          <ac:chgData name="Божидарка Георгиева Георгиева" userId="S::bozhidark1@office365student.uni-sofia.bg::21db7cba-d3b1-480e-97fa-423b6e77660a" providerId="AD" clId="Web-{B4FC1D5F-89F2-001D-A646-CE446E5515B1}" dt="2026-02-28T17:43:08.037" v="132"/>
          <ac:spMkLst>
            <pc:docMk/>
            <pc:sldMk cId="3625269603" sldId="259"/>
            <ac:spMk id="3" creationId="{E204FDD1-CF0A-E5CE-14FD-519B0D42ACC2}"/>
          </ac:spMkLst>
        </pc:spChg>
        <pc:spChg chg="add">
          <ac:chgData name="Божидарка Георгиева Георгиева" userId="S::bozhidark1@office365student.uni-sofia.bg::21db7cba-d3b1-480e-97fa-423b6e77660a" providerId="AD" clId="Web-{B4FC1D5F-89F2-001D-A646-CE446E5515B1}" dt="2026-02-28T17:43:08.037" v="132"/>
          <ac:spMkLst>
            <pc:docMk/>
            <pc:sldMk cId="3625269603" sldId="259"/>
            <ac:spMk id="8" creationId="{1709F1D5-B0F1-4714-A239-E5B61C161915}"/>
          </ac:spMkLst>
        </pc:spChg>
        <pc:spChg chg="add">
          <ac:chgData name="Божидарка Георгиева Георгиева" userId="S::bozhidark1@office365student.uni-sofia.bg::21db7cba-d3b1-480e-97fa-423b6e77660a" providerId="AD" clId="Web-{B4FC1D5F-89F2-001D-A646-CE446E5515B1}" dt="2026-02-28T17:43:08.037" v="132"/>
          <ac:spMkLst>
            <pc:docMk/>
            <pc:sldMk cId="3625269603" sldId="259"/>
            <ac:spMk id="10" creationId="{228FB460-D3FF-4440-A020-05982A09E517}"/>
          </ac:spMkLst>
        </pc:spChg>
        <pc:spChg chg="add">
          <ac:chgData name="Божидарка Георгиева Георгиева" userId="S::bozhidark1@office365student.uni-sofia.bg::21db7cba-d3b1-480e-97fa-423b6e77660a" providerId="AD" clId="Web-{B4FC1D5F-89F2-001D-A646-CE446E5515B1}" dt="2026-02-28T17:43:08.037" v="132"/>
          <ac:spMkLst>
            <pc:docMk/>
            <pc:sldMk cId="3625269603" sldId="259"/>
            <ac:spMk id="12" creationId="{14847E93-7DC1-4D4B-8829-B19AA7137C50}"/>
          </ac:spMkLst>
        </pc:spChg>
        <pc:spChg chg="add">
          <ac:chgData name="Божидарка Георгиева Георгиева" userId="S::bozhidark1@office365student.uni-sofia.bg::21db7cba-d3b1-480e-97fa-423b6e77660a" providerId="AD" clId="Web-{B4FC1D5F-89F2-001D-A646-CE446E5515B1}" dt="2026-02-28T17:43:08.037" v="132"/>
          <ac:spMkLst>
            <pc:docMk/>
            <pc:sldMk cId="3625269603" sldId="259"/>
            <ac:spMk id="14" creationId="{5566D6E1-03A1-4D73-A4E0-35D74D568A04}"/>
          </ac:spMkLst>
        </pc:spChg>
        <pc:spChg chg="add">
          <ac:chgData name="Божидарка Георгиева Георгиева" userId="S::bozhidark1@office365student.uni-sofia.bg::21db7cba-d3b1-480e-97fa-423b6e77660a" providerId="AD" clId="Web-{B4FC1D5F-89F2-001D-A646-CE446E5515B1}" dt="2026-02-28T17:43:08.037" v="132"/>
          <ac:spMkLst>
            <pc:docMk/>
            <pc:sldMk cId="3625269603" sldId="259"/>
            <ac:spMk id="16" creationId="{9F835A99-04AC-494A-A572-AFE8413CC938}"/>
          </ac:spMkLst>
        </pc:spChg>
        <pc:spChg chg="add">
          <ac:chgData name="Божидарка Георгиева Георгиева" userId="S::bozhidark1@office365student.uni-sofia.bg::21db7cba-d3b1-480e-97fa-423b6e77660a" providerId="AD" clId="Web-{B4FC1D5F-89F2-001D-A646-CE446E5515B1}" dt="2026-02-28T17:43:08.037" v="132"/>
          <ac:spMkLst>
            <pc:docMk/>
            <pc:sldMk cId="3625269603" sldId="259"/>
            <ac:spMk id="18" creationId="{7B786209-1B0B-4CA9-9BDD-F7327066A84D}"/>
          </ac:spMkLst>
        </pc:spChg>
        <pc:spChg chg="add">
          <ac:chgData name="Божидарка Георгиева Георгиева" userId="S::bozhidark1@office365student.uni-sofia.bg::21db7cba-d3b1-480e-97fa-423b6e77660a" providerId="AD" clId="Web-{B4FC1D5F-89F2-001D-A646-CE446E5515B1}" dt="2026-02-28T17:43:08.037" v="132"/>
          <ac:spMkLst>
            <pc:docMk/>
            <pc:sldMk cId="3625269603" sldId="259"/>
            <ac:spMk id="20" creationId="{2D2964BB-484D-45AE-AD66-D407D0629652}"/>
          </ac:spMkLst>
        </pc:spChg>
        <pc:spChg chg="add">
          <ac:chgData name="Божидарка Георгиева Георгиева" userId="S::bozhidark1@office365student.uni-sofia.bg::21db7cba-d3b1-480e-97fa-423b6e77660a" providerId="AD" clId="Web-{B4FC1D5F-89F2-001D-A646-CE446E5515B1}" dt="2026-02-28T17:43:08.037" v="132"/>
          <ac:spMkLst>
            <pc:docMk/>
            <pc:sldMk cId="3625269603" sldId="259"/>
            <ac:spMk id="22" creationId="{6691AC69-A76E-4DAB-B565-468B6B87ACF3}"/>
          </ac:spMkLst>
        </pc:spChg>
      </pc:sldChg>
      <pc:sldChg chg="addSp delSp modSp new mod setBg">
        <pc:chgData name="Божидарка Георгиева Георгиева" userId="S::bozhidark1@office365student.uni-sofia.bg::21db7cba-d3b1-480e-97fa-423b6e77660a" providerId="AD" clId="Web-{B4FC1D5F-89F2-001D-A646-CE446E5515B1}" dt="2026-02-28T17:44:55.759" v="158" actId="20577"/>
        <pc:sldMkLst>
          <pc:docMk/>
          <pc:sldMk cId="480991120" sldId="260"/>
        </pc:sldMkLst>
        <pc:spChg chg="mod">
          <ac:chgData name="Божидарка Георгиева Георгиева" userId="S::bozhidark1@office365student.uni-sofia.bg::21db7cba-d3b1-480e-97fa-423b6e77660a" providerId="AD" clId="Web-{B4FC1D5F-89F2-001D-A646-CE446E5515B1}" dt="2026-02-28T17:43:55.179" v="135"/>
          <ac:spMkLst>
            <pc:docMk/>
            <pc:sldMk cId="480991120" sldId="260"/>
            <ac:spMk id="2" creationId="{C6E1C597-F143-AAEC-D44F-C9E313C210EF}"/>
          </ac:spMkLst>
        </pc:spChg>
        <pc:spChg chg="add del mod">
          <ac:chgData name="Божидарка Георгиева Георгиева" userId="S::bozhidark1@office365student.uni-sofia.bg::21db7cba-d3b1-480e-97fa-423b6e77660a" providerId="AD" clId="Web-{B4FC1D5F-89F2-001D-A646-CE446E5515B1}" dt="2026-02-28T17:43:55.179" v="135"/>
          <ac:spMkLst>
            <pc:docMk/>
            <pc:sldMk cId="480991120" sldId="260"/>
            <ac:spMk id="3" creationId="{80021566-E246-1827-BA1A-3E92F756D5BE}"/>
          </ac:spMkLst>
        </pc:spChg>
        <pc:spChg chg="add del">
          <ac:chgData name="Божидарка Георгиева Георгиева" userId="S::bozhidark1@office365student.uni-sofia.bg::21db7cba-d3b1-480e-97fa-423b6e77660a" providerId="AD" clId="Web-{B4FC1D5F-89F2-001D-A646-CE446E5515B1}" dt="2026-02-28T17:43:55.163" v="134"/>
          <ac:spMkLst>
            <pc:docMk/>
            <pc:sldMk cId="480991120" sldId="260"/>
            <ac:spMk id="9" creationId="{5C8908E2-EE49-44D2-9428-A28D2312A8D5}"/>
          </ac:spMkLst>
        </pc:spChg>
        <pc:spChg chg="add">
          <ac:chgData name="Божидарка Георгиева Георгиева" userId="S::bozhidark1@office365student.uni-sofia.bg::21db7cba-d3b1-480e-97fa-423b6e77660a" providerId="AD" clId="Web-{B4FC1D5F-89F2-001D-A646-CE446E5515B1}" dt="2026-02-28T17:43:55.179" v="135"/>
          <ac:spMkLst>
            <pc:docMk/>
            <pc:sldMk cId="480991120" sldId="260"/>
            <ac:spMk id="10" creationId="{35B16301-FB18-48BA-A6DD-C37CAF6F9A18}"/>
          </ac:spMkLst>
        </pc:spChg>
        <pc:spChg chg="add">
          <ac:chgData name="Божидарка Георгиева Георгиева" userId="S::bozhidark1@office365student.uni-sofia.bg::21db7cba-d3b1-480e-97fa-423b6e77660a" providerId="AD" clId="Web-{B4FC1D5F-89F2-001D-A646-CE446E5515B1}" dt="2026-02-28T17:43:55.179" v="135"/>
          <ac:spMkLst>
            <pc:docMk/>
            <pc:sldMk cId="480991120" sldId="260"/>
            <ac:spMk id="12" creationId="{C3C0D90E-074A-4F52-9B11-B52BEF4BCBE5}"/>
          </ac:spMkLst>
        </pc:spChg>
        <pc:spChg chg="add">
          <ac:chgData name="Божидарка Георгиева Георгиева" userId="S::bozhidark1@office365student.uni-sofia.bg::21db7cba-d3b1-480e-97fa-423b6e77660a" providerId="AD" clId="Web-{B4FC1D5F-89F2-001D-A646-CE446E5515B1}" dt="2026-02-28T17:43:55.179" v="135"/>
          <ac:spMkLst>
            <pc:docMk/>
            <pc:sldMk cId="480991120" sldId="260"/>
            <ac:spMk id="14" creationId="{CABBD4C1-E6F8-46F6-8152-A8A97490BF4D}"/>
          </ac:spMkLst>
        </pc:spChg>
        <pc:spChg chg="add del">
          <ac:chgData name="Божидарка Георгиева Георгиева" userId="S::bozhidark1@office365student.uni-sofia.bg::21db7cba-d3b1-480e-97fa-423b6e77660a" providerId="AD" clId="Web-{B4FC1D5F-89F2-001D-A646-CE446E5515B1}" dt="2026-02-28T17:43:55.163" v="134"/>
          <ac:spMkLst>
            <pc:docMk/>
            <pc:sldMk cId="480991120" sldId="260"/>
            <ac:spMk id="15" creationId="{7449A6C7-D15F-4AA5-BFA5-71A404B47016}"/>
          </ac:spMkLst>
        </pc:spChg>
        <pc:spChg chg="add">
          <ac:chgData name="Божидарка Георгиева Георгиева" userId="S::bozhidark1@office365student.uni-sofia.bg::21db7cba-d3b1-480e-97fa-423b6e77660a" providerId="AD" clId="Web-{B4FC1D5F-89F2-001D-A646-CE446E5515B1}" dt="2026-02-28T17:43:55.179" v="135"/>
          <ac:spMkLst>
            <pc:docMk/>
            <pc:sldMk cId="480991120" sldId="260"/>
            <ac:spMk id="16" creationId="{83BA5EF5-1FE9-4BF9-83BB-269BCDDF6156}"/>
          </ac:spMkLst>
        </pc:spChg>
        <pc:spChg chg="add del">
          <ac:chgData name="Божидарка Георгиева Георгиева" userId="S::bozhidark1@office365student.uni-sofia.bg::21db7cba-d3b1-480e-97fa-423b6e77660a" providerId="AD" clId="Web-{B4FC1D5F-89F2-001D-A646-CE446E5515B1}" dt="2026-02-28T17:43:55.163" v="134"/>
          <ac:spMkLst>
            <pc:docMk/>
            <pc:sldMk cId="480991120" sldId="260"/>
            <ac:spMk id="17" creationId="{ED888B23-07FA-482A-96DF-47E31AF1A603}"/>
          </ac:spMkLst>
        </pc:spChg>
        <pc:spChg chg="add mod">
          <ac:chgData name="Божидарка Георгиева Георгиева" userId="S::bozhidark1@office365student.uni-sofia.bg::21db7cba-d3b1-480e-97fa-423b6e77660a" providerId="AD" clId="Web-{B4FC1D5F-89F2-001D-A646-CE446E5515B1}" dt="2026-02-28T17:44:55.759" v="158" actId="20577"/>
          <ac:spMkLst>
            <pc:docMk/>
            <pc:sldMk cId="480991120" sldId="260"/>
            <ac:spMk id="19" creationId="{80021566-E246-1827-BA1A-3E92F756D5BE}"/>
          </ac:spMkLst>
        </pc:spChg>
        <pc:spChg chg="add">
          <ac:chgData name="Божидарка Георгиева Георгиева" userId="S::bozhidark1@office365student.uni-sofia.bg::21db7cba-d3b1-480e-97fa-423b6e77660a" providerId="AD" clId="Web-{B4FC1D5F-89F2-001D-A646-CE446E5515B1}" dt="2026-02-28T17:43:55.179" v="135"/>
          <ac:spMkLst>
            <pc:docMk/>
            <pc:sldMk cId="480991120" sldId="260"/>
            <ac:spMk id="20" creationId="{88853921-7BC9-4BDE-ACAB-133C683C82D6}"/>
          </ac:spMkLst>
        </pc:spChg>
        <pc:spChg chg="add">
          <ac:chgData name="Божидарка Георгиева Георгиева" userId="S::bozhidark1@office365student.uni-sofia.bg::21db7cba-d3b1-480e-97fa-423b6e77660a" providerId="AD" clId="Web-{B4FC1D5F-89F2-001D-A646-CE446E5515B1}" dt="2026-02-28T17:43:55.179" v="135"/>
          <ac:spMkLst>
            <pc:docMk/>
            <pc:sldMk cId="480991120" sldId="260"/>
            <ac:spMk id="22" creationId="{09192968-3AE7-4470-A61C-97294BB92731}"/>
          </ac:spMkLst>
        </pc:spChg>
        <pc:spChg chg="add">
          <ac:chgData name="Божидарка Георгиева Георгиева" userId="S::bozhidark1@office365student.uni-sofia.bg::21db7cba-d3b1-480e-97fa-423b6e77660a" providerId="AD" clId="Web-{B4FC1D5F-89F2-001D-A646-CE446E5515B1}" dt="2026-02-28T17:43:55.179" v="135"/>
          <ac:spMkLst>
            <pc:docMk/>
            <pc:sldMk cId="480991120" sldId="260"/>
            <ac:spMk id="24" creationId="{3AB72E55-43E4-4356-BFE8-E2102CB0B505}"/>
          </ac:spMkLst>
        </pc:spChg>
        <pc:grpChg chg="add del">
          <ac:chgData name="Божидарка Георгиева Георгиева" userId="S::bozhidark1@office365student.uni-sofia.bg::21db7cba-d3b1-480e-97fa-423b6e77660a" providerId="AD" clId="Web-{B4FC1D5F-89F2-001D-A646-CE446E5515B1}" dt="2026-02-28T17:43:55.163" v="134"/>
          <ac:grpSpMkLst>
            <pc:docMk/>
            <pc:sldMk cId="480991120" sldId="260"/>
            <ac:grpSpMk id="11" creationId="{05314994-6337-4875-8CF5-652CAFE8342C}"/>
          </ac:grpSpMkLst>
        </pc:grpChg>
        <pc:graphicFrameChg chg="add del">
          <ac:chgData name="Божидарка Георгиева Георгиева" userId="S::bozhidark1@office365student.uni-sofia.bg::21db7cba-d3b1-480e-97fa-423b6e77660a" providerId="AD" clId="Web-{B4FC1D5F-89F2-001D-A646-CE446E5515B1}" dt="2026-02-28T17:43:55.163" v="134"/>
          <ac:graphicFrameMkLst>
            <pc:docMk/>
            <pc:sldMk cId="480991120" sldId="260"/>
            <ac:graphicFrameMk id="5" creationId="{E0DE37AA-80D5-4B67-148D-9280FC88A924}"/>
          </ac:graphicFrameMkLst>
        </pc:graphicFrameChg>
      </pc:sldChg>
      <pc:sldChg chg="addSp delSp modSp new mod setBg">
        <pc:chgData name="Божидарка Георгиева Георгиева" userId="S::bozhidark1@office365student.uni-sofia.bg::21db7cba-d3b1-480e-97fa-423b6e77660a" providerId="AD" clId="Web-{B4FC1D5F-89F2-001D-A646-CE446E5515B1}" dt="2026-02-28T17:45:24.369" v="164"/>
        <pc:sldMkLst>
          <pc:docMk/>
          <pc:sldMk cId="2757358144" sldId="261"/>
        </pc:sldMkLst>
        <pc:spChg chg="mod">
          <ac:chgData name="Божидарка Георгиева Георгиева" userId="S::bozhidark1@office365student.uni-sofia.bg::21db7cba-d3b1-480e-97fa-423b6e77660a" providerId="AD" clId="Web-{B4FC1D5F-89F2-001D-A646-CE446E5515B1}" dt="2026-02-28T17:45:24.369" v="164"/>
          <ac:spMkLst>
            <pc:docMk/>
            <pc:sldMk cId="2757358144" sldId="261"/>
            <ac:spMk id="2" creationId="{D4BCC11F-5F24-0FAF-41A3-AA6394644ADB}"/>
          </ac:spMkLst>
        </pc:spChg>
        <pc:spChg chg="del mod">
          <ac:chgData name="Божидарка Георгиева Георгиева" userId="S::bozhidark1@office365student.uni-sofia.bg::21db7cba-d3b1-480e-97fa-423b6e77660a" providerId="AD" clId="Web-{B4FC1D5F-89F2-001D-A646-CE446E5515B1}" dt="2026-02-28T17:45:24.369" v="164"/>
          <ac:spMkLst>
            <pc:docMk/>
            <pc:sldMk cId="2757358144" sldId="261"/>
            <ac:spMk id="3" creationId="{97B317C0-5D69-4DB5-11CB-07E4240C800F}"/>
          </ac:spMkLst>
        </pc:spChg>
        <pc:spChg chg="add">
          <ac:chgData name="Божидарка Георгиева Георгиева" userId="S::bozhidark1@office365student.uni-sofia.bg::21db7cba-d3b1-480e-97fa-423b6e77660a" providerId="AD" clId="Web-{B4FC1D5F-89F2-001D-A646-CE446E5515B1}" dt="2026-02-28T17:45:24.369" v="164"/>
          <ac:spMkLst>
            <pc:docMk/>
            <pc:sldMk cId="2757358144" sldId="261"/>
            <ac:spMk id="9" creationId="{9DBC8166-481C-4473-95F5-9A5B9073B7F1}"/>
          </ac:spMkLst>
        </pc:spChg>
        <pc:spChg chg="add">
          <ac:chgData name="Божидарка Георгиева Георгиева" userId="S::bozhidark1@office365student.uni-sofia.bg::21db7cba-d3b1-480e-97fa-423b6e77660a" providerId="AD" clId="Web-{B4FC1D5F-89F2-001D-A646-CE446E5515B1}" dt="2026-02-28T17:45:24.369" v="164"/>
          <ac:spMkLst>
            <pc:docMk/>
            <pc:sldMk cId="2757358144" sldId="261"/>
            <ac:spMk id="11" creationId="{A5A5CE6E-90AF-4D43-A014-1F9EC83EB93D}"/>
          </ac:spMkLst>
        </pc:spChg>
        <pc:graphicFrameChg chg="add">
          <ac:chgData name="Божидарка Георгиева Георгиева" userId="S::bozhidark1@office365student.uni-sofia.bg::21db7cba-d3b1-480e-97fa-423b6e77660a" providerId="AD" clId="Web-{B4FC1D5F-89F2-001D-A646-CE446E5515B1}" dt="2026-02-28T17:45:24.369" v="164"/>
          <ac:graphicFrameMkLst>
            <pc:docMk/>
            <pc:sldMk cId="2757358144" sldId="261"/>
            <ac:graphicFrameMk id="5" creationId="{CC88ED92-C0C5-77C5-91B7-5E0AAA00F374}"/>
          </ac:graphicFrameMkLst>
        </pc:graphicFrameChg>
      </pc:sldChg>
      <pc:sldChg chg="addSp delSp modSp new mod setBg">
        <pc:chgData name="Божидарка Георгиева Георгиева" userId="S::bozhidark1@office365student.uni-sofia.bg::21db7cba-d3b1-480e-97fa-423b6e77660a" providerId="AD" clId="Web-{B4FC1D5F-89F2-001D-A646-CE446E5515B1}" dt="2026-02-28T17:46:45.730" v="172" actId="20577"/>
        <pc:sldMkLst>
          <pc:docMk/>
          <pc:sldMk cId="3014743854" sldId="262"/>
        </pc:sldMkLst>
        <pc:spChg chg="mod">
          <ac:chgData name="Божидарка Георгиева Георгиева" userId="S::bozhidark1@office365student.uni-sofia.bg::21db7cba-d3b1-480e-97fa-423b6e77660a" providerId="AD" clId="Web-{B4FC1D5F-89F2-001D-A646-CE446E5515B1}" dt="2026-02-28T17:46:31.042" v="171"/>
          <ac:spMkLst>
            <pc:docMk/>
            <pc:sldMk cId="3014743854" sldId="262"/>
            <ac:spMk id="2" creationId="{845D07AB-E6D4-0E58-6C5F-36F7E1F5125B}"/>
          </ac:spMkLst>
        </pc:spChg>
        <pc:spChg chg="mod">
          <ac:chgData name="Божидарка Георгиева Георгиева" userId="S::bozhidark1@office365student.uni-sofia.bg::21db7cba-d3b1-480e-97fa-423b6e77660a" providerId="AD" clId="Web-{B4FC1D5F-89F2-001D-A646-CE446E5515B1}" dt="2026-02-28T17:46:45.730" v="172" actId="20577"/>
          <ac:spMkLst>
            <pc:docMk/>
            <pc:sldMk cId="3014743854" sldId="262"/>
            <ac:spMk id="3" creationId="{095D4AA7-97F6-6E67-2D47-707285436070}"/>
          </ac:spMkLst>
        </pc:spChg>
        <pc:spChg chg="add del">
          <ac:chgData name="Божидарка Георгиева Георгиева" userId="S::bozhidark1@office365student.uni-sofia.bg::21db7cba-d3b1-480e-97fa-423b6e77660a" providerId="AD" clId="Web-{B4FC1D5F-89F2-001D-A646-CE446E5515B1}" dt="2026-02-28T17:46:31.026" v="170"/>
          <ac:spMkLst>
            <pc:docMk/>
            <pc:sldMk cId="3014743854" sldId="262"/>
            <ac:spMk id="9" creationId="{B210AC1D-4063-4C6E-9528-FA9C4C0C18E6}"/>
          </ac:spMkLst>
        </pc:spChg>
        <pc:spChg chg="add del">
          <ac:chgData name="Божидарка Георгиева Георгиева" userId="S::bozhidark1@office365student.uni-sofia.bg::21db7cba-d3b1-480e-97fa-423b6e77660a" providerId="AD" clId="Web-{B4FC1D5F-89F2-001D-A646-CE446E5515B1}" dt="2026-02-28T17:46:31.026" v="170"/>
          <ac:spMkLst>
            <pc:docMk/>
            <pc:sldMk cId="3014743854" sldId="262"/>
            <ac:spMk id="11" creationId="{02F8C595-E68C-4306-AED8-DC7826A0A506}"/>
          </ac:spMkLst>
        </pc:spChg>
        <pc:spChg chg="add">
          <ac:chgData name="Божидарка Георгиева Георгиева" userId="S::bozhidark1@office365student.uni-sofia.bg::21db7cba-d3b1-480e-97fa-423b6e77660a" providerId="AD" clId="Web-{B4FC1D5F-89F2-001D-A646-CE446E5515B1}" dt="2026-02-28T17:46:31.042" v="171"/>
          <ac:spMkLst>
            <pc:docMk/>
            <pc:sldMk cId="3014743854" sldId="262"/>
            <ac:spMk id="13" creationId="{C0763A76-9F1C-4FC5-82B7-DD475DA461B2}"/>
          </ac:spMkLst>
        </pc:spChg>
        <pc:spChg chg="add">
          <ac:chgData name="Божидарка Георгиева Георгиева" userId="S::bozhidark1@office365student.uni-sofia.bg::21db7cba-d3b1-480e-97fa-423b6e77660a" providerId="AD" clId="Web-{B4FC1D5F-89F2-001D-A646-CE446E5515B1}" dt="2026-02-28T17:46:31.042" v="171"/>
          <ac:spMkLst>
            <pc:docMk/>
            <pc:sldMk cId="3014743854" sldId="262"/>
            <ac:spMk id="14" creationId="{E81BF4F6-F2CF-4984-9D14-D6966D92F99F}"/>
          </ac:spMkLst>
        </pc:spChg>
        <pc:picChg chg="add del">
          <ac:chgData name="Божидарка Георгиева Георгиева" userId="S::bozhidark1@office365student.uni-sofia.bg::21db7cba-d3b1-480e-97fa-423b6e77660a" providerId="AD" clId="Web-{B4FC1D5F-89F2-001D-A646-CE446E5515B1}" dt="2026-02-28T17:46:31.026" v="170"/>
          <ac:picMkLst>
            <pc:docMk/>
            <pc:sldMk cId="3014743854" sldId="262"/>
            <ac:picMk id="5" creationId="{FACDA362-6927-ED32-47AF-9BDF1DAED1C1}"/>
          </ac:picMkLst>
        </pc:picChg>
        <pc:picChg chg="add">
          <ac:chgData name="Божидарка Георгиева Георгиева" userId="S::bozhidark1@office365student.uni-sofia.bg::21db7cba-d3b1-480e-97fa-423b6e77660a" providerId="AD" clId="Web-{B4FC1D5F-89F2-001D-A646-CE446E5515B1}" dt="2026-02-28T17:46:31.042" v="171"/>
          <ac:picMkLst>
            <pc:docMk/>
            <pc:sldMk cId="3014743854" sldId="262"/>
            <ac:picMk id="15" creationId="{0FCD8C10-2E49-BF40-FA2B-4B45C3461471}"/>
          </ac:picMkLst>
        </pc:picChg>
      </pc:sldChg>
      <pc:sldChg chg="addSp delSp modSp new mod setBg">
        <pc:chgData name="Божидарка Георгиева Георгиева" userId="S::bozhidark1@office365student.uni-sofia.bg::21db7cba-d3b1-480e-97fa-423b6e77660a" providerId="AD" clId="Web-{B4FC1D5F-89F2-001D-A646-CE446E5515B1}" dt="2026-02-28T17:47:44.809" v="179"/>
        <pc:sldMkLst>
          <pc:docMk/>
          <pc:sldMk cId="4184502897" sldId="263"/>
        </pc:sldMkLst>
        <pc:spChg chg="mod">
          <ac:chgData name="Божидарка Георгиева Георгиева" userId="S::bozhidark1@office365student.uni-sofia.bg::21db7cba-d3b1-480e-97fa-423b6e77660a" providerId="AD" clId="Web-{B4FC1D5F-89F2-001D-A646-CE446E5515B1}" dt="2026-02-28T17:47:44.809" v="179"/>
          <ac:spMkLst>
            <pc:docMk/>
            <pc:sldMk cId="4184502897" sldId="263"/>
            <ac:spMk id="2" creationId="{3A78911F-356B-F8C4-49F5-C49A18D01448}"/>
          </ac:spMkLst>
        </pc:spChg>
        <pc:spChg chg="add del mod">
          <ac:chgData name="Божидарка Георгиева Георгиева" userId="S::bozhidark1@office365student.uni-sofia.bg::21db7cba-d3b1-480e-97fa-423b6e77660a" providerId="AD" clId="Web-{B4FC1D5F-89F2-001D-A646-CE446E5515B1}" dt="2026-02-28T17:47:44.809" v="179"/>
          <ac:spMkLst>
            <pc:docMk/>
            <pc:sldMk cId="4184502897" sldId="263"/>
            <ac:spMk id="3" creationId="{1A63F0A8-CF5C-592C-49E2-37F1EC80CBBC}"/>
          </ac:spMkLst>
        </pc:spChg>
        <pc:spChg chg="add del">
          <ac:chgData name="Божидарка Георгиева Георгиева" userId="S::bozhidark1@office365student.uni-sofia.bg::21db7cba-d3b1-480e-97fa-423b6e77660a" providerId="AD" clId="Web-{B4FC1D5F-89F2-001D-A646-CE446E5515B1}" dt="2026-02-28T17:47:13.011" v="174"/>
          <ac:spMkLst>
            <pc:docMk/>
            <pc:sldMk cId="4184502897" sldId="263"/>
            <ac:spMk id="9" creationId="{5C8908E2-EE49-44D2-9428-A28D2312A8D5}"/>
          </ac:spMkLst>
        </pc:spChg>
        <pc:spChg chg="add del">
          <ac:chgData name="Божидарка Георгиева Георгиева" userId="S::bozhidark1@office365student.uni-sofia.bg::21db7cba-d3b1-480e-97fa-423b6e77660a" providerId="AD" clId="Web-{B4FC1D5F-89F2-001D-A646-CE446E5515B1}" dt="2026-02-28T17:47:26.058" v="176"/>
          <ac:spMkLst>
            <pc:docMk/>
            <pc:sldMk cId="4184502897" sldId="263"/>
            <ac:spMk id="12" creationId="{5D7F64A8-D625-4F61-A290-B499BB62ACFF}"/>
          </ac:spMkLst>
        </pc:spChg>
        <pc:spChg chg="add">
          <ac:chgData name="Божидарка Георгиева Георгиева" userId="S::bozhidark1@office365student.uni-sofia.bg::21db7cba-d3b1-480e-97fa-423b6e77660a" providerId="AD" clId="Web-{B4FC1D5F-89F2-001D-A646-CE446E5515B1}" dt="2026-02-28T17:47:44.809" v="179"/>
          <ac:spMkLst>
            <pc:docMk/>
            <pc:sldMk cId="4184502897" sldId="263"/>
            <ac:spMk id="13" creationId="{AAD0DBB9-1A4B-4391-81D4-CB19F9AB918A}"/>
          </ac:spMkLst>
        </pc:spChg>
        <pc:spChg chg="add del">
          <ac:chgData name="Божидарка Георгиева Георгиева" userId="S::bozhidark1@office365student.uni-sofia.bg::21db7cba-d3b1-480e-97fa-423b6e77660a" providerId="AD" clId="Web-{B4FC1D5F-89F2-001D-A646-CE446E5515B1}" dt="2026-02-28T17:47:13.011" v="174"/>
          <ac:spMkLst>
            <pc:docMk/>
            <pc:sldMk cId="4184502897" sldId="263"/>
            <ac:spMk id="15" creationId="{7449A6C7-D15F-4AA5-BFA5-71A404B47016}"/>
          </ac:spMkLst>
        </pc:spChg>
        <pc:spChg chg="add del">
          <ac:chgData name="Божидарка Георгиева Георгиева" userId="S::bozhidark1@office365student.uni-sofia.bg::21db7cba-d3b1-480e-97fa-423b6e77660a" providerId="AD" clId="Web-{B4FC1D5F-89F2-001D-A646-CE446E5515B1}" dt="2026-02-28T17:47:13.011" v="174"/>
          <ac:spMkLst>
            <pc:docMk/>
            <pc:sldMk cId="4184502897" sldId="263"/>
            <ac:spMk id="17" creationId="{ED888B23-07FA-482A-96DF-47E31AF1A603}"/>
          </ac:spMkLst>
        </pc:spChg>
        <pc:spChg chg="add del">
          <ac:chgData name="Божидарка Георгиева Георгиева" userId="S::bozhidark1@office365student.uni-sofia.bg::21db7cba-d3b1-480e-97fa-423b6e77660a" providerId="AD" clId="Web-{B4FC1D5F-89F2-001D-A646-CE446E5515B1}" dt="2026-02-28T17:47:26.058" v="176"/>
          <ac:spMkLst>
            <pc:docMk/>
            <pc:sldMk cId="4184502897" sldId="263"/>
            <ac:spMk id="19" creationId="{1A63F0A8-CF5C-592C-49E2-37F1EC80CBBC}"/>
          </ac:spMkLst>
        </pc:spChg>
        <pc:spChg chg="add">
          <ac:chgData name="Божидарка Георгиева Георгиева" userId="S::bozhidark1@office365student.uni-sofia.bg::21db7cba-d3b1-480e-97fa-423b6e77660a" providerId="AD" clId="Web-{B4FC1D5F-89F2-001D-A646-CE446E5515B1}" dt="2026-02-28T17:47:44.809" v="179"/>
          <ac:spMkLst>
            <pc:docMk/>
            <pc:sldMk cId="4184502897" sldId="263"/>
            <ac:spMk id="24" creationId="{BACC6370-2D7E-4714-9D71-7542949D7D5D}"/>
          </ac:spMkLst>
        </pc:spChg>
        <pc:spChg chg="add">
          <ac:chgData name="Божидарка Георгиева Георгиева" userId="S::bozhidark1@office365student.uni-sofia.bg::21db7cba-d3b1-480e-97fa-423b6e77660a" providerId="AD" clId="Web-{B4FC1D5F-89F2-001D-A646-CE446E5515B1}" dt="2026-02-28T17:47:44.809" v="179"/>
          <ac:spMkLst>
            <pc:docMk/>
            <pc:sldMk cId="4184502897" sldId="263"/>
            <ac:spMk id="25" creationId="{F68B3F68-107C-434F-AA38-110D5EA91B85}"/>
          </ac:spMkLst>
        </pc:spChg>
        <pc:spChg chg="add">
          <ac:chgData name="Божидарка Георгиева Георгиева" userId="S::bozhidark1@office365student.uni-sofia.bg::21db7cba-d3b1-480e-97fa-423b6e77660a" providerId="AD" clId="Web-{B4FC1D5F-89F2-001D-A646-CE446E5515B1}" dt="2026-02-28T17:47:44.809" v="179"/>
          <ac:spMkLst>
            <pc:docMk/>
            <pc:sldMk cId="4184502897" sldId="263"/>
            <ac:spMk id="26" creationId="{063BBA22-50EA-4C4D-BE05-F1CE4E63AA56}"/>
          </ac:spMkLst>
        </pc:spChg>
        <pc:grpChg chg="add del">
          <ac:chgData name="Божидарка Георгиева Георгиева" userId="S::bozhidark1@office365student.uni-sofia.bg::21db7cba-d3b1-480e-97fa-423b6e77660a" providerId="AD" clId="Web-{B4FC1D5F-89F2-001D-A646-CE446E5515B1}" dt="2026-02-28T17:47:13.011" v="174"/>
          <ac:grpSpMkLst>
            <pc:docMk/>
            <pc:sldMk cId="4184502897" sldId="263"/>
            <ac:grpSpMk id="11" creationId="{05314994-6337-4875-8CF5-652CAFE8342C}"/>
          </ac:grpSpMkLst>
        </pc:grpChg>
        <pc:graphicFrameChg chg="add del">
          <ac:chgData name="Божидарка Георгиева Георгиева" userId="S::bozhidark1@office365student.uni-sofia.bg::21db7cba-d3b1-480e-97fa-423b6e77660a" providerId="AD" clId="Web-{B4FC1D5F-89F2-001D-A646-CE446E5515B1}" dt="2026-02-28T17:47:13.011" v="174"/>
          <ac:graphicFrameMkLst>
            <pc:docMk/>
            <pc:sldMk cId="4184502897" sldId="263"/>
            <ac:graphicFrameMk id="5" creationId="{360E78A7-D3E2-3065-A722-00BDE990E974}"/>
          </ac:graphicFrameMkLst>
        </pc:graphicFrameChg>
        <pc:graphicFrameChg chg="add del">
          <ac:chgData name="Божидарка Георгиева Георгиева" userId="S::bozhidark1@office365student.uni-sofia.bg::21db7cba-d3b1-480e-97fa-423b6e77660a" providerId="AD" clId="Web-{B4FC1D5F-89F2-001D-A646-CE446E5515B1}" dt="2026-02-28T17:47:44.762" v="178"/>
          <ac:graphicFrameMkLst>
            <pc:docMk/>
            <pc:sldMk cId="4184502897" sldId="263"/>
            <ac:graphicFrameMk id="22" creationId="{9DE72F6B-0D10-315E-B8D8-1BB78941A7FC}"/>
          </ac:graphicFrameMkLst>
        </pc:graphicFrameChg>
        <pc:graphicFrameChg chg="add">
          <ac:chgData name="Божидарка Георгиева Георгиева" userId="S::bozhidark1@office365student.uni-sofia.bg::21db7cba-d3b1-480e-97fa-423b6e77660a" providerId="AD" clId="Web-{B4FC1D5F-89F2-001D-A646-CE446E5515B1}" dt="2026-02-28T17:47:44.809" v="179"/>
          <ac:graphicFrameMkLst>
            <pc:docMk/>
            <pc:sldMk cId="4184502897" sldId="263"/>
            <ac:graphicFrameMk id="27" creationId="{BB7682A2-0900-38B7-BFA7-02714EEB3FBA}"/>
          </ac:graphicFrameMkLst>
        </pc:graphicFrameChg>
        <pc:picChg chg="add del">
          <ac:chgData name="Божидарка Георгиева Георгиева" userId="S::bozhidark1@office365student.uni-sofia.bg::21db7cba-d3b1-480e-97fa-423b6e77660a" providerId="AD" clId="Web-{B4FC1D5F-89F2-001D-A646-CE446E5515B1}" dt="2026-02-28T17:47:26.058" v="176"/>
          <ac:picMkLst>
            <pc:docMk/>
            <pc:sldMk cId="4184502897" sldId="263"/>
            <ac:picMk id="7" creationId="{52EC16FD-38C5-D8A7-0AA5-1EC63D0D398B}"/>
          </ac:picMkLst>
        </pc:picChg>
        <pc:picChg chg="add del">
          <ac:chgData name="Божидарка Георгиева Георгиева" userId="S::bozhidark1@office365student.uni-sofia.bg::21db7cba-d3b1-480e-97fa-423b6e77660a" providerId="AD" clId="Web-{B4FC1D5F-89F2-001D-A646-CE446E5515B1}" dt="2026-02-28T17:47:26.058" v="176"/>
          <ac:picMkLst>
            <pc:docMk/>
            <pc:sldMk cId="4184502897" sldId="263"/>
            <ac:picMk id="20" creationId="{803FBFAA-1F87-4CD3-B033-442F9933CB8E}"/>
          </ac:picMkLst>
        </pc:picChg>
      </pc:sldChg>
      <pc:sldChg chg="addSp delSp modSp new mod setBg">
        <pc:chgData name="Божидарка Георгиева Георгиева" userId="S::bozhidark1@office365student.uni-sofia.bg::21db7cba-d3b1-480e-97fa-423b6e77660a" providerId="AD" clId="Web-{B4FC1D5F-89F2-001D-A646-CE446E5515B1}" dt="2026-02-28T17:47:57.559" v="182"/>
        <pc:sldMkLst>
          <pc:docMk/>
          <pc:sldMk cId="1385423493" sldId="264"/>
        </pc:sldMkLst>
        <pc:spChg chg="mod">
          <ac:chgData name="Божидарка Георгиева Георгиева" userId="S::bozhidark1@office365student.uni-sofia.bg::21db7cba-d3b1-480e-97fa-423b6e77660a" providerId="AD" clId="Web-{B4FC1D5F-89F2-001D-A646-CE446E5515B1}" dt="2026-02-28T17:47:57.559" v="182"/>
          <ac:spMkLst>
            <pc:docMk/>
            <pc:sldMk cId="1385423493" sldId="264"/>
            <ac:spMk id="2" creationId="{137D7029-5580-DDE5-BE35-A3BAC8C40B5E}"/>
          </ac:spMkLst>
        </pc:spChg>
        <pc:spChg chg="del mod">
          <ac:chgData name="Божидарка Георгиева Георгиева" userId="S::bozhidark1@office365student.uni-sofia.bg::21db7cba-d3b1-480e-97fa-423b6e77660a" providerId="AD" clId="Web-{B4FC1D5F-89F2-001D-A646-CE446E5515B1}" dt="2026-02-28T17:47:57.559" v="182"/>
          <ac:spMkLst>
            <pc:docMk/>
            <pc:sldMk cId="1385423493" sldId="264"/>
            <ac:spMk id="3" creationId="{AC12CF77-FCDF-481B-74A9-4B6DDF252365}"/>
          </ac:spMkLst>
        </pc:spChg>
        <pc:spChg chg="add del">
          <ac:chgData name="Божидарка Георгиева Георгиева" userId="S::bozhidark1@office365student.uni-sofia.bg::21db7cba-d3b1-480e-97fa-423b6e77660a" providerId="AD" clId="Web-{B4FC1D5F-89F2-001D-A646-CE446E5515B1}" dt="2026-02-28T17:47:57.528" v="181"/>
          <ac:spMkLst>
            <pc:docMk/>
            <pc:sldMk cId="1385423493" sldId="264"/>
            <ac:spMk id="8" creationId="{F837543A-6020-4505-A233-C9DB4BF74011}"/>
          </ac:spMkLst>
        </pc:spChg>
        <pc:spChg chg="add">
          <ac:chgData name="Божидарка Георгиева Георгиева" userId="S::bozhidark1@office365student.uni-sofia.bg::21db7cba-d3b1-480e-97fa-423b6e77660a" providerId="AD" clId="Web-{B4FC1D5F-89F2-001D-A646-CE446E5515B1}" dt="2026-02-28T17:47:57.559" v="182"/>
          <ac:spMkLst>
            <pc:docMk/>
            <pc:sldMk cId="1385423493" sldId="264"/>
            <ac:spMk id="9" creationId="{9DBC8166-481C-4473-95F5-9A5B9073B7F1}"/>
          </ac:spMkLst>
        </pc:spChg>
        <pc:spChg chg="add del">
          <ac:chgData name="Божидарка Георгиева Георгиева" userId="S::bozhidark1@office365student.uni-sofia.bg::21db7cba-d3b1-480e-97fa-423b6e77660a" providerId="AD" clId="Web-{B4FC1D5F-89F2-001D-A646-CE446E5515B1}" dt="2026-02-28T17:47:57.528" v="181"/>
          <ac:spMkLst>
            <pc:docMk/>
            <pc:sldMk cId="1385423493" sldId="264"/>
            <ac:spMk id="10" creationId="{35B16301-FB18-48BA-A6DD-C37CAF6F9A18}"/>
          </ac:spMkLst>
        </pc:spChg>
        <pc:spChg chg="add">
          <ac:chgData name="Божидарка Георгиева Георгиева" userId="S::bozhidark1@office365student.uni-sofia.bg::21db7cba-d3b1-480e-97fa-423b6e77660a" providerId="AD" clId="Web-{B4FC1D5F-89F2-001D-A646-CE446E5515B1}" dt="2026-02-28T17:47:57.559" v="182"/>
          <ac:spMkLst>
            <pc:docMk/>
            <pc:sldMk cId="1385423493" sldId="264"/>
            <ac:spMk id="11" creationId="{A5A5CE6E-90AF-4D43-A014-1F9EC83EB93D}"/>
          </ac:spMkLst>
        </pc:spChg>
        <pc:spChg chg="add del">
          <ac:chgData name="Божидарка Георгиева Георгиева" userId="S::bozhidark1@office365student.uni-sofia.bg::21db7cba-d3b1-480e-97fa-423b6e77660a" providerId="AD" clId="Web-{B4FC1D5F-89F2-001D-A646-CE446E5515B1}" dt="2026-02-28T17:47:57.528" v="181"/>
          <ac:spMkLst>
            <pc:docMk/>
            <pc:sldMk cId="1385423493" sldId="264"/>
            <ac:spMk id="12" creationId="{C3C0D90E-074A-4F52-9B11-B52BEF4BCBE5}"/>
          </ac:spMkLst>
        </pc:spChg>
        <pc:spChg chg="add del">
          <ac:chgData name="Божидарка Георгиева Георгиева" userId="S::bozhidark1@office365student.uni-sofia.bg::21db7cba-d3b1-480e-97fa-423b6e77660a" providerId="AD" clId="Web-{B4FC1D5F-89F2-001D-A646-CE446E5515B1}" dt="2026-02-28T17:47:57.528" v="181"/>
          <ac:spMkLst>
            <pc:docMk/>
            <pc:sldMk cId="1385423493" sldId="264"/>
            <ac:spMk id="14" creationId="{CABBD4C1-E6F8-46F6-8152-A8A97490BF4D}"/>
          </ac:spMkLst>
        </pc:spChg>
        <pc:spChg chg="add del">
          <ac:chgData name="Божидарка Георгиева Георгиева" userId="S::bozhidark1@office365student.uni-sofia.bg::21db7cba-d3b1-480e-97fa-423b6e77660a" providerId="AD" clId="Web-{B4FC1D5F-89F2-001D-A646-CE446E5515B1}" dt="2026-02-28T17:47:57.528" v="181"/>
          <ac:spMkLst>
            <pc:docMk/>
            <pc:sldMk cId="1385423493" sldId="264"/>
            <ac:spMk id="16" creationId="{83BA5EF5-1FE9-4BF9-83BB-269BCDDF6156}"/>
          </ac:spMkLst>
        </pc:spChg>
        <pc:spChg chg="add del">
          <ac:chgData name="Божидарка Георгиева Георгиева" userId="S::bozhidark1@office365student.uni-sofia.bg::21db7cba-d3b1-480e-97fa-423b6e77660a" providerId="AD" clId="Web-{B4FC1D5F-89F2-001D-A646-CE446E5515B1}" dt="2026-02-28T17:47:57.528" v="181"/>
          <ac:spMkLst>
            <pc:docMk/>
            <pc:sldMk cId="1385423493" sldId="264"/>
            <ac:spMk id="20" creationId="{88853921-7BC9-4BDE-ACAB-133C683C82D6}"/>
          </ac:spMkLst>
        </pc:spChg>
        <pc:spChg chg="add del">
          <ac:chgData name="Божидарка Георгиева Георгиева" userId="S::bozhidark1@office365student.uni-sofia.bg::21db7cba-d3b1-480e-97fa-423b6e77660a" providerId="AD" clId="Web-{B4FC1D5F-89F2-001D-A646-CE446E5515B1}" dt="2026-02-28T17:47:57.528" v="181"/>
          <ac:spMkLst>
            <pc:docMk/>
            <pc:sldMk cId="1385423493" sldId="264"/>
            <ac:spMk id="22" creationId="{09192968-3AE7-4470-A61C-97294BB92731}"/>
          </ac:spMkLst>
        </pc:spChg>
        <pc:spChg chg="add del">
          <ac:chgData name="Божидарка Георгиева Георгиева" userId="S::bozhidark1@office365student.uni-sofia.bg::21db7cba-d3b1-480e-97fa-423b6e77660a" providerId="AD" clId="Web-{B4FC1D5F-89F2-001D-A646-CE446E5515B1}" dt="2026-02-28T17:47:57.528" v="181"/>
          <ac:spMkLst>
            <pc:docMk/>
            <pc:sldMk cId="1385423493" sldId="264"/>
            <ac:spMk id="24" creationId="{3AB72E55-43E4-4356-BFE8-E2102CB0B505}"/>
          </ac:spMkLst>
        </pc:spChg>
        <pc:graphicFrameChg chg="add">
          <ac:chgData name="Божидарка Георгиева Георгиева" userId="S::bozhidark1@office365student.uni-sofia.bg::21db7cba-d3b1-480e-97fa-423b6e77660a" providerId="AD" clId="Web-{B4FC1D5F-89F2-001D-A646-CE446E5515B1}" dt="2026-02-28T17:47:57.559" v="182"/>
          <ac:graphicFrameMkLst>
            <pc:docMk/>
            <pc:sldMk cId="1385423493" sldId="264"/>
            <ac:graphicFrameMk id="5" creationId="{FA4DFDF5-DB8C-FA40-71E1-DC5B5D2804C7}"/>
          </ac:graphicFrameMkLst>
        </pc:graphicFrameChg>
      </pc:sldChg>
      <pc:sldChg chg="addSp modSp new mod ord setBg">
        <pc:chgData name="Божидарка Георгиева Георгиева" userId="S::bozhidark1@office365student.uni-sofia.bg::21db7cba-d3b1-480e-97fa-423b6e77660a" providerId="AD" clId="Web-{B4FC1D5F-89F2-001D-A646-CE446E5515B1}" dt="2026-02-28T17:40:58.081" v="127"/>
        <pc:sldMkLst>
          <pc:docMk/>
          <pc:sldMk cId="3324730100" sldId="265"/>
        </pc:sldMkLst>
        <pc:spChg chg="mod">
          <ac:chgData name="Божидарка Георгиева Георгиева" userId="S::bozhidark1@office365student.uni-sofia.bg::21db7cba-d3b1-480e-97fa-423b6e77660a" providerId="AD" clId="Web-{B4FC1D5F-89F2-001D-A646-CE446E5515B1}" dt="2026-02-28T17:40:58.081" v="127"/>
          <ac:spMkLst>
            <pc:docMk/>
            <pc:sldMk cId="3324730100" sldId="265"/>
            <ac:spMk id="2" creationId="{114F0EA4-9BF7-3AEF-9AE9-CA9AF992A8E3}"/>
          </ac:spMkLst>
        </pc:spChg>
        <pc:spChg chg="mod">
          <ac:chgData name="Божидарка Георгиева Георгиева" userId="S::bozhidark1@office365student.uni-sofia.bg::21db7cba-d3b1-480e-97fa-423b6e77660a" providerId="AD" clId="Web-{B4FC1D5F-89F2-001D-A646-CE446E5515B1}" dt="2026-02-28T17:40:58.081" v="127"/>
          <ac:spMkLst>
            <pc:docMk/>
            <pc:sldMk cId="3324730100" sldId="265"/>
            <ac:spMk id="3" creationId="{DD7B1C1E-227E-1F15-A1BC-7101BCCF185C}"/>
          </ac:spMkLst>
        </pc:spChg>
        <pc:picChg chg="add">
          <ac:chgData name="Божидарка Георгиева Георгиева" userId="S::bozhidark1@office365student.uni-sofia.bg::21db7cba-d3b1-480e-97fa-423b6e77660a" providerId="AD" clId="Web-{B4FC1D5F-89F2-001D-A646-CE446E5515B1}" dt="2026-02-28T17:40:58.081" v="127"/>
          <ac:picMkLst>
            <pc:docMk/>
            <pc:sldMk cId="3324730100" sldId="265"/>
            <ac:picMk id="5" creationId="{53F17247-1A8D-1463-8C1F-0225322E50DD}"/>
          </ac:picMkLst>
        </pc:picChg>
        <pc:cxnChg chg="add">
          <ac:chgData name="Божидарка Георгиева Георгиева" userId="S::bozhidark1@office365student.uni-sofia.bg::21db7cba-d3b1-480e-97fa-423b6e77660a" providerId="AD" clId="Web-{B4FC1D5F-89F2-001D-A646-CE446E5515B1}" dt="2026-02-28T17:40:58.081" v="127"/>
          <ac:cxnSpMkLst>
            <pc:docMk/>
            <pc:sldMk cId="3324730100" sldId="265"/>
            <ac:cxnSpMk id="9" creationId="{1503BFE4-729B-D9D0-C17B-501E6AF1127A}"/>
          </ac:cxnSpMkLst>
        </pc:cxnChg>
      </pc:sldChg>
      <pc:sldChg chg="addSp delSp modSp new mod setBg">
        <pc:chgData name="Божидарка Георгиева Георгиева" userId="S::bozhidark1@office365student.uni-sofia.bg::21db7cba-d3b1-480e-97fa-423b6e77660a" providerId="AD" clId="Web-{B4FC1D5F-89F2-001D-A646-CE446E5515B1}" dt="2026-02-28T17:48:14.481" v="183"/>
        <pc:sldMkLst>
          <pc:docMk/>
          <pc:sldMk cId="3465800065" sldId="266"/>
        </pc:sldMkLst>
        <pc:spChg chg="mod">
          <ac:chgData name="Божидарка Георгиева Георгиева" userId="S::bozhidark1@office365student.uni-sofia.bg::21db7cba-d3b1-480e-97fa-423b6e77660a" providerId="AD" clId="Web-{B4FC1D5F-89F2-001D-A646-CE446E5515B1}" dt="2026-02-28T17:48:14.481" v="183"/>
          <ac:spMkLst>
            <pc:docMk/>
            <pc:sldMk cId="3465800065" sldId="266"/>
            <ac:spMk id="2" creationId="{B3078230-42FD-5B15-87BC-F93A3F8C797C}"/>
          </ac:spMkLst>
        </pc:spChg>
        <pc:spChg chg="del mod">
          <ac:chgData name="Божидарка Георгиева Георгиева" userId="S::bozhidark1@office365student.uni-sofia.bg::21db7cba-d3b1-480e-97fa-423b6e77660a" providerId="AD" clId="Web-{B4FC1D5F-89F2-001D-A646-CE446E5515B1}" dt="2026-02-28T17:48:14.481" v="183"/>
          <ac:spMkLst>
            <pc:docMk/>
            <pc:sldMk cId="3465800065" sldId="266"/>
            <ac:spMk id="3" creationId="{90EFBDBE-1C56-2C41-ABA2-E06F46409397}"/>
          </ac:spMkLst>
        </pc:spChg>
        <pc:spChg chg="add">
          <ac:chgData name="Божидарка Георгиева Георгиева" userId="S::bozhidark1@office365student.uni-sofia.bg::21db7cba-d3b1-480e-97fa-423b6e77660a" providerId="AD" clId="Web-{B4FC1D5F-89F2-001D-A646-CE446E5515B1}" dt="2026-02-28T17:48:14.481" v="183"/>
          <ac:spMkLst>
            <pc:docMk/>
            <pc:sldMk cId="3465800065" sldId="266"/>
            <ac:spMk id="9" creationId="{BACC6370-2D7E-4714-9D71-7542949D7D5D}"/>
          </ac:spMkLst>
        </pc:spChg>
        <pc:spChg chg="add">
          <ac:chgData name="Божидарка Георгиева Георгиева" userId="S::bozhidark1@office365student.uni-sofia.bg::21db7cba-d3b1-480e-97fa-423b6e77660a" providerId="AD" clId="Web-{B4FC1D5F-89F2-001D-A646-CE446E5515B1}" dt="2026-02-28T17:48:14.481" v="183"/>
          <ac:spMkLst>
            <pc:docMk/>
            <pc:sldMk cId="3465800065" sldId="266"/>
            <ac:spMk id="11" creationId="{F68B3F68-107C-434F-AA38-110D5EA91B85}"/>
          </ac:spMkLst>
        </pc:spChg>
        <pc:spChg chg="add">
          <ac:chgData name="Божидарка Георгиева Георгиева" userId="S::bozhidark1@office365student.uni-sofia.bg::21db7cba-d3b1-480e-97fa-423b6e77660a" providerId="AD" clId="Web-{B4FC1D5F-89F2-001D-A646-CE446E5515B1}" dt="2026-02-28T17:48:14.481" v="183"/>
          <ac:spMkLst>
            <pc:docMk/>
            <pc:sldMk cId="3465800065" sldId="266"/>
            <ac:spMk id="13" creationId="{AAD0DBB9-1A4B-4391-81D4-CB19F9AB918A}"/>
          </ac:spMkLst>
        </pc:spChg>
        <pc:spChg chg="add">
          <ac:chgData name="Божидарка Георгиева Георгиева" userId="S::bozhidark1@office365student.uni-sofia.bg::21db7cba-d3b1-480e-97fa-423b6e77660a" providerId="AD" clId="Web-{B4FC1D5F-89F2-001D-A646-CE446E5515B1}" dt="2026-02-28T17:48:14.481" v="183"/>
          <ac:spMkLst>
            <pc:docMk/>
            <pc:sldMk cId="3465800065" sldId="266"/>
            <ac:spMk id="15" creationId="{063BBA22-50EA-4C4D-BE05-F1CE4E63AA56}"/>
          </ac:spMkLst>
        </pc:spChg>
        <pc:graphicFrameChg chg="add">
          <ac:chgData name="Божидарка Георгиева Георгиева" userId="S::bozhidark1@office365student.uni-sofia.bg::21db7cba-d3b1-480e-97fa-423b6e77660a" providerId="AD" clId="Web-{B4FC1D5F-89F2-001D-A646-CE446E5515B1}" dt="2026-02-28T17:48:14.481" v="183"/>
          <ac:graphicFrameMkLst>
            <pc:docMk/>
            <pc:sldMk cId="3465800065" sldId="266"/>
            <ac:graphicFrameMk id="5" creationId="{C6582A11-7904-285C-3B0E-A7019B4DDF62}"/>
          </ac:graphicFrameMkLst>
        </pc:graphicFrameChg>
      </pc:sldChg>
    </pc:docChg>
  </pc:docChgLst>
</pc:chgInfo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6.pn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8.pn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6.pn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E46EBE-21C2-4923-942C-32DED186EA65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E585185A-3796-4B49-9B61-1B99BFC775CD}">
      <dgm:prSet/>
      <dgm:spPr/>
      <dgm:t>
        <a:bodyPr/>
        <a:lstStyle/>
        <a:p>
          <a:r>
            <a:rPr lang="en-US"/>
            <a:t>Others rely on us</a:t>
          </a:r>
        </a:p>
      </dgm:t>
    </dgm:pt>
    <dgm:pt modelId="{D0A3F706-86E7-4FF2-B659-C7F03FADAC9A}" type="parTrans" cxnId="{1C3D036E-F6E8-4BD6-B146-09ADE3FC0BD0}">
      <dgm:prSet/>
      <dgm:spPr/>
      <dgm:t>
        <a:bodyPr/>
        <a:lstStyle/>
        <a:p>
          <a:endParaRPr lang="en-US"/>
        </a:p>
      </dgm:t>
    </dgm:pt>
    <dgm:pt modelId="{487057F0-B653-4679-8CF0-174168666CB5}" type="sibTrans" cxnId="{1C3D036E-F6E8-4BD6-B146-09ADE3FC0BD0}">
      <dgm:prSet/>
      <dgm:spPr/>
      <dgm:t>
        <a:bodyPr/>
        <a:lstStyle/>
        <a:p>
          <a:endParaRPr lang="en-US"/>
        </a:p>
      </dgm:t>
    </dgm:pt>
    <dgm:pt modelId="{678C12DB-BEF0-40C8-9B07-9257041A2C65}">
      <dgm:prSet/>
      <dgm:spPr/>
      <dgm:t>
        <a:bodyPr/>
        <a:lstStyle/>
        <a:p>
          <a:r>
            <a:rPr lang="en-US"/>
            <a:t>It keeps our community safe and peaceful</a:t>
          </a:r>
        </a:p>
      </dgm:t>
    </dgm:pt>
    <dgm:pt modelId="{768C06CE-0A8E-4DD1-978F-4861B616A9E0}" type="parTrans" cxnId="{61E8BCE3-C1CA-4F11-9CF4-3552E3ABED75}">
      <dgm:prSet/>
      <dgm:spPr/>
      <dgm:t>
        <a:bodyPr/>
        <a:lstStyle/>
        <a:p>
          <a:endParaRPr lang="en-US"/>
        </a:p>
      </dgm:t>
    </dgm:pt>
    <dgm:pt modelId="{EDE262B7-042D-47E9-A0E2-0F9031700301}" type="sibTrans" cxnId="{61E8BCE3-C1CA-4F11-9CF4-3552E3ABED75}">
      <dgm:prSet/>
      <dgm:spPr/>
      <dgm:t>
        <a:bodyPr/>
        <a:lstStyle/>
        <a:p>
          <a:endParaRPr lang="en-US"/>
        </a:p>
      </dgm:t>
    </dgm:pt>
    <dgm:pt modelId="{D349EAD4-65FF-4D12-AD63-AB9B4233E949}">
      <dgm:prSet/>
      <dgm:spPr/>
      <dgm:t>
        <a:bodyPr/>
        <a:lstStyle/>
        <a:p>
          <a:r>
            <a:rPr lang="en-US"/>
            <a:t>Helps us grow strong and confident</a:t>
          </a:r>
        </a:p>
      </dgm:t>
    </dgm:pt>
    <dgm:pt modelId="{7CF36E4E-C397-4697-AA95-4B1E234155CB}" type="parTrans" cxnId="{64BAF6F1-4130-463A-AF13-A73A22BA66BC}">
      <dgm:prSet/>
      <dgm:spPr/>
      <dgm:t>
        <a:bodyPr/>
        <a:lstStyle/>
        <a:p>
          <a:endParaRPr lang="en-US"/>
        </a:p>
      </dgm:t>
    </dgm:pt>
    <dgm:pt modelId="{B624E445-2F68-4D5C-A87B-93CFD58A957B}" type="sibTrans" cxnId="{64BAF6F1-4130-463A-AF13-A73A22BA66BC}">
      <dgm:prSet/>
      <dgm:spPr/>
      <dgm:t>
        <a:bodyPr/>
        <a:lstStyle/>
        <a:p>
          <a:endParaRPr lang="en-US"/>
        </a:p>
      </dgm:t>
    </dgm:pt>
    <dgm:pt modelId="{7F8E3DBD-B6B3-46A0-8591-722C8A55A9ED}">
      <dgm:prSet/>
      <dgm:spPr/>
      <dgm:t>
        <a:bodyPr/>
        <a:lstStyle/>
        <a:p>
          <a:r>
            <a:rPr lang="en-US"/>
            <a:t>Builds trust with family, friends, and teachers</a:t>
          </a:r>
        </a:p>
      </dgm:t>
    </dgm:pt>
    <dgm:pt modelId="{EDD07F26-85E2-4C01-AC13-47436BB8EAAB}" type="parTrans" cxnId="{E0AE4CA9-D444-4558-BE80-3A47E2A57CD6}">
      <dgm:prSet/>
      <dgm:spPr/>
      <dgm:t>
        <a:bodyPr/>
        <a:lstStyle/>
        <a:p>
          <a:endParaRPr lang="en-US"/>
        </a:p>
      </dgm:t>
    </dgm:pt>
    <dgm:pt modelId="{462A492E-B340-4E9C-BF7F-DB6D5EB34957}" type="sibTrans" cxnId="{E0AE4CA9-D444-4558-BE80-3A47E2A57CD6}">
      <dgm:prSet/>
      <dgm:spPr/>
      <dgm:t>
        <a:bodyPr/>
        <a:lstStyle/>
        <a:p>
          <a:endParaRPr lang="en-US"/>
        </a:p>
      </dgm:t>
    </dgm:pt>
    <dgm:pt modelId="{2C30B15C-D0D5-46C3-8FEA-E7CD406DDAD6}">
      <dgm:prSet/>
      <dgm:spPr/>
      <dgm:t>
        <a:bodyPr/>
        <a:lstStyle/>
        <a:p>
          <a:r>
            <a:rPr lang="en-US"/>
            <a:t>Brings reward from Allah for honesty and effort</a:t>
          </a:r>
        </a:p>
      </dgm:t>
    </dgm:pt>
    <dgm:pt modelId="{6C0D03A8-D1B5-4A29-BD71-E9014183B97A}" type="parTrans" cxnId="{CFF78AE1-1358-4A1E-9024-47A859E4D117}">
      <dgm:prSet/>
      <dgm:spPr/>
      <dgm:t>
        <a:bodyPr/>
        <a:lstStyle/>
        <a:p>
          <a:endParaRPr lang="en-US"/>
        </a:p>
      </dgm:t>
    </dgm:pt>
    <dgm:pt modelId="{22803D25-A7C1-4A99-8F22-A31EB5A784F4}" type="sibTrans" cxnId="{CFF78AE1-1358-4A1E-9024-47A859E4D117}">
      <dgm:prSet/>
      <dgm:spPr/>
      <dgm:t>
        <a:bodyPr/>
        <a:lstStyle/>
        <a:p>
          <a:endParaRPr lang="en-US"/>
        </a:p>
      </dgm:t>
    </dgm:pt>
    <dgm:pt modelId="{6E6E4A4B-E7A4-44FB-97F3-CE8D64C3F5F1}" type="pres">
      <dgm:prSet presAssocID="{30E46EBE-21C2-4923-942C-32DED186EA65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A6F7A984-AB94-4E1B-AA70-A74DCD0B47E7}" type="pres">
      <dgm:prSet presAssocID="{E585185A-3796-4B49-9B61-1B99BFC775CD}" presName="thickLine" presStyleLbl="alignNode1" presStyleIdx="0" presStyleCnt="5"/>
      <dgm:spPr/>
    </dgm:pt>
    <dgm:pt modelId="{1F20C0AD-D956-42EE-9BAB-9DD737771EAD}" type="pres">
      <dgm:prSet presAssocID="{E585185A-3796-4B49-9B61-1B99BFC775CD}" presName="horz1" presStyleCnt="0"/>
      <dgm:spPr/>
    </dgm:pt>
    <dgm:pt modelId="{6E428DE8-2145-4274-8418-B1F9F1A56AF7}" type="pres">
      <dgm:prSet presAssocID="{E585185A-3796-4B49-9B61-1B99BFC775CD}" presName="tx1" presStyleLbl="revTx" presStyleIdx="0" presStyleCnt="5"/>
      <dgm:spPr/>
      <dgm:t>
        <a:bodyPr/>
        <a:lstStyle/>
        <a:p>
          <a:endParaRPr lang="en-US"/>
        </a:p>
      </dgm:t>
    </dgm:pt>
    <dgm:pt modelId="{2A6DC8D0-F0CF-4641-BD11-EA9099171888}" type="pres">
      <dgm:prSet presAssocID="{E585185A-3796-4B49-9B61-1B99BFC775CD}" presName="vert1" presStyleCnt="0"/>
      <dgm:spPr/>
    </dgm:pt>
    <dgm:pt modelId="{69B05F57-553A-4C17-B417-DEC06F9235D9}" type="pres">
      <dgm:prSet presAssocID="{678C12DB-BEF0-40C8-9B07-9257041A2C65}" presName="thickLine" presStyleLbl="alignNode1" presStyleIdx="1" presStyleCnt="5"/>
      <dgm:spPr/>
    </dgm:pt>
    <dgm:pt modelId="{4B162234-4759-4186-AE09-7B47E266F332}" type="pres">
      <dgm:prSet presAssocID="{678C12DB-BEF0-40C8-9B07-9257041A2C65}" presName="horz1" presStyleCnt="0"/>
      <dgm:spPr/>
    </dgm:pt>
    <dgm:pt modelId="{AA16B4DC-5D87-4791-B312-F5C29CDB3983}" type="pres">
      <dgm:prSet presAssocID="{678C12DB-BEF0-40C8-9B07-9257041A2C65}" presName="tx1" presStyleLbl="revTx" presStyleIdx="1" presStyleCnt="5"/>
      <dgm:spPr/>
      <dgm:t>
        <a:bodyPr/>
        <a:lstStyle/>
        <a:p>
          <a:endParaRPr lang="en-US"/>
        </a:p>
      </dgm:t>
    </dgm:pt>
    <dgm:pt modelId="{84DCD000-9916-4624-866F-7C66DC46C89C}" type="pres">
      <dgm:prSet presAssocID="{678C12DB-BEF0-40C8-9B07-9257041A2C65}" presName="vert1" presStyleCnt="0"/>
      <dgm:spPr/>
    </dgm:pt>
    <dgm:pt modelId="{9E3EA0B8-5926-4EA1-AF9E-DAF08C81F651}" type="pres">
      <dgm:prSet presAssocID="{D349EAD4-65FF-4D12-AD63-AB9B4233E949}" presName="thickLine" presStyleLbl="alignNode1" presStyleIdx="2" presStyleCnt="5"/>
      <dgm:spPr/>
    </dgm:pt>
    <dgm:pt modelId="{189C303F-4AA3-4475-9845-8BBD1CB836A0}" type="pres">
      <dgm:prSet presAssocID="{D349EAD4-65FF-4D12-AD63-AB9B4233E949}" presName="horz1" presStyleCnt="0"/>
      <dgm:spPr/>
    </dgm:pt>
    <dgm:pt modelId="{6CA8FECF-9C9B-41F0-9FA4-FD986431AC95}" type="pres">
      <dgm:prSet presAssocID="{D349EAD4-65FF-4D12-AD63-AB9B4233E949}" presName="tx1" presStyleLbl="revTx" presStyleIdx="2" presStyleCnt="5"/>
      <dgm:spPr/>
      <dgm:t>
        <a:bodyPr/>
        <a:lstStyle/>
        <a:p>
          <a:endParaRPr lang="en-US"/>
        </a:p>
      </dgm:t>
    </dgm:pt>
    <dgm:pt modelId="{4B051534-9C46-46F0-801D-E30F092DC79A}" type="pres">
      <dgm:prSet presAssocID="{D349EAD4-65FF-4D12-AD63-AB9B4233E949}" presName="vert1" presStyleCnt="0"/>
      <dgm:spPr/>
    </dgm:pt>
    <dgm:pt modelId="{C985ADD5-0BA7-46CD-9AD7-0A28BF8F2004}" type="pres">
      <dgm:prSet presAssocID="{7F8E3DBD-B6B3-46A0-8591-722C8A55A9ED}" presName="thickLine" presStyleLbl="alignNode1" presStyleIdx="3" presStyleCnt="5"/>
      <dgm:spPr/>
    </dgm:pt>
    <dgm:pt modelId="{CAC0605C-C828-4859-BE70-2BF4D2B83556}" type="pres">
      <dgm:prSet presAssocID="{7F8E3DBD-B6B3-46A0-8591-722C8A55A9ED}" presName="horz1" presStyleCnt="0"/>
      <dgm:spPr/>
    </dgm:pt>
    <dgm:pt modelId="{46109C2A-45E9-414C-8DDE-3F3C47B13A8C}" type="pres">
      <dgm:prSet presAssocID="{7F8E3DBD-B6B3-46A0-8591-722C8A55A9ED}" presName="tx1" presStyleLbl="revTx" presStyleIdx="3" presStyleCnt="5"/>
      <dgm:spPr/>
      <dgm:t>
        <a:bodyPr/>
        <a:lstStyle/>
        <a:p>
          <a:endParaRPr lang="en-US"/>
        </a:p>
      </dgm:t>
    </dgm:pt>
    <dgm:pt modelId="{F536BE72-4F60-41BE-81E7-A191389E260B}" type="pres">
      <dgm:prSet presAssocID="{7F8E3DBD-B6B3-46A0-8591-722C8A55A9ED}" presName="vert1" presStyleCnt="0"/>
      <dgm:spPr/>
    </dgm:pt>
    <dgm:pt modelId="{DF8D3E69-F69F-4FA3-B624-3B5B3C0F569C}" type="pres">
      <dgm:prSet presAssocID="{2C30B15C-D0D5-46C3-8FEA-E7CD406DDAD6}" presName="thickLine" presStyleLbl="alignNode1" presStyleIdx="4" presStyleCnt="5"/>
      <dgm:spPr/>
    </dgm:pt>
    <dgm:pt modelId="{ABBAE172-6A3E-4068-874A-4BD420FAA300}" type="pres">
      <dgm:prSet presAssocID="{2C30B15C-D0D5-46C3-8FEA-E7CD406DDAD6}" presName="horz1" presStyleCnt="0"/>
      <dgm:spPr/>
    </dgm:pt>
    <dgm:pt modelId="{10DB4754-960D-4BE2-BE4C-D54E0ACD3C1C}" type="pres">
      <dgm:prSet presAssocID="{2C30B15C-D0D5-46C3-8FEA-E7CD406DDAD6}" presName="tx1" presStyleLbl="revTx" presStyleIdx="4" presStyleCnt="5"/>
      <dgm:spPr/>
      <dgm:t>
        <a:bodyPr/>
        <a:lstStyle/>
        <a:p>
          <a:endParaRPr lang="en-US"/>
        </a:p>
      </dgm:t>
    </dgm:pt>
    <dgm:pt modelId="{18C7BAE7-72AA-4B2E-9F95-79B90F5BCEDA}" type="pres">
      <dgm:prSet presAssocID="{2C30B15C-D0D5-46C3-8FEA-E7CD406DDAD6}" presName="vert1" presStyleCnt="0"/>
      <dgm:spPr/>
    </dgm:pt>
  </dgm:ptLst>
  <dgm:cxnLst>
    <dgm:cxn modelId="{61E8BCE3-C1CA-4F11-9CF4-3552E3ABED75}" srcId="{30E46EBE-21C2-4923-942C-32DED186EA65}" destId="{678C12DB-BEF0-40C8-9B07-9257041A2C65}" srcOrd="1" destOrd="0" parTransId="{768C06CE-0A8E-4DD1-978F-4861B616A9E0}" sibTransId="{EDE262B7-042D-47E9-A0E2-0F9031700301}"/>
    <dgm:cxn modelId="{7898950A-13FB-4782-BB7C-E0886498789A}" type="presOf" srcId="{2C30B15C-D0D5-46C3-8FEA-E7CD406DDAD6}" destId="{10DB4754-960D-4BE2-BE4C-D54E0ACD3C1C}" srcOrd="0" destOrd="0" presId="urn:microsoft.com/office/officeart/2008/layout/LinedList"/>
    <dgm:cxn modelId="{CFF78AE1-1358-4A1E-9024-47A859E4D117}" srcId="{30E46EBE-21C2-4923-942C-32DED186EA65}" destId="{2C30B15C-D0D5-46C3-8FEA-E7CD406DDAD6}" srcOrd="4" destOrd="0" parTransId="{6C0D03A8-D1B5-4A29-BD71-E9014183B97A}" sibTransId="{22803D25-A7C1-4A99-8F22-A31EB5A784F4}"/>
    <dgm:cxn modelId="{11CA55F9-5F09-4B59-B01A-D6C207C09FB5}" type="presOf" srcId="{678C12DB-BEF0-40C8-9B07-9257041A2C65}" destId="{AA16B4DC-5D87-4791-B312-F5C29CDB3983}" srcOrd="0" destOrd="0" presId="urn:microsoft.com/office/officeart/2008/layout/LinedList"/>
    <dgm:cxn modelId="{46443299-6D9C-443D-9833-4D92F49FACAF}" type="presOf" srcId="{D349EAD4-65FF-4D12-AD63-AB9B4233E949}" destId="{6CA8FECF-9C9B-41F0-9FA4-FD986431AC95}" srcOrd="0" destOrd="0" presId="urn:microsoft.com/office/officeart/2008/layout/LinedList"/>
    <dgm:cxn modelId="{1507C07A-7711-431B-A3FC-03BDA40633FB}" type="presOf" srcId="{7F8E3DBD-B6B3-46A0-8591-722C8A55A9ED}" destId="{46109C2A-45E9-414C-8DDE-3F3C47B13A8C}" srcOrd="0" destOrd="0" presId="urn:microsoft.com/office/officeart/2008/layout/LinedList"/>
    <dgm:cxn modelId="{B0DA1E6D-A394-4B5B-890B-5B1129DD9FE1}" type="presOf" srcId="{30E46EBE-21C2-4923-942C-32DED186EA65}" destId="{6E6E4A4B-E7A4-44FB-97F3-CE8D64C3F5F1}" srcOrd="0" destOrd="0" presId="urn:microsoft.com/office/officeart/2008/layout/LinedList"/>
    <dgm:cxn modelId="{C055474E-AD50-47A1-8F19-B9B81AEDEF72}" type="presOf" srcId="{E585185A-3796-4B49-9B61-1B99BFC775CD}" destId="{6E428DE8-2145-4274-8418-B1F9F1A56AF7}" srcOrd="0" destOrd="0" presId="urn:microsoft.com/office/officeart/2008/layout/LinedList"/>
    <dgm:cxn modelId="{64BAF6F1-4130-463A-AF13-A73A22BA66BC}" srcId="{30E46EBE-21C2-4923-942C-32DED186EA65}" destId="{D349EAD4-65FF-4D12-AD63-AB9B4233E949}" srcOrd="2" destOrd="0" parTransId="{7CF36E4E-C397-4697-AA95-4B1E234155CB}" sibTransId="{B624E445-2F68-4D5C-A87B-93CFD58A957B}"/>
    <dgm:cxn modelId="{1C3D036E-F6E8-4BD6-B146-09ADE3FC0BD0}" srcId="{30E46EBE-21C2-4923-942C-32DED186EA65}" destId="{E585185A-3796-4B49-9B61-1B99BFC775CD}" srcOrd="0" destOrd="0" parTransId="{D0A3F706-86E7-4FF2-B659-C7F03FADAC9A}" sibTransId="{487057F0-B653-4679-8CF0-174168666CB5}"/>
    <dgm:cxn modelId="{E0AE4CA9-D444-4558-BE80-3A47E2A57CD6}" srcId="{30E46EBE-21C2-4923-942C-32DED186EA65}" destId="{7F8E3DBD-B6B3-46A0-8591-722C8A55A9ED}" srcOrd="3" destOrd="0" parTransId="{EDD07F26-85E2-4C01-AC13-47436BB8EAAB}" sibTransId="{462A492E-B340-4E9C-BF7F-DB6D5EB34957}"/>
    <dgm:cxn modelId="{7C7B541A-9737-428A-8DFE-E96BF17F1415}" type="presParOf" srcId="{6E6E4A4B-E7A4-44FB-97F3-CE8D64C3F5F1}" destId="{A6F7A984-AB94-4E1B-AA70-A74DCD0B47E7}" srcOrd="0" destOrd="0" presId="urn:microsoft.com/office/officeart/2008/layout/LinedList"/>
    <dgm:cxn modelId="{094CAFAC-1027-4067-8CF8-51A0CF89F63E}" type="presParOf" srcId="{6E6E4A4B-E7A4-44FB-97F3-CE8D64C3F5F1}" destId="{1F20C0AD-D956-42EE-9BAB-9DD737771EAD}" srcOrd="1" destOrd="0" presId="urn:microsoft.com/office/officeart/2008/layout/LinedList"/>
    <dgm:cxn modelId="{9321766F-EF72-40C8-8363-25E4316E35C6}" type="presParOf" srcId="{1F20C0AD-D956-42EE-9BAB-9DD737771EAD}" destId="{6E428DE8-2145-4274-8418-B1F9F1A56AF7}" srcOrd="0" destOrd="0" presId="urn:microsoft.com/office/officeart/2008/layout/LinedList"/>
    <dgm:cxn modelId="{84E07110-2A66-4251-916A-57FACF3511C8}" type="presParOf" srcId="{1F20C0AD-D956-42EE-9BAB-9DD737771EAD}" destId="{2A6DC8D0-F0CF-4641-BD11-EA9099171888}" srcOrd="1" destOrd="0" presId="urn:microsoft.com/office/officeart/2008/layout/LinedList"/>
    <dgm:cxn modelId="{38536643-2775-4545-B098-AA88772801F8}" type="presParOf" srcId="{6E6E4A4B-E7A4-44FB-97F3-CE8D64C3F5F1}" destId="{69B05F57-553A-4C17-B417-DEC06F9235D9}" srcOrd="2" destOrd="0" presId="urn:microsoft.com/office/officeart/2008/layout/LinedList"/>
    <dgm:cxn modelId="{F1F3FE8B-46EF-4987-8933-4C54C88DAA99}" type="presParOf" srcId="{6E6E4A4B-E7A4-44FB-97F3-CE8D64C3F5F1}" destId="{4B162234-4759-4186-AE09-7B47E266F332}" srcOrd="3" destOrd="0" presId="urn:microsoft.com/office/officeart/2008/layout/LinedList"/>
    <dgm:cxn modelId="{763225B4-580F-4CB1-9EC8-F2D658A7A3B5}" type="presParOf" srcId="{4B162234-4759-4186-AE09-7B47E266F332}" destId="{AA16B4DC-5D87-4791-B312-F5C29CDB3983}" srcOrd="0" destOrd="0" presId="urn:microsoft.com/office/officeart/2008/layout/LinedList"/>
    <dgm:cxn modelId="{FBB5B74E-3B0A-4749-8CB8-2A2670A8720E}" type="presParOf" srcId="{4B162234-4759-4186-AE09-7B47E266F332}" destId="{84DCD000-9916-4624-866F-7C66DC46C89C}" srcOrd="1" destOrd="0" presId="urn:microsoft.com/office/officeart/2008/layout/LinedList"/>
    <dgm:cxn modelId="{5ACDBFE8-7B3A-40B6-BFFC-460EF47C9248}" type="presParOf" srcId="{6E6E4A4B-E7A4-44FB-97F3-CE8D64C3F5F1}" destId="{9E3EA0B8-5926-4EA1-AF9E-DAF08C81F651}" srcOrd="4" destOrd="0" presId="urn:microsoft.com/office/officeart/2008/layout/LinedList"/>
    <dgm:cxn modelId="{FEF9671E-A3D0-4512-A647-6761E0EDA478}" type="presParOf" srcId="{6E6E4A4B-E7A4-44FB-97F3-CE8D64C3F5F1}" destId="{189C303F-4AA3-4475-9845-8BBD1CB836A0}" srcOrd="5" destOrd="0" presId="urn:microsoft.com/office/officeart/2008/layout/LinedList"/>
    <dgm:cxn modelId="{62B4CEFE-9D3E-4750-A242-FCE959299FE8}" type="presParOf" srcId="{189C303F-4AA3-4475-9845-8BBD1CB836A0}" destId="{6CA8FECF-9C9B-41F0-9FA4-FD986431AC95}" srcOrd="0" destOrd="0" presId="urn:microsoft.com/office/officeart/2008/layout/LinedList"/>
    <dgm:cxn modelId="{73344684-1FC6-472B-8A2C-4EBC3F354AD5}" type="presParOf" srcId="{189C303F-4AA3-4475-9845-8BBD1CB836A0}" destId="{4B051534-9C46-46F0-801D-E30F092DC79A}" srcOrd="1" destOrd="0" presId="urn:microsoft.com/office/officeart/2008/layout/LinedList"/>
    <dgm:cxn modelId="{42E1BA2D-2D37-4335-AE28-AD6AFEF293A4}" type="presParOf" srcId="{6E6E4A4B-E7A4-44FB-97F3-CE8D64C3F5F1}" destId="{C985ADD5-0BA7-46CD-9AD7-0A28BF8F2004}" srcOrd="6" destOrd="0" presId="urn:microsoft.com/office/officeart/2008/layout/LinedList"/>
    <dgm:cxn modelId="{16AE6A74-C49F-40BF-838F-028E2141BE4B}" type="presParOf" srcId="{6E6E4A4B-E7A4-44FB-97F3-CE8D64C3F5F1}" destId="{CAC0605C-C828-4859-BE70-2BF4D2B83556}" srcOrd="7" destOrd="0" presId="urn:microsoft.com/office/officeart/2008/layout/LinedList"/>
    <dgm:cxn modelId="{18EEF165-9918-4B09-9DC7-A9B96E3FEF69}" type="presParOf" srcId="{CAC0605C-C828-4859-BE70-2BF4D2B83556}" destId="{46109C2A-45E9-414C-8DDE-3F3C47B13A8C}" srcOrd="0" destOrd="0" presId="urn:microsoft.com/office/officeart/2008/layout/LinedList"/>
    <dgm:cxn modelId="{A63CD906-DF01-40CA-890B-1D14AADDEB56}" type="presParOf" srcId="{CAC0605C-C828-4859-BE70-2BF4D2B83556}" destId="{F536BE72-4F60-41BE-81E7-A191389E260B}" srcOrd="1" destOrd="0" presId="urn:microsoft.com/office/officeart/2008/layout/LinedList"/>
    <dgm:cxn modelId="{9BD948A4-E5E7-4335-8146-399D5F4A6154}" type="presParOf" srcId="{6E6E4A4B-E7A4-44FB-97F3-CE8D64C3F5F1}" destId="{DF8D3E69-F69F-4FA3-B624-3B5B3C0F569C}" srcOrd="8" destOrd="0" presId="urn:microsoft.com/office/officeart/2008/layout/LinedList"/>
    <dgm:cxn modelId="{31512BA6-8E3C-4859-8714-5C94CDD10DD6}" type="presParOf" srcId="{6E6E4A4B-E7A4-44FB-97F3-CE8D64C3F5F1}" destId="{ABBAE172-6A3E-4068-874A-4BD420FAA300}" srcOrd="9" destOrd="0" presId="urn:microsoft.com/office/officeart/2008/layout/LinedList"/>
    <dgm:cxn modelId="{EB96D6EC-CB06-41AE-9360-C340D5B32D81}" type="presParOf" srcId="{ABBAE172-6A3E-4068-874A-4BD420FAA300}" destId="{10DB4754-960D-4BE2-BE4C-D54E0ACD3C1C}" srcOrd="0" destOrd="0" presId="urn:microsoft.com/office/officeart/2008/layout/LinedList"/>
    <dgm:cxn modelId="{00018785-7897-4904-94FA-6AF5287EEB36}" type="presParOf" srcId="{ABBAE172-6A3E-4068-874A-4BD420FAA300}" destId="{18C7BAE7-72AA-4B2E-9F95-79B90F5BCEDA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CB62232-3A41-41CA-A0C9-FC543B1A9365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36FE9565-A00D-414F-85E1-BCF46A7E17D6}">
      <dgm:prSet/>
      <dgm:spPr/>
      <dgm:t>
        <a:bodyPr/>
        <a:lstStyle/>
        <a:p>
          <a:pPr>
            <a:defRPr cap="all"/>
          </a:pPr>
          <a:r>
            <a:rPr lang="en-US"/>
            <a:t>A child promises to help carry groceries.</a:t>
          </a:r>
        </a:p>
      </dgm:t>
    </dgm:pt>
    <dgm:pt modelId="{39B83530-6698-454B-AB2A-1F6258BF013C}" type="parTrans" cxnId="{847D78D0-157F-4077-AC3E-FF54A9333AC0}">
      <dgm:prSet/>
      <dgm:spPr/>
      <dgm:t>
        <a:bodyPr/>
        <a:lstStyle/>
        <a:p>
          <a:endParaRPr lang="en-US"/>
        </a:p>
      </dgm:t>
    </dgm:pt>
    <dgm:pt modelId="{46A67801-D448-46A3-B0E9-0E5AC5B532AC}" type="sibTrans" cxnId="{847D78D0-157F-4077-AC3E-FF54A9333AC0}">
      <dgm:prSet/>
      <dgm:spPr/>
      <dgm:t>
        <a:bodyPr/>
        <a:lstStyle/>
        <a:p>
          <a:endParaRPr lang="en-US"/>
        </a:p>
      </dgm:t>
    </dgm:pt>
    <dgm:pt modelId="{516D5476-C66A-4914-8EC6-3AF23945CF7C}">
      <dgm:prSet/>
      <dgm:spPr/>
      <dgm:t>
        <a:bodyPr/>
        <a:lstStyle/>
        <a:p>
          <a:pPr>
            <a:defRPr cap="all"/>
          </a:pPr>
          <a:r>
            <a:rPr lang="en-US"/>
            <a:t>A child wants to play a new game.</a:t>
          </a:r>
        </a:p>
      </dgm:t>
    </dgm:pt>
    <dgm:pt modelId="{DE4F3436-AC2D-48F9-8BA8-69243D892594}" type="parTrans" cxnId="{21162E3A-5939-4D28-9E5A-3C04677DB39D}">
      <dgm:prSet/>
      <dgm:spPr/>
      <dgm:t>
        <a:bodyPr/>
        <a:lstStyle/>
        <a:p>
          <a:endParaRPr lang="en-US"/>
        </a:p>
      </dgm:t>
    </dgm:pt>
    <dgm:pt modelId="{CD113048-0763-4E58-8864-073E03620919}" type="sibTrans" cxnId="{21162E3A-5939-4D28-9E5A-3C04677DB39D}">
      <dgm:prSet/>
      <dgm:spPr/>
      <dgm:t>
        <a:bodyPr/>
        <a:lstStyle/>
        <a:p>
          <a:endParaRPr lang="en-US"/>
        </a:p>
      </dgm:t>
    </dgm:pt>
    <dgm:pt modelId="{7B567AF8-D084-46EF-8E72-0E876EEA8009}">
      <dgm:prSet/>
      <dgm:spPr/>
      <dgm:t>
        <a:bodyPr/>
        <a:lstStyle/>
        <a:p>
          <a:pPr>
            <a:defRPr cap="all"/>
          </a:pPr>
          <a:r>
            <a:rPr lang="en-US"/>
            <a:t>A student must bring the class notebook back.</a:t>
          </a:r>
        </a:p>
      </dgm:t>
    </dgm:pt>
    <dgm:pt modelId="{06C1EA79-9770-4CE8-A1E2-839F35F084E3}" type="parTrans" cxnId="{DACD46A7-DA9D-4C55-910D-EE3FF8EA4EF9}">
      <dgm:prSet/>
      <dgm:spPr/>
      <dgm:t>
        <a:bodyPr/>
        <a:lstStyle/>
        <a:p>
          <a:endParaRPr lang="en-US"/>
        </a:p>
      </dgm:t>
    </dgm:pt>
    <dgm:pt modelId="{84742D03-4A0A-4C4D-B363-B2036D31D665}" type="sibTrans" cxnId="{DACD46A7-DA9D-4C55-910D-EE3FF8EA4EF9}">
      <dgm:prSet/>
      <dgm:spPr/>
      <dgm:t>
        <a:bodyPr/>
        <a:lstStyle/>
        <a:p>
          <a:endParaRPr lang="en-US"/>
        </a:p>
      </dgm:t>
    </dgm:pt>
    <dgm:pt modelId="{FAB77E0C-25E9-4D4F-BE19-F7190D023F23}">
      <dgm:prSet/>
      <dgm:spPr/>
      <dgm:t>
        <a:bodyPr/>
        <a:lstStyle/>
        <a:p>
          <a:pPr>
            <a:defRPr cap="all"/>
          </a:pPr>
          <a:r>
            <a:rPr lang="en-US"/>
            <a:t>Someone promised to water the class plant.</a:t>
          </a:r>
        </a:p>
      </dgm:t>
    </dgm:pt>
    <dgm:pt modelId="{DFB3BE66-3BF2-4EF2-A9C5-CEDDFB352C32}" type="parTrans" cxnId="{31DFEEFA-824D-47DB-8876-90A2FEC5D649}">
      <dgm:prSet/>
      <dgm:spPr/>
      <dgm:t>
        <a:bodyPr/>
        <a:lstStyle/>
        <a:p>
          <a:endParaRPr lang="en-US"/>
        </a:p>
      </dgm:t>
    </dgm:pt>
    <dgm:pt modelId="{F8BFD4D6-9657-4B8D-8187-710AF3869B4A}" type="sibTrans" cxnId="{31DFEEFA-824D-47DB-8876-90A2FEC5D649}">
      <dgm:prSet/>
      <dgm:spPr/>
      <dgm:t>
        <a:bodyPr/>
        <a:lstStyle/>
        <a:p>
          <a:endParaRPr lang="en-US"/>
        </a:p>
      </dgm:t>
    </dgm:pt>
    <dgm:pt modelId="{C9B9459B-8660-48CE-BCDE-B3254B0CBBC9}">
      <dgm:prSet/>
      <dgm:spPr/>
      <dgm:t>
        <a:bodyPr/>
        <a:lstStyle/>
        <a:p>
          <a:pPr>
            <a:defRPr cap="all"/>
          </a:pPr>
          <a:r>
            <a:rPr lang="en-US"/>
            <a:t>A child wants to buy ice cream.</a:t>
          </a:r>
        </a:p>
      </dgm:t>
    </dgm:pt>
    <dgm:pt modelId="{E5703EC0-CF81-4732-B8A4-A517DA9D44DC}" type="parTrans" cxnId="{4B6E9358-13B9-4C6F-9ECC-15D8A48765E2}">
      <dgm:prSet/>
      <dgm:spPr/>
      <dgm:t>
        <a:bodyPr/>
        <a:lstStyle/>
        <a:p>
          <a:endParaRPr lang="en-US"/>
        </a:p>
      </dgm:t>
    </dgm:pt>
    <dgm:pt modelId="{E8DC7E0D-3DA5-46D2-8996-91D664D49C27}" type="sibTrans" cxnId="{4B6E9358-13B9-4C6F-9ECC-15D8A48765E2}">
      <dgm:prSet/>
      <dgm:spPr/>
      <dgm:t>
        <a:bodyPr/>
        <a:lstStyle/>
        <a:p>
          <a:endParaRPr lang="en-US"/>
        </a:p>
      </dgm:t>
    </dgm:pt>
    <dgm:pt modelId="{A7727C30-F07C-4DB0-8EBA-E905A5A9BEEB}" type="pres">
      <dgm:prSet presAssocID="{3CB62232-3A41-41CA-A0C9-FC543B1A9365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6DCBB70-3D95-4507-9121-20EA66F3D077}" type="pres">
      <dgm:prSet presAssocID="{36FE9565-A00D-414F-85E1-BCF46A7E17D6}" presName="compNode" presStyleCnt="0"/>
      <dgm:spPr/>
    </dgm:pt>
    <dgm:pt modelId="{F031AF18-B465-4EB7-9560-9E5D3F399DDC}" type="pres">
      <dgm:prSet presAssocID="{36FE9565-A00D-414F-85E1-BCF46A7E17D6}" presName="iconBgRect" presStyleLbl="bgShp" presStyleIdx="0" presStyleCnt="5"/>
      <dgm:spPr>
        <a:prstGeom prst="round2DiagRect">
          <a:avLst>
            <a:gd name="adj1" fmla="val 29727"/>
            <a:gd name="adj2" fmla="val 0"/>
          </a:avLst>
        </a:prstGeom>
      </dgm:spPr>
    </dgm:pt>
    <dgm:pt modelId="{FF0CD7AA-F3C8-47CD-A861-2A2730C7301C}" type="pres">
      <dgm:prSet presAssocID="{36FE9565-A00D-414F-85E1-BCF46A7E17D6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Stroller"/>
        </a:ext>
      </dgm:extLst>
    </dgm:pt>
    <dgm:pt modelId="{2064E874-85AB-42EB-9E3C-63434F49CAFF}" type="pres">
      <dgm:prSet presAssocID="{36FE9565-A00D-414F-85E1-BCF46A7E17D6}" presName="spaceRect" presStyleCnt="0"/>
      <dgm:spPr/>
    </dgm:pt>
    <dgm:pt modelId="{5195A2BB-2CC0-4D13-A760-8C8B81D6D366}" type="pres">
      <dgm:prSet presAssocID="{36FE9565-A00D-414F-85E1-BCF46A7E17D6}" presName="textRect" presStyleLbl="revTx" presStyleIdx="0" presStyleCnt="5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D11494EA-C5E3-455D-8CF6-2CFD5785BBEA}" type="pres">
      <dgm:prSet presAssocID="{46A67801-D448-46A3-B0E9-0E5AC5B532AC}" presName="sibTrans" presStyleCnt="0"/>
      <dgm:spPr/>
    </dgm:pt>
    <dgm:pt modelId="{A03707CE-7FCE-4018-9A60-9FB4963C8536}" type="pres">
      <dgm:prSet presAssocID="{516D5476-C66A-4914-8EC6-3AF23945CF7C}" presName="compNode" presStyleCnt="0"/>
      <dgm:spPr/>
    </dgm:pt>
    <dgm:pt modelId="{CD044F98-2FB6-4970-81B2-4B6CAF4D8430}" type="pres">
      <dgm:prSet presAssocID="{516D5476-C66A-4914-8EC6-3AF23945CF7C}" presName="iconBgRect" presStyleLbl="bgShp" presStyleIdx="1" presStyleCnt="5"/>
      <dgm:spPr>
        <a:prstGeom prst="round2DiagRect">
          <a:avLst>
            <a:gd name="adj1" fmla="val 29727"/>
            <a:gd name="adj2" fmla="val 0"/>
          </a:avLst>
        </a:prstGeom>
      </dgm:spPr>
    </dgm:pt>
    <dgm:pt modelId="{E4E5E6BA-36C8-41E0-B927-C9419B6B691D}" type="pres">
      <dgm:prSet presAssocID="{516D5476-C66A-4914-8EC6-3AF23945CF7C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Child with Balloon"/>
        </a:ext>
      </dgm:extLst>
    </dgm:pt>
    <dgm:pt modelId="{242FD4EB-1A2C-4A89-A51A-DE46E86F1F27}" type="pres">
      <dgm:prSet presAssocID="{516D5476-C66A-4914-8EC6-3AF23945CF7C}" presName="spaceRect" presStyleCnt="0"/>
      <dgm:spPr/>
    </dgm:pt>
    <dgm:pt modelId="{2815339D-E91F-4ED7-8EA6-EAE6568EF71C}" type="pres">
      <dgm:prSet presAssocID="{516D5476-C66A-4914-8EC6-3AF23945CF7C}" presName="textRect" presStyleLbl="revTx" presStyleIdx="1" presStyleCnt="5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FC3B27E9-5ECE-41D6-A2AB-BDDA0F0EEBE8}" type="pres">
      <dgm:prSet presAssocID="{CD113048-0763-4E58-8864-073E03620919}" presName="sibTrans" presStyleCnt="0"/>
      <dgm:spPr/>
    </dgm:pt>
    <dgm:pt modelId="{075D0F97-797B-492B-B7DE-4A3ECB3AF5CB}" type="pres">
      <dgm:prSet presAssocID="{7B567AF8-D084-46EF-8E72-0E876EEA8009}" presName="compNode" presStyleCnt="0"/>
      <dgm:spPr/>
    </dgm:pt>
    <dgm:pt modelId="{B18FAA2F-95D2-4D14-8A2A-7191AC1EEF1B}" type="pres">
      <dgm:prSet presAssocID="{7B567AF8-D084-46EF-8E72-0E876EEA8009}" presName="iconBgRect" presStyleLbl="bgShp" presStyleIdx="2" presStyleCnt="5"/>
      <dgm:spPr>
        <a:prstGeom prst="round2DiagRect">
          <a:avLst>
            <a:gd name="adj1" fmla="val 29727"/>
            <a:gd name="adj2" fmla="val 0"/>
          </a:avLst>
        </a:prstGeom>
      </dgm:spPr>
    </dgm:pt>
    <dgm:pt modelId="{A1AE8726-516B-4738-A1BA-8DBC175C118E}" type="pres">
      <dgm:prSet presAssocID="{7B567AF8-D084-46EF-8E72-0E876EEA8009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8D58FFE6-8C1E-4D06-9AC2-CD018F763910}" type="pres">
      <dgm:prSet presAssocID="{7B567AF8-D084-46EF-8E72-0E876EEA8009}" presName="spaceRect" presStyleCnt="0"/>
      <dgm:spPr/>
    </dgm:pt>
    <dgm:pt modelId="{F188C40D-98B8-4473-8000-944B1E9E79A7}" type="pres">
      <dgm:prSet presAssocID="{7B567AF8-D084-46EF-8E72-0E876EEA8009}" presName="textRect" presStyleLbl="revTx" presStyleIdx="2" presStyleCnt="5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9E9E66A5-3ECB-436C-83C4-66F328C157FC}" type="pres">
      <dgm:prSet presAssocID="{84742D03-4A0A-4C4D-B363-B2036D31D665}" presName="sibTrans" presStyleCnt="0"/>
      <dgm:spPr/>
    </dgm:pt>
    <dgm:pt modelId="{E670E6D7-5F47-4BF0-B318-B4601EC1175B}" type="pres">
      <dgm:prSet presAssocID="{FAB77E0C-25E9-4D4F-BE19-F7190D023F23}" presName="compNode" presStyleCnt="0"/>
      <dgm:spPr/>
    </dgm:pt>
    <dgm:pt modelId="{24596B70-9E92-449C-887D-4B07169066D2}" type="pres">
      <dgm:prSet presAssocID="{FAB77E0C-25E9-4D4F-BE19-F7190D023F23}" presName="iconBgRect" presStyleLbl="bgShp" presStyleIdx="3" presStyleCnt="5"/>
      <dgm:spPr>
        <a:prstGeom prst="round2DiagRect">
          <a:avLst>
            <a:gd name="adj1" fmla="val 29727"/>
            <a:gd name="adj2" fmla="val 0"/>
          </a:avLst>
        </a:prstGeom>
      </dgm:spPr>
    </dgm:pt>
    <dgm:pt modelId="{9229FF66-4B52-494E-9E03-860AE82C890C}" type="pres">
      <dgm:prSet presAssocID="{FAB77E0C-25E9-4D4F-BE19-F7190D023F23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Succulent"/>
        </a:ext>
      </dgm:extLst>
    </dgm:pt>
    <dgm:pt modelId="{098132EF-512E-4151-9533-D90E3ABFFD0E}" type="pres">
      <dgm:prSet presAssocID="{FAB77E0C-25E9-4D4F-BE19-F7190D023F23}" presName="spaceRect" presStyleCnt="0"/>
      <dgm:spPr/>
    </dgm:pt>
    <dgm:pt modelId="{51CB9AAF-9FBF-4C60-A4D3-68FB0375BDDC}" type="pres">
      <dgm:prSet presAssocID="{FAB77E0C-25E9-4D4F-BE19-F7190D023F23}" presName="textRect" presStyleLbl="revTx" presStyleIdx="3" presStyleCnt="5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6EDF16BC-9EC6-4787-8E0E-D8D3DE9E8A4A}" type="pres">
      <dgm:prSet presAssocID="{F8BFD4D6-9657-4B8D-8187-710AF3869B4A}" presName="sibTrans" presStyleCnt="0"/>
      <dgm:spPr/>
    </dgm:pt>
    <dgm:pt modelId="{02815B0C-121B-4590-9BB3-68D6B3A958C5}" type="pres">
      <dgm:prSet presAssocID="{C9B9459B-8660-48CE-BCDE-B3254B0CBBC9}" presName="compNode" presStyleCnt="0"/>
      <dgm:spPr/>
    </dgm:pt>
    <dgm:pt modelId="{B407FCD1-6A78-479D-A4C2-FD70BE546E7E}" type="pres">
      <dgm:prSet presAssocID="{C9B9459B-8660-48CE-BCDE-B3254B0CBBC9}" presName="iconBgRect" presStyleLbl="bgShp" presStyleIdx="4" presStyleCnt="5"/>
      <dgm:spPr>
        <a:prstGeom prst="round2DiagRect">
          <a:avLst>
            <a:gd name="adj1" fmla="val 29727"/>
            <a:gd name="adj2" fmla="val 0"/>
          </a:avLst>
        </a:prstGeom>
      </dgm:spPr>
    </dgm:pt>
    <dgm:pt modelId="{6AB25726-31CD-4718-A845-127E59ED1A15}" type="pres">
      <dgm:prSet presAssocID="{C9B9459B-8660-48CE-BCDE-B3254B0CBBC9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Ice cream"/>
        </a:ext>
      </dgm:extLst>
    </dgm:pt>
    <dgm:pt modelId="{A7677325-522E-4D2C-B2B5-ED469CDA92E3}" type="pres">
      <dgm:prSet presAssocID="{C9B9459B-8660-48CE-BCDE-B3254B0CBBC9}" presName="spaceRect" presStyleCnt="0"/>
      <dgm:spPr/>
    </dgm:pt>
    <dgm:pt modelId="{F0C74117-AF17-4C65-983E-ED7F3B1FFA18}" type="pres">
      <dgm:prSet presAssocID="{C9B9459B-8660-48CE-BCDE-B3254B0CBBC9}" presName="textRect" presStyleLbl="revTx" presStyleIdx="4" presStyleCnt="5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1162E3A-5939-4D28-9E5A-3C04677DB39D}" srcId="{3CB62232-3A41-41CA-A0C9-FC543B1A9365}" destId="{516D5476-C66A-4914-8EC6-3AF23945CF7C}" srcOrd="1" destOrd="0" parTransId="{DE4F3436-AC2D-48F9-8BA8-69243D892594}" sibTransId="{CD113048-0763-4E58-8864-073E03620919}"/>
    <dgm:cxn modelId="{DACD46A7-DA9D-4C55-910D-EE3FF8EA4EF9}" srcId="{3CB62232-3A41-41CA-A0C9-FC543B1A9365}" destId="{7B567AF8-D084-46EF-8E72-0E876EEA8009}" srcOrd="2" destOrd="0" parTransId="{06C1EA79-9770-4CE8-A1E2-839F35F084E3}" sibTransId="{84742D03-4A0A-4C4D-B363-B2036D31D665}"/>
    <dgm:cxn modelId="{16CA97C5-CE44-4749-9C10-CE9B5006392C}" type="presOf" srcId="{36FE9565-A00D-414F-85E1-BCF46A7E17D6}" destId="{5195A2BB-2CC0-4D13-A760-8C8B81D6D366}" srcOrd="0" destOrd="0" presId="urn:microsoft.com/office/officeart/2018/5/layout/IconLeafLabelList"/>
    <dgm:cxn modelId="{1E453BB4-4D07-42E1-B7E8-0E08E698B501}" type="presOf" srcId="{3CB62232-3A41-41CA-A0C9-FC543B1A9365}" destId="{A7727C30-F07C-4DB0-8EBA-E905A5A9BEEB}" srcOrd="0" destOrd="0" presId="urn:microsoft.com/office/officeart/2018/5/layout/IconLeafLabelList"/>
    <dgm:cxn modelId="{3104BD7A-D534-464B-97A2-6C1A6E8F9AD6}" type="presOf" srcId="{FAB77E0C-25E9-4D4F-BE19-F7190D023F23}" destId="{51CB9AAF-9FBF-4C60-A4D3-68FB0375BDDC}" srcOrd="0" destOrd="0" presId="urn:microsoft.com/office/officeart/2018/5/layout/IconLeafLabelList"/>
    <dgm:cxn modelId="{847D78D0-157F-4077-AC3E-FF54A9333AC0}" srcId="{3CB62232-3A41-41CA-A0C9-FC543B1A9365}" destId="{36FE9565-A00D-414F-85E1-BCF46A7E17D6}" srcOrd="0" destOrd="0" parTransId="{39B83530-6698-454B-AB2A-1F6258BF013C}" sibTransId="{46A67801-D448-46A3-B0E9-0E5AC5B532AC}"/>
    <dgm:cxn modelId="{31DFEEFA-824D-47DB-8876-90A2FEC5D649}" srcId="{3CB62232-3A41-41CA-A0C9-FC543B1A9365}" destId="{FAB77E0C-25E9-4D4F-BE19-F7190D023F23}" srcOrd="3" destOrd="0" parTransId="{DFB3BE66-3BF2-4EF2-A9C5-CEDDFB352C32}" sibTransId="{F8BFD4D6-9657-4B8D-8187-710AF3869B4A}"/>
    <dgm:cxn modelId="{4B6E9358-13B9-4C6F-9ECC-15D8A48765E2}" srcId="{3CB62232-3A41-41CA-A0C9-FC543B1A9365}" destId="{C9B9459B-8660-48CE-BCDE-B3254B0CBBC9}" srcOrd="4" destOrd="0" parTransId="{E5703EC0-CF81-4732-B8A4-A517DA9D44DC}" sibTransId="{E8DC7E0D-3DA5-46D2-8996-91D664D49C27}"/>
    <dgm:cxn modelId="{099A3AEF-9132-4CAD-B223-A198D574F94C}" type="presOf" srcId="{C9B9459B-8660-48CE-BCDE-B3254B0CBBC9}" destId="{F0C74117-AF17-4C65-983E-ED7F3B1FFA18}" srcOrd="0" destOrd="0" presId="urn:microsoft.com/office/officeart/2018/5/layout/IconLeafLabelList"/>
    <dgm:cxn modelId="{66FE62CA-4853-43C6-9A53-ACD509231F9E}" type="presOf" srcId="{516D5476-C66A-4914-8EC6-3AF23945CF7C}" destId="{2815339D-E91F-4ED7-8EA6-EAE6568EF71C}" srcOrd="0" destOrd="0" presId="urn:microsoft.com/office/officeart/2018/5/layout/IconLeafLabelList"/>
    <dgm:cxn modelId="{2DBF09D5-798D-4903-AC98-E1EF598B1C5B}" type="presOf" srcId="{7B567AF8-D084-46EF-8E72-0E876EEA8009}" destId="{F188C40D-98B8-4473-8000-944B1E9E79A7}" srcOrd="0" destOrd="0" presId="urn:microsoft.com/office/officeart/2018/5/layout/IconLeafLabelList"/>
    <dgm:cxn modelId="{A70D3A3F-0DC7-42C0-A56B-6C8C74B2CB92}" type="presParOf" srcId="{A7727C30-F07C-4DB0-8EBA-E905A5A9BEEB}" destId="{F6DCBB70-3D95-4507-9121-20EA66F3D077}" srcOrd="0" destOrd="0" presId="urn:microsoft.com/office/officeart/2018/5/layout/IconLeafLabelList"/>
    <dgm:cxn modelId="{F92BA983-CBBA-41FB-B7BD-1F3F49C0C237}" type="presParOf" srcId="{F6DCBB70-3D95-4507-9121-20EA66F3D077}" destId="{F031AF18-B465-4EB7-9560-9E5D3F399DDC}" srcOrd="0" destOrd="0" presId="urn:microsoft.com/office/officeart/2018/5/layout/IconLeafLabelList"/>
    <dgm:cxn modelId="{60FA4C6B-8A85-441F-AFCD-BB753EA6F2D5}" type="presParOf" srcId="{F6DCBB70-3D95-4507-9121-20EA66F3D077}" destId="{FF0CD7AA-F3C8-47CD-A861-2A2730C7301C}" srcOrd="1" destOrd="0" presId="urn:microsoft.com/office/officeart/2018/5/layout/IconLeafLabelList"/>
    <dgm:cxn modelId="{8A30511A-3055-49E9-9537-D7D02861B419}" type="presParOf" srcId="{F6DCBB70-3D95-4507-9121-20EA66F3D077}" destId="{2064E874-85AB-42EB-9E3C-63434F49CAFF}" srcOrd="2" destOrd="0" presId="urn:microsoft.com/office/officeart/2018/5/layout/IconLeafLabelList"/>
    <dgm:cxn modelId="{F8D88329-A269-4819-8A4A-0B0149F506A7}" type="presParOf" srcId="{F6DCBB70-3D95-4507-9121-20EA66F3D077}" destId="{5195A2BB-2CC0-4D13-A760-8C8B81D6D366}" srcOrd="3" destOrd="0" presId="urn:microsoft.com/office/officeart/2018/5/layout/IconLeafLabelList"/>
    <dgm:cxn modelId="{340A2B77-3024-4120-8998-0C5DADB557CC}" type="presParOf" srcId="{A7727C30-F07C-4DB0-8EBA-E905A5A9BEEB}" destId="{D11494EA-C5E3-455D-8CF6-2CFD5785BBEA}" srcOrd="1" destOrd="0" presId="urn:microsoft.com/office/officeart/2018/5/layout/IconLeafLabelList"/>
    <dgm:cxn modelId="{6DC231B6-BD11-4D53-BAC2-20E03D48F1F0}" type="presParOf" srcId="{A7727C30-F07C-4DB0-8EBA-E905A5A9BEEB}" destId="{A03707CE-7FCE-4018-9A60-9FB4963C8536}" srcOrd="2" destOrd="0" presId="urn:microsoft.com/office/officeart/2018/5/layout/IconLeafLabelList"/>
    <dgm:cxn modelId="{09E531C4-E0DE-457B-A96F-935D3A2FC4DF}" type="presParOf" srcId="{A03707CE-7FCE-4018-9A60-9FB4963C8536}" destId="{CD044F98-2FB6-4970-81B2-4B6CAF4D8430}" srcOrd="0" destOrd="0" presId="urn:microsoft.com/office/officeart/2018/5/layout/IconLeafLabelList"/>
    <dgm:cxn modelId="{308E528C-354A-4D92-AB2A-1C8440A2FF74}" type="presParOf" srcId="{A03707CE-7FCE-4018-9A60-9FB4963C8536}" destId="{E4E5E6BA-36C8-41E0-B927-C9419B6B691D}" srcOrd="1" destOrd="0" presId="urn:microsoft.com/office/officeart/2018/5/layout/IconLeafLabelList"/>
    <dgm:cxn modelId="{53CAEE19-AE2B-4A63-8B30-A0C796D3201E}" type="presParOf" srcId="{A03707CE-7FCE-4018-9A60-9FB4963C8536}" destId="{242FD4EB-1A2C-4A89-A51A-DE46E86F1F27}" srcOrd="2" destOrd="0" presId="urn:microsoft.com/office/officeart/2018/5/layout/IconLeafLabelList"/>
    <dgm:cxn modelId="{D4658F99-7DA1-4D16-9F30-FDF8F2D046EB}" type="presParOf" srcId="{A03707CE-7FCE-4018-9A60-9FB4963C8536}" destId="{2815339D-E91F-4ED7-8EA6-EAE6568EF71C}" srcOrd="3" destOrd="0" presId="urn:microsoft.com/office/officeart/2018/5/layout/IconLeafLabelList"/>
    <dgm:cxn modelId="{1881EF65-FAC4-4741-99E4-C645CD166163}" type="presParOf" srcId="{A7727C30-F07C-4DB0-8EBA-E905A5A9BEEB}" destId="{FC3B27E9-5ECE-41D6-A2AB-BDDA0F0EEBE8}" srcOrd="3" destOrd="0" presId="urn:microsoft.com/office/officeart/2018/5/layout/IconLeafLabelList"/>
    <dgm:cxn modelId="{02DA9084-7442-4360-88B6-3007A70B32D8}" type="presParOf" srcId="{A7727C30-F07C-4DB0-8EBA-E905A5A9BEEB}" destId="{075D0F97-797B-492B-B7DE-4A3ECB3AF5CB}" srcOrd="4" destOrd="0" presId="urn:microsoft.com/office/officeart/2018/5/layout/IconLeafLabelList"/>
    <dgm:cxn modelId="{8CF6BEA1-E626-42F6-891B-2E51AC079CC4}" type="presParOf" srcId="{075D0F97-797B-492B-B7DE-4A3ECB3AF5CB}" destId="{B18FAA2F-95D2-4D14-8A2A-7191AC1EEF1B}" srcOrd="0" destOrd="0" presId="urn:microsoft.com/office/officeart/2018/5/layout/IconLeafLabelList"/>
    <dgm:cxn modelId="{80F8C0B8-3F5E-4D45-ADFB-C7D01E9D6574}" type="presParOf" srcId="{075D0F97-797B-492B-B7DE-4A3ECB3AF5CB}" destId="{A1AE8726-516B-4738-A1BA-8DBC175C118E}" srcOrd="1" destOrd="0" presId="urn:microsoft.com/office/officeart/2018/5/layout/IconLeafLabelList"/>
    <dgm:cxn modelId="{A0FEE860-95CE-44F2-8C8B-AA52781DA07A}" type="presParOf" srcId="{075D0F97-797B-492B-B7DE-4A3ECB3AF5CB}" destId="{8D58FFE6-8C1E-4D06-9AC2-CD018F763910}" srcOrd="2" destOrd="0" presId="urn:microsoft.com/office/officeart/2018/5/layout/IconLeafLabelList"/>
    <dgm:cxn modelId="{14F2709A-F67F-45AD-BA99-DF30DACFEE9A}" type="presParOf" srcId="{075D0F97-797B-492B-B7DE-4A3ECB3AF5CB}" destId="{F188C40D-98B8-4473-8000-944B1E9E79A7}" srcOrd="3" destOrd="0" presId="urn:microsoft.com/office/officeart/2018/5/layout/IconLeafLabelList"/>
    <dgm:cxn modelId="{DDDC4115-B1C8-4969-93D9-DA162D0F7935}" type="presParOf" srcId="{A7727C30-F07C-4DB0-8EBA-E905A5A9BEEB}" destId="{9E9E66A5-3ECB-436C-83C4-66F328C157FC}" srcOrd="5" destOrd="0" presId="urn:microsoft.com/office/officeart/2018/5/layout/IconLeafLabelList"/>
    <dgm:cxn modelId="{B29962E1-A915-4563-B285-95D108B0295E}" type="presParOf" srcId="{A7727C30-F07C-4DB0-8EBA-E905A5A9BEEB}" destId="{E670E6D7-5F47-4BF0-B318-B4601EC1175B}" srcOrd="6" destOrd="0" presId="urn:microsoft.com/office/officeart/2018/5/layout/IconLeafLabelList"/>
    <dgm:cxn modelId="{262656A1-D066-4924-AFAB-254149D92218}" type="presParOf" srcId="{E670E6D7-5F47-4BF0-B318-B4601EC1175B}" destId="{24596B70-9E92-449C-887D-4B07169066D2}" srcOrd="0" destOrd="0" presId="urn:microsoft.com/office/officeart/2018/5/layout/IconLeafLabelList"/>
    <dgm:cxn modelId="{72CB18CA-D6E8-497E-A50C-3E8A52064CD6}" type="presParOf" srcId="{E670E6D7-5F47-4BF0-B318-B4601EC1175B}" destId="{9229FF66-4B52-494E-9E03-860AE82C890C}" srcOrd="1" destOrd="0" presId="urn:microsoft.com/office/officeart/2018/5/layout/IconLeafLabelList"/>
    <dgm:cxn modelId="{A3827491-3390-4C20-88C2-DF68FDFE2C73}" type="presParOf" srcId="{E670E6D7-5F47-4BF0-B318-B4601EC1175B}" destId="{098132EF-512E-4151-9533-D90E3ABFFD0E}" srcOrd="2" destOrd="0" presId="urn:microsoft.com/office/officeart/2018/5/layout/IconLeafLabelList"/>
    <dgm:cxn modelId="{E3CD8D5E-53DB-491B-A8B2-DBBE84D31005}" type="presParOf" srcId="{E670E6D7-5F47-4BF0-B318-B4601EC1175B}" destId="{51CB9AAF-9FBF-4C60-A4D3-68FB0375BDDC}" srcOrd="3" destOrd="0" presId="urn:microsoft.com/office/officeart/2018/5/layout/IconLeafLabelList"/>
    <dgm:cxn modelId="{E7CBF1B3-58FF-4AF5-8838-71238143BF15}" type="presParOf" srcId="{A7727C30-F07C-4DB0-8EBA-E905A5A9BEEB}" destId="{6EDF16BC-9EC6-4787-8E0E-D8D3DE9E8A4A}" srcOrd="7" destOrd="0" presId="urn:microsoft.com/office/officeart/2018/5/layout/IconLeafLabelList"/>
    <dgm:cxn modelId="{3BC90EB7-20F9-4021-90A9-63F884CC1EF6}" type="presParOf" srcId="{A7727C30-F07C-4DB0-8EBA-E905A5A9BEEB}" destId="{02815B0C-121B-4590-9BB3-68D6B3A958C5}" srcOrd="8" destOrd="0" presId="urn:microsoft.com/office/officeart/2018/5/layout/IconLeafLabelList"/>
    <dgm:cxn modelId="{E7D96F37-2F79-4F33-9D58-E4086E13F78B}" type="presParOf" srcId="{02815B0C-121B-4590-9BB3-68D6B3A958C5}" destId="{B407FCD1-6A78-479D-A4C2-FD70BE546E7E}" srcOrd="0" destOrd="0" presId="urn:microsoft.com/office/officeart/2018/5/layout/IconLeafLabelList"/>
    <dgm:cxn modelId="{AD634CC3-36A0-457B-AB93-DB98C8D3DFD1}" type="presParOf" srcId="{02815B0C-121B-4590-9BB3-68D6B3A958C5}" destId="{6AB25726-31CD-4718-A845-127E59ED1A15}" srcOrd="1" destOrd="0" presId="urn:microsoft.com/office/officeart/2018/5/layout/IconLeafLabelList"/>
    <dgm:cxn modelId="{EFC09326-2CEA-4CFB-87C1-634D06EAA3C2}" type="presParOf" srcId="{02815B0C-121B-4590-9BB3-68D6B3A958C5}" destId="{A7677325-522E-4D2C-B2B5-ED469CDA92E3}" srcOrd="2" destOrd="0" presId="urn:microsoft.com/office/officeart/2018/5/layout/IconLeafLabelList"/>
    <dgm:cxn modelId="{5218AC23-3A9D-42F6-9CEE-147D80675748}" type="presParOf" srcId="{02815B0C-121B-4590-9BB3-68D6B3A958C5}" destId="{F0C74117-AF17-4C65-983E-ED7F3B1FFA18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20D8CA3-5CD8-4737-B340-332088A9248D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9944A157-DDB4-4D29-AC09-AD5D19541B91}">
      <dgm:prSet/>
      <dgm:spPr/>
      <dgm:t>
        <a:bodyPr/>
        <a:lstStyle/>
        <a:p>
          <a:r>
            <a:rPr lang="en-US"/>
            <a:t>• Blue card = responsible / duty</a:t>
          </a:r>
        </a:p>
      </dgm:t>
    </dgm:pt>
    <dgm:pt modelId="{79AF4FD0-E7D3-4DA5-9CCF-8DA0C73254EE}" type="parTrans" cxnId="{EA24DBFC-FB42-4E82-BBA5-021232E8A802}">
      <dgm:prSet/>
      <dgm:spPr/>
      <dgm:t>
        <a:bodyPr/>
        <a:lstStyle/>
        <a:p>
          <a:endParaRPr lang="en-US"/>
        </a:p>
      </dgm:t>
    </dgm:pt>
    <dgm:pt modelId="{83009362-DBBE-4FA3-893E-F83843D222A7}" type="sibTrans" cxnId="{EA24DBFC-FB42-4E82-BBA5-021232E8A802}">
      <dgm:prSet/>
      <dgm:spPr/>
      <dgm:t>
        <a:bodyPr/>
        <a:lstStyle/>
        <a:p>
          <a:endParaRPr lang="en-US"/>
        </a:p>
      </dgm:t>
    </dgm:pt>
    <dgm:pt modelId="{5690CEEA-6AFA-42E6-ADD3-43E22CB78552}">
      <dgm:prSet/>
      <dgm:spPr/>
      <dgm:t>
        <a:bodyPr/>
        <a:lstStyle/>
        <a:p>
          <a:r>
            <a:rPr lang="en-US"/>
            <a:t>• Red card = irresponsible / not duty</a:t>
          </a:r>
        </a:p>
      </dgm:t>
    </dgm:pt>
    <dgm:pt modelId="{C7C0DDC5-A24E-4D98-B201-767FDF91F05A}" type="parTrans" cxnId="{D2B35B87-D4E9-40D9-BDEC-5FC023339202}">
      <dgm:prSet/>
      <dgm:spPr/>
      <dgm:t>
        <a:bodyPr/>
        <a:lstStyle/>
        <a:p>
          <a:endParaRPr lang="en-US"/>
        </a:p>
      </dgm:t>
    </dgm:pt>
    <dgm:pt modelId="{8FFB04A3-E46C-4816-AC76-AA03607D133A}" type="sibTrans" cxnId="{D2B35B87-D4E9-40D9-BDEC-5FC023339202}">
      <dgm:prSet/>
      <dgm:spPr/>
      <dgm:t>
        <a:bodyPr/>
        <a:lstStyle/>
        <a:p>
          <a:endParaRPr lang="en-US"/>
        </a:p>
      </dgm:t>
    </dgm:pt>
    <dgm:pt modelId="{6D1BEBD9-7D3F-4E92-98CC-A9F8C6F5A322}">
      <dgm:prSet/>
      <dgm:spPr/>
      <dgm:t>
        <a:bodyPr/>
        <a:lstStyle/>
        <a:p>
          <a:r>
            <a:rPr lang="en-US"/>
            <a:t>– You clean your desk without being told.</a:t>
          </a:r>
        </a:p>
      </dgm:t>
    </dgm:pt>
    <dgm:pt modelId="{21E8E007-936C-453B-958A-ED8AC4DFCC6A}" type="parTrans" cxnId="{CF22B92D-EAA1-463C-8C07-5507A91F1F69}">
      <dgm:prSet/>
      <dgm:spPr/>
      <dgm:t>
        <a:bodyPr/>
        <a:lstStyle/>
        <a:p>
          <a:endParaRPr lang="en-US"/>
        </a:p>
      </dgm:t>
    </dgm:pt>
    <dgm:pt modelId="{2F0C309E-FEF1-4BEA-ACB1-CAC3BE500BD4}" type="sibTrans" cxnId="{CF22B92D-EAA1-463C-8C07-5507A91F1F69}">
      <dgm:prSet/>
      <dgm:spPr/>
      <dgm:t>
        <a:bodyPr/>
        <a:lstStyle/>
        <a:p>
          <a:endParaRPr lang="en-US"/>
        </a:p>
      </dgm:t>
    </dgm:pt>
    <dgm:pt modelId="{A9665DA5-6F9C-4B14-9FB0-B80CF201A2DC}">
      <dgm:prSet/>
      <dgm:spPr/>
      <dgm:t>
        <a:bodyPr/>
        <a:lstStyle/>
        <a:p>
          <a:r>
            <a:rPr lang="en-US"/>
            <a:t>– You forget to feed the pet.</a:t>
          </a:r>
        </a:p>
      </dgm:t>
    </dgm:pt>
    <dgm:pt modelId="{63A5F961-8947-47ED-BC88-7F4EEEEC185E}" type="parTrans" cxnId="{3B3C94E6-59BE-474F-8D62-14F407BD1E2E}">
      <dgm:prSet/>
      <dgm:spPr/>
      <dgm:t>
        <a:bodyPr/>
        <a:lstStyle/>
        <a:p>
          <a:endParaRPr lang="en-US"/>
        </a:p>
      </dgm:t>
    </dgm:pt>
    <dgm:pt modelId="{FF27B02F-A8FF-4411-8270-49777F66E5E7}" type="sibTrans" cxnId="{3B3C94E6-59BE-474F-8D62-14F407BD1E2E}">
      <dgm:prSet/>
      <dgm:spPr/>
      <dgm:t>
        <a:bodyPr/>
        <a:lstStyle/>
        <a:p>
          <a:endParaRPr lang="en-US"/>
        </a:p>
      </dgm:t>
    </dgm:pt>
    <dgm:pt modelId="{F79B5231-E1CD-4C4B-B3E2-9989CBD43A0D}">
      <dgm:prSet/>
      <dgm:spPr/>
      <dgm:t>
        <a:bodyPr/>
        <a:lstStyle/>
        <a:p>
          <a:r>
            <a:rPr lang="en-US"/>
            <a:t>– You help a younger sibling with homework.</a:t>
          </a:r>
        </a:p>
      </dgm:t>
    </dgm:pt>
    <dgm:pt modelId="{79F628FD-682B-4531-ADB3-698CA0DBC11E}" type="parTrans" cxnId="{6EF1AD56-E6A6-4218-BFB8-9D6F66CCB878}">
      <dgm:prSet/>
      <dgm:spPr/>
      <dgm:t>
        <a:bodyPr/>
        <a:lstStyle/>
        <a:p>
          <a:endParaRPr lang="en-US"/>
        </a:p>
      </dgm:t>
    </dgm:pt>
    <dgm:pt modelId="{2FA2B83B-B397-43A4-9735-14B82323E06D}" type="sibTrans" cxnId="{6EF1AD56-E6A6-4218-BFB8-9D6F66CCB878}">
      <dgm:prSet/>
      <dgm:spPr/>
      <dgm:t>
        <a:bodyPr/>
        <a:lstStyle/>
        <a:p>
          <a:endParaRPr lang="en-US"/>
        </a:p>
      </dgm:t>
    </dgm:pt>
    <dgm:pt modelId="{6CCC1016-A21C-4183-AF57-F4797E7C6406}">
      <dgm:prSet/>
      <dgm:spPr/>
      <dgm:t>
        <a:bodyPr/>
        <a:lstStyle/>
        <a:p>
          <a:r>
            <a:rPr lang="en-US"/>
            <a:t>– You leave your toys on the stairs and someone trips.</a:t>
          </a:r>
        </a:p>
      </dgm:t>
    </dgm:pt>
    <dgm:pt modelId="{94A0B97A-2A96-43F2-ADE0-9AC0CF684467}" type="parTrans" cxnId="{D57C1C24-959F-42E4-9BB6-297FC39EB5FB}">
      <dgm:prSet/>
      <dgm:spPr/>
      <dgm:t>
        <a:bodyPr/>
        <a:lstStyle/>
        <a:p>
          <a:endParaRPr lang="en-US"/>
        </a:p>
      </dgm:t>
    </dgm:pt>
    <dgm:pt modelId="{FB1E18EC-200B-42B5-9055-6B4D98CA3306}" type="sibTrans" cxnId="{D57C1C24-959F-42E4-9BB6-297FC39EB5FB}">
      <dgm:prSet/>
      <dgm:spPr/>
      <dgm:t>
        <a:bodyPr/>
        <a:lstStyle/>
        <a:p>
          <a:endParaRPr lang="en-US"/>
        </a:p>
      </dgm:t>
    </dgm:pt>
    <dgm:pt modelId="{53AEA543-7DD4-4D57-A937-98AABD8F9237}">
      <dgm:prSet/>
      <dgm:spPr/>
      <dgm:t>
        <a:bodyPr/>
        <a:lstStyle/>
        <a:p>
          <a:r>
            <a:rPr lang="en-US"/>
            <a:t>– You return a lost wallet to the teacher.</a:t>
          </a:r>
        </a:p>
      </dgm:t>
    </dgm:pt>
    <dgm:pt modelId="{66279168-872E-40D5-B069-EA250D2A6AC4}" type="parTrans" cxnId="{3A84AE67-DF66-4D67-97DE-2AE5220AE404}">
      <dgm:prSet/>
      <dgm:spPr/>
      <dgm:t>
        <a:bodyPr/>
        <a:lstStyle/>
        <a:p>
          <a:endParaRPr lang="en-US"/>
        </a:p>
      </dgm:t>
    </dgm:pt>
    <dgm:pt modelId="{67D84E59-40A9-44D9-9EED-73D50FFDE2F3}" type="sibTrans" cxnId="{3A84AE67-DF66-4D67-97DE-2AE5220AE404}">
      <dgm:prSet/>
      <dgm:spPr/>
      <dgm:t>
        <a:bodyPr/>
        <a:lstStyle/>
        <a:p>
          <a:endParaRPr lang="en-US"/>
        </a:p>
      </dgm:t>
    </dgm:pt>
    <dgm:pt modelId="{A4F1E456-4C1E-4414-BE1D-7075E58BE01E}" type="pres">
      <dgm:prSet presAssocID="{320D8CA3-5CD8-4737-B340-332088A9248D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6EE68D6B-6D9C-461F-8C88-D483ED9BBC68}" type="pres">
      <dgm:prSet presAssocID="{9944A157-DDB4-4D29-AC09-AD5D19541B91}" presName="thickLine" presStyleLbl="alignNode1" presStyleIdx="0" presStyleCnt="7"/>
      <dgm:spPr/>
    </dgm:pt>
    <dgm:pt modelId="{5F584066-C3D4-415F-BF9D-33432E980695}" type="pres">
      <dgm:prSet presAssocID="{9944A157-DDB4-4D29-AC09-AD5D19541B91}" presName="horz1" presStyleCnt="0"/>
      <dgm:spPr/>
    </dgm:pt>
    <dgm:pt modelId="{70E016FA-C643-41F6-8BB7-BF66D202FD71}" type="pres">
      <dgm:prSet presAssocID="{9944A157-DDB4-4D29-AC09-AD5D19541B91}" presName="tx1" presStyleLbl="revTx" presStyleIdx="0" presStyleCnt="7"/>
      <dgm:spPr/>
      <dgm:t>
        <a:bodyPr/>
        <a:lstStyle/>
        <a:p>
          <a:endParaRPr lang="en-US"/>
        </a:p>
      </dgm:t>
    </dgm:pt>
    <dgm:pt modelId="{F14728B4-6C3E-4235-B5AB-02EF89C7CFA6}" type="pres">
      <dgm:prSet presAssocID="{9944A157-DDB4-4D29-AC09-AD5D19541B91}" presName="vert1" presStyleCnt="0"/>
      <dgm:spPr/>
    </dgm:pt>
    <dgm:pt modelId="{3771CF06-7B1B-4160-B019-6D557D99EE28}" type="pres">
      <dgm:prSet presAssocID="{5690CEEA-6AFA-42E6-ADD3-43E22CB78552}" presName="thickLine" presStyleLbl="alignNode1" presStyleIdx="1" presStyleCnt="7"/>
      <dgm:spPr/>
    </dgm:pt>
    <dgm:pt modelId="{8AEFADAB-331E-4C91-B8D7-D0DD6CA38DDE}" type="pres">
      <dgm:prSet presAssocID="{5690CEEA-6AFA-42E6-ADD3-43E22CB78552}" presName="horz1" presStyleCnt="0"/>
      <dgm:spPr/>
    </dgm:pt>
    <dgm:pt modelId="{692428BA-5EB4-4F9D-B9F3-21A309F80512}" type="pres">
      <dgm:prSet presAssocID="{5690CEEA-6AFA-42E6-ADD3-43E22CB78552}" presName="tx1" presStyleLbl="revTx" presStyleIdx="1" presStyleCnt="7"/>
      <dgm:spPr/>
      <dgm:t>
        <a:bodyPr/>
        <a:lstStyle/>
        <a:p>
          <a:endParaRPr lang="en-US"/>
        </a:p>
      </dgm:t>
    </dgm:pt>
    <dgm:pt modelId="{63B284E2-357C-4A34-BECF-517A3D9E087D}" type="pres">
      <dgm:prSet presAssocID="{5690CEEA-6AFA-42E6-ADD3-43E22CB78552}" presName="vert1" presStyleCnt="0"/>
      <dgm:spPr/>
    </dgm:pt>
    <dgm:pt modelId="{D773056B-D312-4125-8DA5-9321670D6AF3}" type="pres">
      <dgm:prSet presAssocID="{6D1BEBD9-7D3F-4E92-98CC-A9F8C6F5A322}" presName="thickLine" presStyleLbl="alignNode1" presStyleIdx="2" presStyleCnt="7"/>
      <dgm:spPr/>
    </dgm:pt>
    <dgm:pt modelId="{992FB5AC-BCFF-445C-B88C-4755D3D69FEE}" type="pres">
      <dgm:prSet presAssocID="{6D1BEBD9-7D3F-4E92-98CC-A9F8C6F5A322}" presName="horz1" presStyleCnt="0"/>
      <dgm:spPr/>
    </dgm:pt>
    <dgm:pt modelId="{FBF17BD8-B814-44E6-BC06-822D8FA9A6CB}" type="pres">
      <dgm:prSet presAssocID="{6D1BEBD9-7D3F-4E92-98CC-A9F8C6F5A322}" presName="tx1" presStyleLbl="revTx" presStyleIdx="2" presStyleCnt="7"/>
      <dgm:spPr/>
      <dgm:t>
        <a:bodyPr/>
        <a:lstStyle/>
        <a:p>
          <a:endParaRPr lang="en-US"/>
        </a:p>
      </dgm:t>
    </dgm:pt>
    <dgm:pt modelId="{17B7CB20-231A-4397-8DDC-66EEA5CF0EE1}" type="pres">
      <dgm:prSet presAssocID="{6D1BEBD9-7D3F-4E92-98CC-A9F8C6F5A322}" presName="vert1" presStyleCnt="0"/>
      <dgm:spPr/>
    </dgm:pt>
    <dgm:pt modelId="{D0D0229F-3601-4367-ACE6-1088D422304A}" type="pres">
      <dgm:prSet presAssocID="{A9665DA5-6F9C-4B14-9FB0-B80CF201A2DC}" presName="thickLine" presStyleLbl="alignNode1" presStyleIdx="3" presStyleCnt="7"/>
      <dgm:spPr/>
    </dgm:pt>
    <dgm:pt modelId="{345A5CCF-0086-4A3F-9DD4-EDCE4FB866B0}" type="pres">
      <dgm:prSet presAssocID="{A9665DA5-6F9C-4B14-9FB0-B80CF201A2DC}" presName="horz1" presStyleCnt="0"/>
      <dgm:spPr/>
    </dgm:pt>
    <dgm:pt modelId="{3BC34B38-0813-40BD-BEEA-D79690D1920E}" type="pres">
      <dgm:prSet presAssocID="{A9665DA5-6F9C-4B14-9FB0-B80CF201A2DC}" presName="tx1" presStyleLbl="revTx" presStyleIdx="3" presStyleCnt="7"/>
      <dgm:spPr/>
      <dgm:t>
        <a:bodyPr/>
        <a:lstStyle/>
        <a:p>
          <a:endParaRPr lang="en-US"/>
        </a:p>
      </dgm:t>
    </dgm:pt>
    <dgm:pt modelId="{73367BAE-A6E9-4870-B50B-549E3C8B4D61}" type="pres">
      <dgm:prSet presAssocID="{A9665DA5-6F9C-4B14-9FB0-B80CF201A2DC}" presName="vert1" presStyleCnt="0"/>
      <dgm:spPr/>
    </dgm:pt>
    <dgm:pt modelId="{F5190C08-3E94-4859-BE6A-32BFCE68BBB5}" type="pres">
      <dgm:prSet presAssocID="{F79B5231-E1CD-4C4B-B3E2-9989CBD43A0D}" presName="thickLine" presStyleLbl="alignNode1" presStyleIdx="4" presStyleCnt="7"/>
      <dgm:spPr/>
    </dgm:pt>
    <dgm:pt modelId="{F426B2DD-15E3-4F4D-9A2A-12799D0E10FE}" type="pres">
      <dgm:prSet presAssocID="{F79B5231-E1CD-4C4B-B3E2-9989CBD43A0D}" presName="horz1" presStyleCnt="0"/>
      <dgm:spPr/>
    </dgm:pt>
    <dgm:pt modelId="{B3D057C4-FB65-459D-A7AC-1416143C2D9B}" type="pres">
      <dgm:prSet presAssocID="{F79B5231-E1CD-4C4B-B3E2-9989CBD43A0D}" presName="tx1" presStyleLbl="revTx" presStyleIdx="4" presStyleCnt="7"/>
      <dgm:spPr/>
      <dgm:t>
        <a:bodyPr/>
        <a:lstStyle/>
        <a:p>
          <a:endParaRPr lang="en-US"/>
        </a:p>
      </dgm:t>
    </dgm:pt>
    <dgm:pt modelId="{B17DBE28-9726-4337-96BA-0C66479547DF}" type="pres">
      <dgm:prSet presAssocID="{F79B5231-E1CD-4C4B-B3E2-9989CBD43A0D}" presName="vert1" presStyleCnt="0"/>
      <dgm:spPr/>
    </dgm:pt>
    <dgm:pt modelId="{2D97E72B-4CF4-43C8-98E7-EF26ECAA9D10}" type="pres">
      <dgm:prSet presAssocID="{6CCC1016-A21C-4183-AF57-F4797E7C6406}" presName="thickLine" presStyleLbl="alignNode1" presStyleIdx="5" presStyleCnt="7"/>
      <dgm:spPr/>
    </dgm:pt>
    <dgm:pt modelId="{D26A9A76-9C91-4342-A641-A5D457642371}" type="pres">
      <dgm:prSet presAssocID="{6CCC1016-A21C-4183-AF57-F4797E7C6406}" presName="horz1" presStyleCnt="0"/>
      <dgm:spPr/>
    </dgm:pt>
    <dgm:pt modelId="{1FA4555A-13BA-450D-99D0-120671C19EF1}" type="pres">
      <dgm:prSet presAssocID="{6CCC1016-A21C-4183-AF57-F4797E7C6406}" presName="tx1" presStyleLbl="revTx" presStyleIdx="5" presStyleCnt="7"/>
      <dgm:spPr/>
      <dgm:t>
        <a:bodyPr/>
        <a:lstStyle/>
        <a:p>
          <a:endParaRPr lang="en-US"/>
        </a:p>
      </dgm:t>
    </dgm:pt>
    <dgm:pt modelId="{FE7AE420-B37E-4E89-8DE2-24073E7DF371}" type="pres">
      <dgm:prSet presAssocID="{6CCC1016-A21C-4183-AF57-F4797E7C6406}" presName="vert1" presStyleCnt="0"/>
      <dgm:spPr/>
    </dgm:pt>
    <dgm:pt modelId="{74A93826-5923-426D-A603-A0426F34F538}" type="pres">
      <dgm:prSet presAssocID="{53AEA543-7DD4-4D57-A937-98AABD8F9237}" presName="thickLine" presStyleLbl="alignNode1" presStyleIdx="6" presStyleCnt="7"/>
      <dgm:spPr/>
    </dgm:pt>
    <dgm:pt modelId="{F4F951FA-7C57-4F5D-8DF3-90027E103F6D}" type="pres">
      <dgm:prSet presAssocID="{53AEA543-7DD4-4D57-A937-98AABD8F9237}" presName="horz1" presStyleCnt="0"/>
      <dgm:spPr/>
    </dgm:pt>
    <dgm:pt modelId="{D0B7ACC6-BAE0-47CB-A5AA-41F3B1C5F0AF}" type="pres">
      <dgm:prSet presAssocID="{53AEA543-7DD4-4D57-A937-98AABD8F9237}" presName="tx1" presStyleLbl="revTx" presStyleIdx="6" presStyleCnt="7"/>
      <dgm:spPr/>
      <dgm:t>
        <a:bodyPr/>
        <a:lstStyle/>
        <a:p>
          <a:endParaRPr lang="en-US"/>
        </a:p>
      </dgm:t>
    </dgm:pt>
    <dgm:pt modelId="{84C88B43-64E0-439E-ABFE-FD42A6737B47}" type="pres">
      <dgm:prSet presAssocID="{53AEA543-7DD4-4D57-A937-98AABD8F9237}" presName="vert1" presStyleCnt="0"/>
      <dgm:spPr/>
    </dgm:pt>
  </dgm:ptLst>
  <dgm:cxnLst>
    <dgm:cxn modelId="{6EF1AD56-E6A6-4218-BFB8-9D6F66CCB878}" srcId="{320D8CA3-5CD8-4737-B340-332088A9248D}" destId="{F79B5231-E1CD-4C4B-B3E2-9989CBD43A0D}" srcOrd="4" destOrd="0" parTransId="{79F628FD-682B-4531-ADB3-698CA0DBC11E}" sibTransId="{2FA2B83B-B397-43A4-9735-14B82323E06D}"/>
    <dgm:cxn modelId="{D2B35B87-D4E9-40D9-BDEC-5FC023339202}" srcId="{320D8CA3-5CD8-4737-B340-332088A9248D}" destId="{5690CEEA-6AFA-42E6-ADD3-43E22CB78552}" srcOrd="1" destOrd="0" parTransId="{C7C0DDC5-A24E-4D98-B201-767FDF91F05A}" sibTransId="{8FFB04A3-E46C-4816-AC76-AA03607D133A}"/>
    <dgm:cxn modelId="{E7728979-6E18-4B0F-9715-42762239A0F2}" type="presOf" srcId="{F79B5231-E1CD-4C4B-B3E2-9989CBD43A0D}" destId="{B3D057C4-FB65-459D-A7AC-1416143C2D9B}" srcOrd="0" destOrd="0" presId="urn:microsoft.com/office/officeart/2008/layout/LinedList"/>
    <dgm:cxn modelId="{CF22B92D-EAA1-463C-8C07-5507A91F1F69}" srcId="{320D8CA3-5CD8-4737-B340-332088A9248D}" destId="{6D1BEBD9-7D3F-4E92-98CC-A9F8C6F5A322}" srcOrd="2" destOrd="0" parTransId="{21E8E007-936C-453B-958A-ED8AC4DFCC6A}" sibTransId="{2F0C309E-FEF1-4BEA-ACB1-CAC3BE500BD4}"/>
    <dgm:cxn modelId="{AB690554-DF6A-45E6-BD02-ED6D01A85086}" type="presOf" srcId="{A9665DA5-6F9C-4B14-9FB0-B80CF201A2DC}" destId="{3BC34B38-0813-40BD-BEEA-D79690D1920E}" srcOrd="0" destOrd="0" presId="urn:microsoft.com/office/officeart/2008/layout/LinedList"/>
    <dgm:cxn modelId="{A6DCE9A6-075A-4ED3-8EB0-8B68ECAEC6CF}" type="presOf" srcId="{9944A157-DDB4-4D29-AC09-AD5D19541B91}" destId="{70E016FA-C643-41F6-8BB7-BF66D202FD71}" srcOrd="0" destOrd="0" presId="urn:microsoft.com/office/officeart/2008/layout/LinedList"/>
    <dgm:cxn modelId="{F04D3A43-5886-43C8-9808-19043B370823}" type="presOf" srcId="{53AEA543-7DD4-4D57-A937-98AABD8F9237}" destId="{D0B7ACC6-BAE0-47CB-A5AA-41F3B1C5F0AF}" srcOrd="0" destOrd="0" presId="urn:microsoft.com/office/officeart/2008/layout/LinedList"/>
    <dgm:cxn modelId="{3B3C94E6-59BE-474F-8D62-14F407BD1E2E}" srcId="{320D8CA3-5CD8-4737-B340-332088A9248D}" destId="{A9665DA5-6F9C-4B14-9FB0-B80CF201A2DC}" srcOrd="3" destOrd="0" parTransId="{63A5F961-8947-47ED-BC88-7F4EEEEC185E}" sibTransId="{FF27B02F-A8FF-4411-8270-49777F66E5E7}"/>
    <dgm:cxn modelId="{D57C1C24-959F-42E4-9BB6-297FC39EB5FB}" srcId="{320D8CA3-5CD8-4737-B340-332088A9248D}" destId="{6CCC1016-A21C-4183-AF57-F4797E7C6406}" srcOrd="5" destOrd="0" parTransId="{94A0B97A-2A96-43F2-ADE0-9AC0CF684467}" sibTransId="{FB1E18EC-200B-42B5-9055-6B4D98CA3306}"/>
    <dgm:cxn modelId="{3A84AE67-DF66-4D67-97DE-2AE5220AE404}" srcId="{320D8CA3-5CD8-4737-B340-332088A9248D}" destId="{53AEA543-7DD4-4D57-A937-98AABD8F9237}" srcOrd="6" destOrd="0" parTransId="{66279168-872E-40D5-B069-EA250D2A6AC4}" sibTransId="{67D84E59-40A9-44D9-9EED-73D50FFDE2F3}"/>
    <dgm:cxn modelId="{B3929B6F-D380-4934-A624-0FDE56F0457A}" type="presOf" srcId="{5690CEEA-6AFA-42E6-ADD3-43E22CB78552}" destId="{692428BA-5EB4-4F9D-B9F3-21A309F80512}" srcOrd="0" destOrd="0" presId="urn:microsoft.com/office/officeart/2008/layout/LinedList"/>
    <dgm:cxn modelId="{EA24DBFC-FB42-4E82-BBA5-021232E8A802}" srcId="{320D8CA3-5CD8-4737-B340-332088A9248D}" destId="{9944A157-DDB4-4D29-AC09-AD5D19541B91}" srcOrd="0" destOrd="0" parTransId="{79AF4FD0-E7D3-4DA5-9CCF-8DA0C73254EE}" sibTransId="{83009362-DBBE-4FA3-893E-F83843D222A7}"/>
    <dgm:cxn modelId="{C3AB51EA-D317-47CD-9315-F55355BAD82D}" type="presOf" srcId="{320D8CA3-5CD8-4737-B340-332088A9248D}" destId="{A4F1E456-4C1E-4414-BE1D-7075E58BE01E}" srcOrd="0" destOrd="0" presId="urn:microsoft.com/office/officeart/2008/layout/LinedList"/>
    <dgm:cxn modelId="{74B01120-94A7-4028-A77A-01C645D546D4}" type="presOf" srcId="{6D1BEBD9-7D3F-4E92-98CC-A9F8C6F5A322}" destId="{FBF17BD8-B814-44E6-BC06-822D8FA9A6CB}" srcOrd="0" destOrd="0" presId="urn:microsoft.com/office/officeart/2008/layout/LinedList"/>
    <dgm:cxn modelId="{4E123ED1-FDAD-4E7F-8245-457DC925FDD0}" type="presOf" srcId="{6CCC1016-A21C-4183-AF57-F4797E7C6406}" destId="{1FA4555A-13BA-450D-99D0-120671C19EF1}" srcOrd="0" destOrd="0" presId="urn:microsoft.com/office/officeart/2008/layout/LinedList"/>
    <dgm:cxn modelId="{30D099AE-B684-492B-A01C-023E66B7FB63}" type="presParOf" srcId="{A4F1E456-4C1E-4414-BE1D-7075E58BE01E}" destId="{6EE68D6B-6D9C-461F-8C88-D483ED9BBC68}" srcOrd="0" destOrd="0" presId="urn:microsoft.com/office/officeart/2008/layout/LinedList"/>
    <dgm:cxn modelId="{D8E3BAA4-C4CE-4953-8C16-FB16B47570AD}" type="presParOf" srcId="{A4F1E456-4C1E-4414-BE1D-7075E58BE01E}" destId="{5F584066-C3D4-415F-BF9D-33432E980695}" srcOrd="1" destOrd="0" presId="urn:microsoft.com/office/officeart/2008/layout/LinedList"/>
    <dgm:cxn modelId="{C6DF0FDB-FD14-4828-9E0D-CB3A07BA5CC0}" type="presParOf" srcId="{5F584066-C3D4-415F-BF9D-33432E980695}" destId="{70E016FA-C643-41F6-8BB7-BF66D202FD71}" srcOrd="0" destOrd="0" presId="urn:microsoft.com/office/officeart/2008/layout/LinedList"/>
    <dgm:cxn modelId="{E0C51E7E-1577-4771-AD76-8E2D15C8C46B}" type="presParOf" srcId="{5F584066-C3D4-415F-BF9D-33432E980695}" destId="{F14728B4-6C3E-4235-B5AB-02EF89C7CFA6}" srcOrd="1" destOrd="0" presId="urn:microsoft.com/office/officeart/2008/layout/LinedList"/>
    <dgm:cxn modelId="{2B6F50EA-9463-4287-A930-A2E067A2C853}" type="presParOf" srcId="{A4F1E456-4C1E-4414-BE1D-7075E58BE01E}" destId="{3771CF06-7B1B-4160-B019-6D557D99EE28}" srcOrd="2" destOrd="0" presId="urn:microsoft.com/office/officeart/2008/layout/LinedList"/>
    <dgm:cxn modelId="{B806799D-6B90-48C3-9FC1-53D0EB160A5A}" type="presParOf" srcId="{A4F1E456-4C1E-4414-BE1D-7075E58BE01E}" destId="{8AEFADAB-331E-4C91-B8D7-D0DD6CA38DDE}" srcOrd="3" destOrd="0" presId="urn:microsoft.com/office/officeart/2008/layout/LinedList"/>
    <dgm:cxn modelId="{632D7240-8ECA-4721-9F3B-F9E2D63847A0}" type="presParOf" srcId="{8AEFADAB-331E-4C91-B8D7-D0DD6CA38DDE}" destId="{692428BA-5EB4-4F9D-B9F3-21A309F80512}" srcOrd="0" destOrd="0" presId="urn:microsoft.com/office/officeart/2008/layout/LinedList"/>
    <dgm:cxn modelId="{15D98532-AEFF-4888-9640-F62BAD838E48}" type="presParOf" srcId="{8AEFADAB-331E-4C91-B8D7-D0DD6CA38DDE}" destId="{63B284E2-357C-4A34-BECF-517A3D9E087D}" srcOrd="1" destOrd="0" presId="urn:microsoft.com/office/officeart/2008/layout/LinedList"/>
    <dgm:cxn modelId="{8D2A5424-4C94-464D-A4B2-CBC49A88AF5A}" type="presParOf" srcId="{A4F1E456-4C1E-4414-BE1D-7075E58BE01E}" destId="{D773056B-D312-4125-8DA5-9321670D6AF3}" srcOrd="4" destOrd="0" presId="urn:microsoft.com/office/officeart/2008/layout/LinedList"/>
    <dgm:cxn modelId="{D011626D-BDD9-4B6B-AADF-80628B0AE33B}" type="presParOf" srcId="{A4F1E456-4C1E-4414-BE1D-7075E58BE01E}" destId="{992FB5AC-BCFF-445C-B88C-4755D3D69FEE}" srcOrd="5" destOrd="0" presId="urn:microsoft.com/office/officeart/2008/layout/LinedList"/>
    <dgm:cxn modelId="{E6595617-CDD4-4C13-B83C-C07A85E1299C}" type="presParOf" srcId="{992FB5AC-BCFF-445C-B88C-4755D3D69FEE}" destId="{FBF17BD8-B814-44E6-BC06-822D8FA9A6CB}" srcOrd="0" destOrd="0" presId="urn:microsoft.com/office/officeart/2008/layout/LinedList"/>
    <dgm:cxn modelId="{D3533F86-8585-4CC3-B414-80D65B6F7039}" type="presParOf" srcId="{992FB5AC-BCFF-445C-B88C-4755D3D69FEE}" destId="{17B7CB20-231A-4397-8DDC-66EEA5CF0EE1}" srcOrd="1" destOrd="0" presId="urn:microsoft.com/office/officeart/2008/layout/LinedList"/>
    <dgm:cxn modelId="{8DB9E484-3028-46EC-91A9-29AFE88E0860}" type="presParOf" srcId="{A4F1E456-4C1E-4414-BE1D-7075E58BE01E}" destId="{D0D0229F-3601-4367-ACE6-1088D422304A}" srcOrd="6" destOrd="0" presId="urn:microsoft.com/office/officeart/2008/layout/LinedList"/>
    <dgm:cxn modelId="{6B9349E9-E292-4DA7-9A6A-D2817DDFB8FB}" type="presParOf" srcId="{A4F1E456-4C1E-4414-BE1D-7075E58BE01E}" destId="{345A5CCF-0086-4A3F-9DD4-EDCE4FB866B0}" srcOrd="7" destOrd="0" presId="urn:microsoft.com/office/officeart/2008/layout/LinedList"/>
    <dgm:cxn modelId="{18970A07-C4BD-4CB8-BB3C-A2BC138C48EE}" type="presParOf" srcId="{345A5CCF-0086-4A3F-9DD4-EDCE4FB866B0}" destId="{3BC34B38-0813-40BD-BEEA-D79690D1920E}" srcOrd="0" destOrd="0" presId="urn:microsoft.com/office/officeart/2008/layout/LinedList"/>
    <dgm:cxn modelId="{97C09BA5-B4AC-4927-9D4D-E82F43197A09}" type="presParOf" srcId="{345A5CCF-0086-4A3F-9DD4-EDCE4FB866B0}" destId="{73367BAE-A6E9-4870-B50B-549E3C8B4D61}" srcOrd="1" destOrd="0" presId="urn:microsoft.com/office/officeart/2008/layout/LinedList"/>
    <dgm:cxn modelId="{62E0FBEF-5678-49FC-98EF-E3C50115D18E}" type="presParOf" srcId="{A4F1E456-4C1E-4414-BE1D-7075E58BE01E}" destId="{F5190C08-3E94-4859-BE6A-32BFCE68BBB5}" srcOrd="8" destOrd="0" presId="urn:microsoft.com/office/officeart/2008/layout/LinedList"/>
    <dgm:cxn modelId="{0749B0B0-710B-4F32-A038-630C84239195}" type="presParOf" srcId="{A4F1E456-4C1E-4414-BE1D-7075E58BE01E}" destId="{F426B2DD-15E3-4F4D-9A2A-12799D0E10FE}" srcOrd="9" destOrd="0" presId="urn:microsoft.com/office/officeart/2008/layout/LinedList"/>
    <dgm:cxn modelId="{226C62BD-B47B-479E-A992-E9EAD5F1BE4E}" type="presParOf" srcId="{F426B2DD-15E3-4F4D-9A2A-12799D0E10FE}" destId="{B3D057C4-FB65-459D-A7AC-1416143C2D9B}" srcOrd="0" destOrd="0" presId="urn:microsoft.com/office/officeart/2008/layout/LinedList"/>
    <dgm:cxn modelId="{C8DFCD47-517A-439D-ABCA-7B1AA4E46E90}" type="presParOf" srcId="{F426B2DD-15E3-4F4D-9A2A-12799D0E10FE}" destId="{B17DBE28-9726-4337-96BA-0C66479547DF}" srcOrd="1" destOrd="0" presId="urn:microsoft.com/office/officeart/2008/layout/LinedList"/>
    <dgm:cxn modelId="{9020DC63-55E7-4E9C-A963-6299FF3BC5D8}" type="presParOf" srcId="{A4F1E456-4C1E-4414-BE1D-7075E58BE01E}" destId="{2D97E72B-4CF4-43C8-98E7-EF26ECAA9D10}" srcOrd="10" destOrd="0" presId="urn:microsoft.com/office/officeart/2008/layout/LinedList"/>
    <dgm:cxn modelId="{6C88360B-1EBD-48F6-BD3C-313E9308F4B7}" type="presParOf" srcId="{A4F1E456-4C1E-4414-BE1D-7075E58BE01E}" destId="{D26A9A76-9C91-4342-A641-A5D457642371}" srcOrd="11" destOrd="0" presId="urn:microsoft.com/office/officeart/2008/layout/LinedList"/>
    <dgm:cxn modelId="{656CA3B3-EAF5-4E97-A081-8B02B5661BEF}" type="presParOf" srcId="{D26A9A76-9C91-4342-A641-A5D457642371}" destId="{1FA4555A-13BA-450D-99D0-120671C19EF1}" srcOrd="0" destOrd="0" presId="urn:microsoft.com/office/officeart/2008/layout/LinedList"/>
    <dgm:cxn modelId="{1F54E0BD-358E-47A8-83B8-FB454FD8964F}" type="presParOf" srcId="{D26A9A76-9C91-4342-A641-A5D457642371}" destId="{FE7AE420-B37E-4E89-8DE2-24073E7DF371}" srcOrd="1" destOrd="0" presId="urn:microsoft.com/office/officeart/2008/layout/LinedList"/>
    <dgm:cxn modelId="{33F69D30-A55D-40CA-A83A-352EC2576F8C}" type="presParOf" srcId="{A4F1E456-4C1E-4414-BE1D-7075E58BE01E}" destId="{74A93826-5923-426D-A603-A0426F34F538}" srcOrd="12" destOrd="0" presId="urn:microsoft.com/office/officeart/2008/layout/LinedList"/>
    <dgm:cxn modelId="{8D1E1546-7943-481D-B09C-025F583FB243}" type="presParOf" srcId="{A4F1E456-4C1E-4414-BE1D-7075E58BE01E}" destId="{F4F951FA-7C57-4F5D-8DF3-90027E103F6D}" srcOrd="13" destOrd="0" presId="urn:microsoft.com/office/officeart/2008/layout/LinedList"/>
    <dgm:cxn modelId="{29BA016D-B965-42BC-B4DF-D3C55A16B43F}" type="presParOf" srcId="{F4F951FA-7C57-4F5D-8DF3-90027E103F6D}" destId="{D0B7ACC6-BAE0-47CB-A5AA-41F3B1C5F0AF}" srcOrd="0" destOrd="0" presId="urn:microsoft.com/office/officeart/2008/layout/LinedList"/>
    <dgm:cxn modelId="{4657B8FE-719D-468E-9547-ECA914B11AE2}" type="presParOf" srcId="{F4F951FA-7C57-4F5D-8DF3-90027E103F6D}" destId="{84C88B43-64E0-439E-ABFE-FD42A6737B4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1FBD4DA-4804-4613-A4B8-104307F745C5}" type="doc">
      <dgm:prSet loTypeId="urn:microsoft.com/office/officeart/2016/7/layout/BasicLinearProcessNumbered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90E268D6-9B53-4241-A9D2-9EC1E33DD80A}">
      <dgm:prSet/>
      <dgm:spPr/>
      <dgm:t>
        <a:bodyPr/>
        <a:lstStyle/>
        <a:p>
          <a:r>
            <a:rPr lang="en-US"/>
            <a:t>Circle pictures of responsible acts</a:t>
          </a:r>
        </a:p>
      </dgm:t>
    </dgm:pt>
    <dgm:pt modelId="{AD0555C5-52E6-4F79-BBFB-89D847DEC265}" type="parTrans" cxnId="{5001BA7D-E6E3-419C-92E5-A610AB1022DB}">
      <dgm:prSet/>
      <dgm:spPr/>
      <dgm:t>
        <a:bodyPr/>
        <a:lstStyle/>
        <a:p>
          <a:endParaRPr lang="en-US"/>
        </a:p>
      </dgm:t>
    </dgm:pt>
    <dgm:pt modelId="{C56FD788-B069-46E0-8E27-8C888F8E18A0}" type="sibTrans" cxnId="{5001BA7D-E6E3-419C-92E5-A610AB1022DB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7B7581B2-0E55-42C7-9858-D05B5E2E61B3}">
      <dgm:prSet/>
      <dgm:spPr/>
      <dgm:t>
        <a:bodyPr/>
        <a:lstStyle/>
        <a:p>
          <a:r>
            <a:rPr lang="en-US"/>
            <a:t>Draw or write one responsibility at home, one at school</a:t>
          </a:r>
        </a:p>
      </dgm:t>
    </dgm:pt>
    <dgm:pt modelId="{B5AA6719-331A-4EE7-BF4D-BA070A07017B}" type="parTrans" cxnId="{61DB9FF6-F7E7-4BB8-87A7-21113C649A47}">
      <dgm:prSet/>
      <dgm:spPr/>
      <dgm:t>
        <a:bodyPr/>
        <a:lstStyle/>
        <a:p>
          <a:endParaRPr lang="en-US"/>
        </a:p>
      </dgm:t>
    </dgm:pt>
    <dgm:pt modelId="{B5DE6F3E-647E-4772-BCFE-EE337AC493D3}" type="sibTrans" cxnId="{61DB9FF6-F7E7-4BB8-87A7-21113C649A47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7600F5EA-9697-429D-ABD7-A19F5E9751B5}">
      <dgm:prSet/>
      <dgm:spPr/>
      <dgm:t>
        <a:bodyPr/>
        <a:lstStyle/>
        <a:p>
          <a:r>
            <a:rPr lang="en-US"/>
            <a:t>Match pictures to “duty” or “not duty”</a:t>
          </a:r>
        </a:p>
      </dgm:t>
    </dgm:pt>
    <dgm:pt modelId="{35EB7C84-FDED-4934-A050-4C76978118FA}" type="parTrans" cxnId="{68AE7491-3038-4E4D-89C7-E6A0555B6D68}">
      <dgm:prSet/>
      <dgm:spPr/>
      <dgm:t>
        <a:bodyPr/>
        <a:lstStyle/>
        <a:p>
          <a:endParaRPr lang="en-US"/>
        </a:p>
      </dgm:t>
    </dgm:pt>
    <dgm:pt modelId="{63E64081-A602-4340-A3EB-7A0DA5948FD4}" type="sibTrans" cxnId="{68AE7491-3038-4E4D-89C7-E6A0555B6D68}">
      <dgm:prSet phldrT="3" phldr="0"/>
      <dgm:spPr/>
      <dgm:t>
        <a:bodyPr/>
        <a:lstStyle/>
        <a:p>
          <a:r>
            <a:rPr lang="en-US"/>
            <a:t>3</a:t>
          </a:r>
        </a:p>
      </dgm:t>
    </dgm:pt>
    <dgm:pt modelId="{FAD890BC-376D-4988-9D05-2FC653C33B7A}" type="pres">
      <dgm:prSet presAssocID="{B1FBD4DA-4804-4613-A4B8-104307F745C5}" presName="Name0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E50C7F5-E7DE-4C3D-A32C-EDEB4935A414}" type="pres">
      <dgm:prSet presAssocID="{90E268D6-9B53-4241-A9D2-9EC1E33DD80A}" presName="compositeNode" presStyleCnt="0">
        <dgm:presLayoutVars>
          <dgm:bulletEnabled val="1"/>
        </dgm:presLayoutVars>
      </dgm:prSet>
      <dgm:spPr/>
    </dgm:pt>
    <dgm:pt modelId="{70CB5294-E18C-4B9F-A43F-60F2443F8393}" type="pres">
      <dgm:prSet presAssocID="{90E268D6-9B53-4241-A9D2-9EC1E33DD80A}" presName="bgRect" presStyleLbl="bgAccFollowNode1" presStyleIdx="0" presStyleCnt="3"/>
      <dgm:spPr/>
      <dgm:t>
        <a:bodyPr/>
        <a:lstStyle/>
        <a:p>
          <a:endParaRPr lang="en-US"/>
        </a:p>
      </dgm:t>
    </dgm:pt>
    <dgm:pt modelId="{42FD7A9E-5E02-44C9-925F-2B5528D9942A}" type="pres">
      <dgm:prSet presAssocID="{C56FD788-B069-46E0-8E27-8C888F8E18A0}" presName="sibTransNodeCircle" presStyleLbl="alignNode1" presStyleIdx="0" presStyleCnt="6">
        <dgm:presLayoutVars>
          <dgm:chMax val="0"/>
          <dgm:bulletEnabled/>
        </dgm:presLayoutVars>
      </dgm:prSet>
      <dgm:spPr/>
      <dgm:t>
        <a:bodyPr/>
        <a:lstStyle/>
        <a:p>
          <a:endParaRPr lang="en-US"/>
        </a:p>
      </dgm:t>
    </dgm:pt>
    <dgm:pt modelId="{A4184E47-748D-4C76-B8E4-67960072BB56}" type="pres">
      <dgm:prSet presAssocID="{90E268D6-9B53-4241-A9D2-9EC1E33DD80A}" presName="bottomLine" presStyleLbl="alignNode1" presStyleIdx="1" presStyleCnt="6">
        <dgm:presLayoutVars/>
      </dgm:prSet>
      <dgm:spPr/>
    </dgm:pt>
    <dgm:pt modelId="{11173473-92A8-49E9-B475-571B560EBB61}" type="pres">
      <dgm:prSet presAssocID="{90E268D6-9B53-4241-A9D2-9EC1E33DD80A}" presName="nodeText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5406AF-CAE6-43B3-82C0-B565AB7E20C1}" type="pres">
      <dgm:prSet presAssocID="{C56FD788-B069-46E0-8E27-8C888F8E18A0}" presName="sibTrans" presStyleCnt="0"/>
      <dgm:spPr/>
    </dgm:pt>
    <dgm:pt modelId="{E8DC9E4A-7133-4569-99C6-FBD59142273A}" type="pres">
      <dgm:prSet presAssocID="{7B7581B2-0E55-42C7-9858-D05B5E2E61B3}" presName="compositeNode" presStyleCnt="0">
        <dgm:presLayoutVars>
          <dgm:bulletEnabled val="1"/>
        </dgm:presLayoutVars>
      </dgm:prSet>
      <dgm:spPr/>
    </dgm:pt>
    <dgm:pt modelId="{8AD9A08B-4FE7-446C-8CFB-C702B69F9028}" type="pres">
      <dgm:prSet presAssocID="{7B7581B2-0E55-42C7-9858-D05B5E2E61B3}" presName="bgRect" presStyleLbl="bgAccFollowNode1" presStyleIdx="1" presStyleCnt="3"/>
      <dgm:spPr/>
      <dgm:t>
        <a:bodyPr/>
        <a:lstStyle/>
        <a:p>
          <a:endParaRPr lang="en-US"/>
        </a:p>
      </dgm:t>
    </dgm:pt>
    <dgm:pt modelId="{D78C1591-4EC0-4C17-8633-920500777DF4}" type="pres">
      <dgm:prSet presAssocID="{B5DE6F3E-647E-4772-BCFE-EE337AC493D3}" presName="sibTransNodeCircle" presStyleLbl="alignNode1" presStyleIdx="2" presStyleCnt="6">
        <dgm:presLayoutVars>
          <dgm:chMax val="0"/>
          <dgm:bulletEnabled/>
        </dgm:presLayoutVars>
      </dgm:prSet>
      <dgm:spPr/>
      <dgm:t>
        <a:bodyPr/>
        <a:lstStyle/>
        <a:p>
          <a:endParaRPr lang="en-US"/>
        </a:p>
      </dgm:t>
    </dgm:pt>
    <dgm:pt modelId="{EBA6CE56-41EE-427B-A4DD-8D2C822EE0A3}" type="pres">
      <dgm:prSet presAssocID="{7B7581B2-0E55-42C7-9858-D05B5E2E61B3}" presName="bottomLine" presStyleLbl="alignNode1" presStyleIdx="3" presStyleCnt="6">
        <dgm:presLayoutVars/>
      </dgm:prSet>
      <dgm:spPr/>
    </dgm:pt>
    <dgm:pt modelId="{74D1AB03-57D2-4B09-B317-BEC2F979D7BB}" type="pres">
      <dgm:prSet presAssocID="{7B7581B2-0E55-42C7-9858-D05B5E2E61B3}" presName="nodeText" presStyleLbl="b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4A818C-A832-4016-8AC1-C3E3ACAD81B5}" type="pres">
      <dgm:prSet presAssocID="{B5DE6F3E-647E-4772-BCFE-EE337AC493D3}" presName="sibTrans" presStyleCnt="0"/>
      <dgm:spPr/>
    </dgm:pt>
    <dgm:pt modelId="{301E666C-91CF-414A-82D2-9E8842CE46B4}" type="pres">
      <dgm:prSet presAssocID="{7600F5EA-9697-429D-ABD7-A19F5E9751B5}" presName="compositeNode" presStyleCnt="0">
        <dgm:presLayoutVars>
          <dgm:bulletEnabled val="1"/>
        </dgm:presLayoutVars>
      </dgm:prSet>
      <dgm:spPr/>
    </dgm:pt>
    <dgm:pt modelId="{69D2ABB4-FD55-4D44-8165-1540FB85F042}" type="pres">
      <dgm:prSet presAssocID="{7600F5EA-9697-429D-ABD7-A19F5E9751B5}" presName="bgRect" presStyleLbl="bgAccFollowNode1" presStyleIdx="2" presStyleCnt="3"/>
      <dgm:spPr/>
      <dgm:t>
        <a:bodyPr/>
        <a:lstStyle/>
        <a:p>
          <a:endParaRPr lang="en-US"/>
        </a:p>
      </dgm:t>
    </dgm:pt>
    <dgm:pt modelId="{1FEBCAA4-FB3B-4DE6-ACE8-A8B76B416F19}" type="pres">
      <dgm:prSet presAssocID="{63E64081-A602-4340-A3EB-7A0DA5948FD4}" presName="sibTransNodeCircle" presStyleLbl="alignNode1" presStyleIdx="4" presStyleCnt="6">
        <dgm:presLayoutVars>
          <dgm:chMax val="0"/>
          <dgm:bulletEnabled/>
        </dgm:presLayoutVars>
      </dgm:prSet>
      <dgm:spPr/>
      <dgm:t>
        <a:bodyPr/>
        <a:lstStyle/>
        <a:p>
          <a:endParaRPr lang="en-US"/>
        </a:p>
      </dgm:t>
    </dgm:pt>
    <dgm:pt modelId="{69383485-3058-42BC-9FE6-1484B47B4121}" type="pres">
      <dgm:prSet presAssocID="{7600F5EA-9697-429D-ABD7-A19F5E9751B5}" presName="bottomLine" presStyleLbl="alignNode1" presStyleIdx="5" presStyleCnt="6">
        <dgm:presLayoutVars/>
      </dgm:prSet>
      <dgm:spPr/>
    </dgm:pt>
    <dgm:pt modelId="{DAF94AF1-BBD3-4249-A2B4-507F9549ACA7}" type="pres">
      <dgm:prSet presAssocID="{7600F5EA-9697-429D-ABD7-A19F5E9751B5}" presName="nodeText" presStyleLbl="b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CD40AF6-2FAA-4898-A7F9-6AEC6A7CABE9}" type="presOf" srcId="{7600F5EA-9697-429D-ABD7-A19F5E9751B5}" destId="{69D2ABB4-FD55-4D44-8165-1540FB85F042}" srcOrd="0" destOrd="0" presId="urn:microsoft.com/office/officeart/2016/7/layout/BasicLinearProcessNumbered"/>
    <dgm:cxn modelId="{11675D84-6E1A-4737-A3A0-165680B9F14B}" type="presOf" srcId="{90E268D6-9B53-4241-A9D2-9EC1E33DD80A}" destId="{11173473-92A8-49E9-B475-571B560EBB61}" srcOrd="1" destOrd="0" presId="urn:microsoft.com/office/officeart/2016/7/layout/BasicLinearProcessNumbered"/>
    <dgm:cxn modelId="{B7D31B4F-E130-4BDF-B6CE-25C5845388BD}" type="presOf" srcId="{B5DE6F3E-647E-4772-BCFE-EE337AC493D3}" destId="{D78C1591-4EC0-4C17-8633-920500777DF4}" srcOrd="0" destOrd="0" presId="urn:microsoft.com/office/officeart/2016/7/layout/BasicLinearProcessNumbered"/>
    <dgm:cxn modelId="{0539E81A-7EB7-4BBC-A205-195A0688E787}" type="presOf" srcId="{7B7581B2-0E55-42C7-9858-D05B5E2E61B3}" destId="{74D1AB03-57D2-4B09-B317-BEC2F979D7BB}" srcOrd="1" destOrd="0" presId="urn:microsoft.com/office/officeart/2016/7/layout/BasicLinearProcessNumbered"/>
    <dgm:cxn modelId="{AC42053F-6336-4C8A-BD7C-6D6422084465}" type="presOf" srcId="{63E64081-A602-4340-A3EB-7A0DA5948FD4}" destId="{1FEBCAA4-FB3B-4DE6-ACE8-A8B76B416F19}" srcOrd="0" destOrd="0" presId="urn:microsoft.com/office/officeart/2016/7/layout/BasicLinearProcessNumbered"/>
    <dgm:cxn modelId="{65E024D8-F6B0-4A36-91A7-94CC7318BEEC}" type="presOf" srcId="{7600F5EA-9697-429D-ABD7-A19F5E9751B5}" destId="{DAF94AF1-BBD3-4249-A2B4-507F9549ACA7}" srcOrd="1" destOrd="0" presId="urn:microsoft.com/office/officeart/2016/7/layout/BasicLinearProcessNumbered"/>
    <dgm:cxn modelId="{5001BA7D-E6E3-419C-92E5-A610AB1022DB}" srcId="{B1FBD4DA-4804-4613-A4B8-104307F745C5}" destId="{90E268D6-9B53-4241-A9D2-9EC1E33DD80A}" srcOrd="0" destOrd="0" parTransId="{AD0555C5-52E6-4F79-BBFB-89D847DEC265}" sibTransId="{C56FD788-B069-46E0-8E27-8C888F8E18A0}"/>
    <dgm:cxn modelId="{6095DF01-E172-4550-ACB9-637864047A93}" type="presOf" srcId="{90E268D6-9B53-4241-A9D2-9EC1E33DD80A}" destId="{70CB5294-E18C-4B9F-A43F-60F2443F8393}" srcOrd="0" destOrd="0" presId="urn:microsoft.com/office/officeart/2016/7/layout/BasicLinearProcessNumbered"/>
    <dgm:cxn modelId="{61DB9FF6-F7E7-4BB8-87A7-21113C649A47}" srcId="{B1FBD4DA-4804-4613-A4B8-104307F745C5}" destId="{7B7581B2-0E55-42C7-9858-D05B5E2E61B3}" srcOrd="1" destOrd="0" parTransId="{B5AA6719-331A-4EE7-BF4D-BA070A07017B}" sibTransId="{B5DE6F3E-647E-4772-BCFE-EE337AC493D3}"/>
    <dgm:cxn modelId="{72B7C382-D31D-4B40-8AE1-C04034059FFD}" type="presOf" srcId="{C56FD788-B069-46E0-8E27-8C888F8E18A0}" destId="{42FD7A9E-5E02-44C9-925F-2B5528D9942A}" srcOrd="0" destOrd="0" presId="urn:microsoft.com/office/officeart/2016/7/layout/BasicLinearProcessNumbered"/>
    <dgm:cxn modelId="{68AE7491-3038-4E4D-89C7-E6A0555B6D68}" srcId="{B1FBD4DA-4804-4613-A4B8-104307F745C5}" destId="{7600F5EA-9697-429D-ABD7-A19F5E9751B5}" srcOrd="2" destOrd="0" parTransId="{35EB7C84-FDED-4934-A050-4C76978118FA}" sibTransId="{63E64081-A602-4340-A3EB-7A0DA5948FD4}"/>
    <dgm:cxn modelId="{BC1AE7DD-895F-4EE6-954F-27D6CD7B174D}" type="presOf" srcId="{B1FBD4DA-4804-4613-A4B8-104307F745C5}" destId="{FAD890BC-376D-4988-9D05-2FC653C33B7A}" srcOrd="0" destOrd="0" presId="urn:microsoft.com/office/officeart/2016/7/layout/BasicLinearProcessNumbered"/>
    <dgm:cxn modelId="{2F64F474-2E40-46C0-8C01-2D4237866295}" type="presOf" srcId="{7B7581B2-0E55-42C7-9858-D05B5E2E61B3}" destId="{8AD9A08B-4FE7-446C-8CFB-C702B69F9028}" srcOrd="0" destOrd="0" presId="urn:microsoft.com/office/officeart/2016/7/layout/BasicLinearProcessNumbered"/>
    <dgm:cxn modelId="{3D03F8C4-3B38-48BA-A8C4-11958199FB91}" type="presParOf" srcId="{FAD890BC-376D-4988-9D05-2FC653C33B7A}" destId="{BE50C7F5-E7DE-4C3D-A32C-EDEB4935A414}" srcOrd="0" destOrd="0" presId="urn:microsoft.com/office/officeart/2016/7/layout/BasicLinearProcessNumbered"/>
    <dgm:cxn modelId="{848DE5E8-AF3F-4080-A0BA-653F46111726}" type="presParOf" srcId="{BE50C7F5-E7DE-4C3D-A32C-EDEB4935A414}" destId="{70CB5294-E18C-4B9F-A43F-60F2443F8393}" srcOrd="0" destOrd="0" presId="urn:microsoft.com/office/officeart/2016/7/layout/BasicLinearProcessNumbered"/>
    <dgm:cxn modelId="{CCD77759-50A7-402D-A5BD-8AB7E5203F2C}" type="presParOf" srcId="{BE50C7F5-E7DE-4C3D-A32C-EDEB4935A414}" destId="{42FD7A9E-5E02-44C9-925F-2B5528D9942A}" srcOrd="1" destOrd="0" presId="urn:microsoft.com/office/officeart/2016/7/layout/BasicLinearProcessNumbered"/>
    <dgm:cxn modelId="{ED397867-7862-4823-8159-7CDA189392D1}" type="presParOf" srcId="{BE50C7F5-E7DE-4C3D-A32C-EDEB4935A414}" destId="{A4184E47-748D-4C76-B8E4-67960072BB56}" srcOrd="2" destOrd="0" presId="urn:microsoft.com/office/officeart/2016/7/layout/BasicLinearProcessNumbered"/>
    <dgm:cxn modelId="{A8919BE2-FC42-48F3-A082-E018C6ADD029}" type="presParOf" srcId="{BE50C7F5-E7DE-4C3D-A32C-EDEB4935A414}" destId="{11173473-92A8-49E9-B475-571B560EBB61}" srcOrd="3" destOrd="0" presId="urn:microsoft.com/office/officeart/2016/7/layout/BasicLinearProcessNumbered"/>
    <dgm:cxn modelId="{472803BE-7A18-4274-B609-26B72C45D7EF}" type="presParOf" srcId="{FAD890BC-376D-4988-9D05-2FC653C33B7A}" destId="{385406AF-CAE6-43B3-82C0-B565AB7E20C1}" srcOrd="1" destOrd="0" presId="urn:microsoft.com/office/officeart/2016/7/layout/BasicLinearProcessNumbered"/>
    <dgm:cxn modelId="{3A03880C-DD9A-4863-B03E-871E1AC49C62}" type="presParOf" srcId="{FAD890BC-376D-4988-9D05-2FC653C33B7A}" destId="{E8DC9E4A-7133-4569-99C6-FBD59142273A}" srcOrd="2" destOrd="0" presId="urn:microsoft.com/office/officeart/2016/7/layout/BasicLinearProcessNumbered"/>
    <dgm:cxn modelId="{124F4E60-7465-443C-9831-9C9609603E10}" type="presParOf" srcId="{E8DC9E4A-7133-4569-99C6-FBD59142273A}" destId="{8AD9A08B-4FE7-446C-8CFB-C702B69F9028}" srcOrd="0" destOrd="0" presId="urn:microsoft.com/office/officeart/2016/7/layout/BasicLinearProcessNumbered"/>
    <dgm:cxn modelId="{E19ABBE7-D125-4447-B762-57D2A83FDEC6}" type="presParOf" srcId="{E8DC9E4A-7133-4569-99C6-FBD59142273A}" destId="{D78C1591-4EC0-4C17-8633-920500777DF4}" srcOrd="1" destOrd="0" presId="urn:microsoft.com/office/officeart/2016/7/layout/BasicLinearProcessNumbered"/>
    <dgm:cxn modelId="{ECC63DEC-9387-489C-B664-B624BE741D55}" type="presParOf" srcId="{E8DC9E4A-7133-4569-99C6-FBD59142273A}" destId="{EBA6CE56-41EE-427B-A4DD-8D2C822EE0A3}" srcOrd="2" destOrd="0" presId="urn:microsoft.com/office/officeart/2016/7/layout/BasicLinearProcessNumbered"/>
    <dgm:cxn modelId="{C1B4F73F-00C4-4013-A16F-52235F195AB0}" type="presParOf" srcId="{E8DC9E4A-7133-4569-99C6-FBD59142273A}" destId="{74D1AB03-57D2-4B09-B317-BEC2F979D7BB}" srcOrd="3" destOrd="0" presId="urn:microsoft.com/office/officeart/2016/7/layout/BasicLinearProcessNumbered"/>
    <dgm:cxn modelId="{4FB32EC5-867E-4833-8024-6C861BCF015E}" type="presParOf" srcId="{FAD890BC-376D-4988-9D05-2FC653C33B7A}" destId="{3C4A818C-A832-4016-8AC1-C3E3ACAD81B5}" srcOrd="3" destOrd="0" presId="urn:microsoft.com/office/officeart/2016/7/layout/BasicLinearProcessNumbered"/>
    <dgm:cxn modelId="{4D03A4D7-A1F3-4CD1-A3B8-3BB762922145}" type="presParOf" srcId="{FAD890BC-376D-4988-9D05-2FC653C33B7A}" destId="{301E666C-91CF-414A-82D2-9E8842CE46B4}" srcOrd="4" destOrd="0" presId="urn:microsoft.com/office/officeart/2016/7/layout/BasicLinearProcessNumbered"/>
    <dgm:cxn modelId="{7073424D-5BD5-4DF6-9C5A-671B80673C4F}" type="presParOf" srcId="{301E666C-91CF-414A-82D2-9E8842CE46B4}" destId="{69D2ABB4-FD55-4D44-8165-1540FB85F042}" srcOrd="0" destOrd="0" presId="urn:microsoft.com/office/officeart/2016/7/layout/BasicLinearProcessNumbered"/>
    <dgm:cxn modelId="{2A9F741B-D25E-4FEE-82F5-9CC17DC65817}" type="presParOf" srcId="{301E666C-91CF-414A-82D2-9E8842CE46B4}" destId="{1FEBCAA4-FB3B-4DE6-ACE8-A8B76B416F19}" srcOrd="1" destOrd="0" presId="urn:microsoft.com/office/officeart/2016/7/layout/BasicLinearProcessNumbered"/>
    <dgm:cxn modelId="{E51AC018-BD39-4DF5-8B65-ED2C3950777D}" type="presParOf" srcId="{301E666C-91CF-414A-82D2-9E8842CE46B4}" destId="{69383485-3058-42BC-9FE6-1484B47B4121}" srcOrd="2" destOrd="0" presId="urn:microsoft.com/office/officeart/2016/7/layout/BasicLinearProcessNumbered"/>
    <dgm:cxn modelId="{008AB43A-931D-426C-9547-791B1C0F7D6F}" type="presParOf" srcId="{301E666C-91CF-414A-82D2-9E8842CE46B4}" destId="{DAF94AF1-BBD3-4249-A2B4-507F9549ACA7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F7A984-AB94-4E1B-AA70-A74DCD0B47E7}">
      <dsp:nvSpPr>
        <dsp:cNvPr id="0" name=""/>
        <dsp:cNvSpPr/>
      </dsp:nvSpPr>
      <dsp:spPr>
        <a:xfrm>
          <a:off x="0" y="675"/>
          <a:ext cx="629171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428DE8-2145-4274-8418-B1F9F1A56AF7}">
      <dsp:nvSpPr>
        <dsp:cNvPr id="0" name=""/>
        <dsp:cNvSpPr/>
      </dsp:nvSpPr>
      <dsp:spPr>
        <a:xfrm>
          <a:off x="0" y="675"/>
          <a:ext cx="6291714" cy="11058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/>
            <a:t>Others rely on us</a:t>
          </a:r>
        </a:p>
      </dsp:txBody>
      <dsp:txXfrm>
        <a:off x="0" y="675"/>
        <a:ext cx="6291714" cy="1105876"/>
      </dsp:txXfrm>
    </dsp:sp>
    <dsp:sp modelId="{69B05F57-553A-4C17-B417-DEC06F9235D9}">
      <dsp:nvSpPr>
        <dsp:cNvPr id="0" name=""/>
        <dsp:cNvSpPr/>
      </dsp:nvSpPr>
      <dsp:spPr>
        <a:xfrm>
          <a:off x="0" y="1106552"/>
          <a:ext cx="6291714" cy="0"/>
        </a:xfrm>
        <a:prstGeom prst="line">
          <a:avLst/>
        </a:prstGeom>
        <a:solidFill>
          <a:schemeClr val="accent2">
            <a:hueOff val="1610903"/>
            <a:satOff val="-4623"/>
            <a:lumOff val="-7402"/>
            <a:alphaOff val="0"/>
          </a:schemeClr>
        </a:solidFill>
        <a:ln w="19050" cap="flat" cmpd="sng" algn="ctr">
          <a:solidFill>
            <a:schemeClr val="accent2">
              <a:hueOff val="1610903"/>
              <a:satOff val="-4623"/>
              <a:lumOff val="-74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16B4DC-5D87-4791-B312-F5C29CDB3983}">
      <dsp:nvSpPr>
        <dsp:cNvPr id="0" name=""/>
        <dsp:cNvSpPr/>
      </dsp:nvSpPr>
      <dsp:spPr>
        <a:xfrm>
          <a:off x="0" y="1106552"/>
          <a:ext cx="6291714" cy="11058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/>
            <a:t>It keeps our community safe and peaceful</a:t>
          </a:r>
        </a:p>
      </dsp:txBody>
      <dsp:txXfrm>
        <a:off x="0" y="1106552"/>
        <a:ext cx="6291714" cy="1105876"/>
      </dsp:txXfrm>
    </dsp:sp>
    <dsp:sp modelId="{9E3EA0B8-5926-4EA1-AF9E-DAF08C81F651}">
      <dsp:nvSpPr>
        <dsp:cNvPr id="0" name=""/>
        <dsp:cNvSpPr/>
      </dsp:nvSpPr>
      <dsp:spPr>
        <a:xfrm>
          <a:off x="0" y="2212429"/>
          <a:ext cx="6291714" cy="0"/>
        </a:xfrm>
        <a:prstGeom prst="line">
          <a:avLst/>
        </a:prstGeom>
        <a:solidFill>
          <a:schemeClr val="accent2">
            <a:hueOff val="3221807"/>
            <a:satOff val="-9246"/>
            <a:lumOff val="-14805"/>
            <a:alphaOff val="0"/>
          </a:schemeClr>
        </a:solidFill>
        <a:ln w="19050" cap="flat" cmpd="sng" algn="ctr">
          <a:solidFill>
            <a:schemeClr val="accent2">
              <a:hueOff val="3221807"/>
              <a:satOff val="-9246"/>
              <a:lumOff val="-1480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A8FECF-9C9B-41F0-9FA4-FD986431AC95}">
      <dsp:nvSpPr>
        <dsp:cNvPr id="0" name=""/>
        <dsp:cNvSpPr/>
      </dsp:nvSpPr>
      <dsp:spPr>
        <a:xfrm>
          <a:off x="0" y="2212429"/>
          <a:ext cx="6291714" cy="11058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/>
            <a:t>Helps us grow strong and confident</a:t>
          </a:r>
        </a:p>
      </dsp:txBody>
      <dsp:txXfrm>
        <a:off x="0" y="2212429"/>
        <a:ext cx="6291714" cy="1105876"/>
      </dsp:txXfrm>
    </dsp:sp>
    <dsp:sp modelId="{C985ADD5-0BA7-46CD-9AD7-0A28BF8F2004}">
      <dsp:nvSpPr>
        <dsp:cNvPr id="0" name=""/>
        <dsp:cNvSpPr/>
      </dsp:nvSpPr>
      <dsp:spPr>
        <a:xfrm>
          <a:off x="0" y="3318305"/>
          <a:ext cx="6291714" cy="0"/>
        </a:xfrm>
        <a:prstGeom prst="line">
          <a:avLst/>
        </a:prstGeom>
        <a:solidFill>
          <a:schemeClr val="accent2">
            <a:hueOff val="4832710"/>
            <a:satOff val="-13870"/>
            <a:lumOff val="-22207"/>
            <a:alphaOff val="0"/>
          </a:schemeClr>
        </a:solidFill>
        <a:ln w="19050" cap="flat" cmpd="sng" algn="ctr">
          <a:solidFill>
            <a:schemeClr val="accent2">
              <a:hueOff val="4832710"/>
              <a:satOff val="-13870"/>
              <a:lumOff val="-2220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109C2A-45E9-414C-8DDE-3F3C47B13A8C}">
      <dsp:nvSpPr>
        <dsp:cNvPr id="0" name=""/>
        <dsp:cNvSpPr/>
      </dsp:nvSpPr>
      <dsp:spPr>
        <a:xfrm>
          <a:off x="0" y="3318305"/>
          <a:ext cx="6291714" cy="11058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/>
            <a:t>Builds trust with family, friends, and teachers</a:t>
          </a:r>
        </a:p>
      </dsp:txBody>
      <dsp:txXfrm>
        <a:off x="0" y="3318305"/>
        <a:ext cx="6291714" cy="1105876"/>
      </dsp:txXfrm>
    </dsp:sp>
    <dsp:sp modelId="{DF8D3E69-F69F-4FA3-B624-3B5B3C0F569C}">
      <dsp:nvSpPr>
        <dsp:cNvPr id="0" name=""/>
        <dsp:cNvSpPr/>
      </dsp:nvSpPr>
      <dsp:spPr>
        <a:xfrm>
          <a:off x="0" y="4424182"/>
          <a:ext cx="6291714" cy="0"/>
        </a:xfrm>
        <a:prstGeom prst="line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DB4754-960D-4BE2-BE4C-D54E0ACD3C1C}">
      <dsp:nvSpPr>
        <dsp:cNvPr id="0" name=""/>
        <dsp:cNvSpPr/>
      </dsp:nvSpPr>
      <dsp:spPr>
        <a:xfrm>
          <a:off x="0" y="4424182"/>
          <a:ext cx="6291714" cy="11058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/>
            <a:t>Brings reward from Allah for honesty and effort</a:t>
          </a:r>
        </a:p>
      </dsp:txBody>
      <dsp:txXfrm>
        <a:off x="0" y="4424182"/>
        <a:ext cx="6291714" cy="11058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31AF18-B465-4EB7-9560-9E5D3F399DDC}">
      <dsp:nvSpPr>
        <dsp:cNvPr id="0" name=""/>
        <dsp:cNvSpPr/>
      </dsp:nvSpPr>
      <dsp:spPr>
        <a:xfrm>
          <a:off x="684914" y="1016402"/>
          <a:ext cx="1098000" cy="1098000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0CD7AA-F3C8-47CD-A861-2A2730C7301C}">
      <dsp:nvSpPr>
        <dsp:cNvPr id="0" name=""/>
        <dsp:cNvSpPr/>
      </dsp:nvSpPr>
      <dsp:spPr>
        <a:xfrm>
          <a:off x="918914" y="1250402"/>
          <a:ext cx="630000" cy="63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95A2BB-2CC0-4D13-A760-8C8B81D6D366}">
      <dsp:nvSpPr>
        <dsp:cNvPr id="0" name=""/>
        <dsp:cNvSpPr/>
      </dsp:nvSpPr>
      <dsp:spPr>
        <a:xfrm>
          <a:off x="333914" y="2456402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en-US" sz="1300" kern="1200"/>
            <a:t>A child promises to help carry groceries.</a:t>
          </a:r>
        </a:p>
      </dsp:txBody>
      <dsp:txXfrm>
        <a:off x="333914" y="2456402"/>
        <a:ext cx="1800000" cy="720000"/>
      </dsp:txXfrm>
    </dsp:sp>
    <dsp:sp modelId="{CD044F98-2FB6-4970-81B2-4B6CAF4D8430}">
      <dsp:nvSpPr>
        <dsp:cNvPr id="0" name=""/>
        <dsp:cNvSpPr/>
      </dsp:nvSpPr>
      <dsp:spPr>
        <a:xfrm>
          <a:off x="2799914" y="1016402"/>
          <a:ext cx="1098000" cy="1098000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E5E6BA-36C8-41E0-B927-C9419B6B691D}">
      <dsp:nvSpPr>
        <dsp:cNvPr id="0" name=""/>
        <dsp:cNvSpPr/>
      </dsp:nvSpPr>
      <dsp:spPr>
        <a:xfrm>
          <a:off x="3033914" y="1250402"/>
          <a:ext cx="630000" cy="63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15339D-E91F-4ED7-8EA6-EAE6568EF71C}">
      <dsp:nvSpPr>
        <dsp:cNvPr id="0" name=""/>
        <dsp:cNvSpPr/>
      </dsp:nvSpPr>
      <dsp:spPr>
        <a:xfrm>
          <a:off x="2448914" y="2456402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en-US" sz="1300" kern="1200"/>
            <a:t>A child wants to play a new game.</a:t>
          </a:r>
        </a:p>
      </dsp:txBody>
      <dsp:txXfrm>
        <a:off x="2448914" y="2456402"/>
        <a:ext cx="1800000" cy="720000"/>
      </dsp:txXfrm>
    </dsp:sp>
    <dsp:sp modelId="{B18FAA2F-95D2-4D14-8A2A-7191AC1EEF1B}">
      <dsp:nvSpPr>
        <dsp:cNvPr id="0" name=""/>
        <dsp:cNvSpPr/>
      </dsp:nvSpPr>
      <dsp:spPr>
        <a:xfrm>
          <a:off x="4914914" y="1016402"/>
          <a:ext cx="1098000" cy="1098000"/>
        </a:xfrm>
        <a:prstGeom prst="round2DiagRect">
          <a:avLst>
            <a:gd name="adj1" fmla="val 29727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AE8726-516B-4738-A1BA-8DBC175C118E}">
      <dsp:nvSpPr>
        <dsp:cNvPr id="0" name=""/>
        <dsp:cNvSpPr/>
      </dsp:nvSpPr>
      <dsp:spPr>
        <a:xfrm>
          <a:off x="5148914" y="1250402"/>
          <a:ext cx="630000" cy="6300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88C40D-98B8-4473-8000-944B1E9E79A7}">
      <dsp:nvSpPr>
        <dsp:cNvPr id="0" name=""/>
        <dsp:cNvSpPr/>
      </dsp:nvSpPr>
      <dsp:spPr>
        <a:xfrm>
          <a:off x="4563914" y="2456402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en-US" sz="1300" kern="1200"/>
            <a:t>A student must bring the class notebook back.</a:t>
          </a:r>
        </a:p>
      </dsp:txBody>
      <dsp:txXfrm>
        <a:off x="4563914" y="2456402"/>
        <a:ext cx="1800000" cy="720000"/>
      </dsp:txXfrm>
    </dsp:sp>
    <dsp:sp modelId="{24596B70-9E92-449C-887D-4B07169066D2}">
      <dsp:nvSpPr>
        <dsp:cNvPr id="0" name=""/>
        <dsp:cNvSpPr/>
      </dsp:nvSpPr>
      <dsp:spPr>
        <a:xfrm>
          <a:off x="7029914" y="1016402"/>
          <a:ext cx="1098000" cy="1098000"/>
        </a:xfrm>
        <a:prstGeom prst="round2DiagRect">
          <a:avLst>
            <a:gd name="adj1" fmla="val 29727"/>
            <a:gd name="adj2" fmla="val 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29FF66-4B52-494E-9E03-860AE82C890C}">
      <dsp:nvSpPr>
        <dsp:cNvPr id="0" name=""/>
        <dsp:cNvSpPr/>
      </dsp:nvSpPr>
      <dsp:spPr>
        <a:xfrm>
          <a:off x="7263914" y="1250402"/>
          <a:ext cx="630000" cy="63000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CB9AAF-9FBF-4C60-A4D3-68FB0375BDDC}">
      <dsp:nvSpPr>
        <dsp:cNvPr id="0" name=""/>
        <dsp:cNvSpPr/>
      </dsp:nvSpPr>
      <dsp:spPr>
        <a:xfrm>
          <a:off x="6678914" y="2456402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en-US" sz="1300" kern="1200"/>
            <a:t>Someone promised to water the class plant.</a:t>
          </a:r>
        </a:p>
      </dsp:txBody>
      <dsp:txXfrm>
        <a:off x="6678914" y="2456402"/>
        <a:ext cx="1800000" cy="720000"/>
      </dsp:txXfrm>
    </dsp:sp>
    <dsp:sp modelId="{B407FCD1-6A78-479D-A4C2-FD70BE546E7E}">
      <dsp:nvSpPr>
        <dsp:cNvPr id="0" name=""/>
        <dsp:cNvSpPr/>
      </dsp:nvSpPr>
      <dsp:spPr>
        <a:xfrm>
          <a:off x="9144914" y="1016402"/>
          <a:ext cx="1098000" cy="1098000"/>
        </a:xfrm>
        <a:prstGeom prst="round2DiagRect">
          <a:avLst>
            <a:gd name="adj1" fmla="val 29727"/>
            <a:gd name="adj2" fmla="val 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B25726-31CD-4718-A845-127E59ED1A15}">
      <dsp:nvSpPr>
        <dsp:cNvPr id="0" name=""/>
        <dsp:cNvSpPr/>
      </dsp:nvSpPr>
      <dsp:spPr>
        <a:xfrm>
          <a:off x="9378914" y="1250402"/>
          <a:ext cx="630000" cy="63000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C74117-AF17-4C65-983E-ED7F3B1FFA18}">
      <dsp:nvSpPr>
        <dsp:cNvPr id="0" name=""/>
        <dsp:cNvSpPr/>
      </dsp:nvSpPr>
      <dsp:spPr>
        <a:xfrm>
          <a:off x="8793914" y="2456402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en-US" sz="1300" kern="1200"/>
            <a:t>A child wants to buy ice cream.</a:t>
          </a:r>
        </a:p>
      </dsp:txBody>
      <dsp:txXfrm>
        <a:off x="8793914" y="2456402"/>
        <a:ext cx="1800000" cy="72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E68D6B-6D9C-461F-8C88-D483ED9BBC68}">
      <dsp:nvSpPr>
        <dsp:cNvPr id="0" name=""/>
        <dsp:cNvSpPr/>
      </dsp:nvSpPr>
      <dsp:spPr>
        <a:xfrm>
          <a:off x="0" y="675"/>
          <a:ext cx="629171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E016FA-C643-41F6-8BB7-BF66D202FD71}">
      <dsp:nvSpPr>
        <dsp:cNvPr id="0" name=""/>
        <dsp:cNvSpPr/>
      </dsp:nvSpPr>
      <dsp:spPr>
        <a:xfrm>
          <a:off x="0" y="675"/>
          <a:ext cx="6291714" cy="7899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/>
            <a:t>• Blue card = responsible / duty</a:t>
          </a:r>
        </a:p>
      </dsp:txBody>
      <dsp:txXfrm>
        <a:off x="0" y="675"/>
        <a:ext cx="6291714" cy="789912"/>
      </dsp:txXfrm>
    </dsp:sp>
    <dsp:sp modelId="{3771CF06-7B1B-4160-B019-6D557D99EE28}">
      <dsp:nvSpPr>
        <dsp:cNvPr id="0" name=""/>
        <dsp:cNvSpPr/>
      </dsp:nvSpPr>
      <dsp:spPr>
        <a:xfrm>
          <a:off x="0" y="790587"/>
          <a:ext cx="6291714" cy="0"/>
        </a:xfrm>
        <a:prstGeom prst="line">
          <a:avLst/>
        </a:prstGeom>
        <a:solidFill>
          <a:schemeClr val="accent2">
            <a:hueOff val="1073936"/>
            <a:satOff val="-3082"/>
            <a:lumOff val="-4935"/>
            <a:alphaOff val="0"/>
          </a:schemeClr>
        </a:solidFill>
        <a:ln w="19050" cap="flat" cmpd="sng" algn="ctr">
          <a:solidFill>
            <a:schemeClr val="accent2">
              <a:hueOff val="1073936"/>
              <a:satOff val="-3082"/>
              <a:lumOff val="-493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2428BA-5EB4-4F9D-B9F3-21A309F80512}">
      <dsp:nvSpPr>
        <dsp:cNvPr id="0" name=""/>
        <dsp:cNvSpPr/>
      </dsp:nvSpPr>
      <dsp:spPr>
        <a:xfrm>
          <a:off x="0" y="790587"/>
          <a:ext cx="6291714" cy="7899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/>
            <a:t>• Red card = irresponsible / not duty</a:t>
          </a:r>
        </a:p>
      </dsp:txBody>
      <dsp:txXfrm>
        <a:off x="0" y="790587"/>
        <a:ext cx="6291714" cy="789912"/>
      </dsp:txXfrm>
    </dsp:sp>
    <dsp:sp modelId="{D773056B-D312-4125-8DA5-9321670D6AF3}">
      <dsp:nvSpPr>
        <dsp:cNvPr id="0" name=""/>
        <dsp:cNvSpPr/>
      </dsp:nvSpPr>
      <dsp:spPr>
        <a:xfrm>
          <a:off x="0" y="1580499"/>
          <a:ext cx="6291714" cy="0"/>
        </a:xfrm>
        <a:prstGeom prst="line">
          <a:avLst/>
        </a:prstGeom>
        <a:solidFill>
          <a:schemeClr val="accent2">
            <a:hueOff val="2147871"/>
            <a:satOff val="-6164"/>
            <a:lumOff val="-9870"/>
            <a:alphaOff val="0"/>
          </a:schemeClr>
        </a:solidFill>
        <a:ln w="19050" cap="flat" cmpd="sng" algn="ctr">
          <a:solidFill>
            <a:schemeClr val="accent2">
              <a:hueOff val="2147871"/>
              <a:satOff val="-6164"/>
              <a:lumOff val="-987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F17BD8-B814-44E6-BC06-822D8FA9A6CB}">
      <dsp:nvSpPr>
        <dsp:cNvPr id="0" name=""/>
        <dsp:cNvSpPr/>
      </dsp:nvSpPr>
      <dsp:spPr>
        <a:xfrm>
          <a:off x="0" y="1580499"/>
          <a:ext cx="6291714" cy="7899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/>
            <a:t>– You clean your desk without being told.</a:t>
          </a:r>
        </a:p>
      </dsp:txBody>
      <dsp:txXfrm>
        <a:off x="0" y="1580499"/>
        <a:ext cx="6291714" cy="789912"/>
      </dsp:txXfrm>
    </dsp:sp>
    <dsp:sp modelId="{D0D0229F-3601-4367-ACE6-1088D422304A}">
      <dsp:nvSpPr>
        <dsp:cNvPr id="0" name=""/>
        <dsp:cNvSpPr/>
      </dsp:nvSpPr>
      <dsp:spPr>
        <a:xfrm>
          <a:off x="0" y="2370411"/>
          <a:ext cx="6291714" cy="0"/>
        </a:xfrm>
        <a:prstGeom prst="line">
          <a:avLst/>
        </a:prstGeom>
        <a:solidFill>
          <a:schemeClr val="accent2">
            <a:hueOff val="3221807"/>
            <a:satOff val="-9246"/>
            <a:lumOff val="-14805"/>
            <a:alphaOff val="0"/>
          </a:schemeClr>
        </a:solidFill>
        <a:ln w="19050" cap="flat" cmpd="sng" algn="ctr">
          <a:solidFill>
            <a:schemeClr val="accent2">
              <a:hueOff val="3221807"/>
              <a:satOff val="-9246"/>
              <a:lumOff val="-1480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C34B38-0813-40BD-BEEA-D79690D1920E}">
      <dsp:nvSpPr>
        <dsp:cNvPr id="0" name=""/>
        <dsp:cNvSpPr/>
      </dsp:nvSpPr>
      <dsp:spPr>
        <a:xfrm>
          <a:off x="0" y="2370411"/>
          <a:ext cx="6291714" cy="7899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/>
            <a:t>– You forget to feed the pet.</a:t>
          </a:r>
        </a:p>
      </dsp:txBody>
      <dsp:txXfrm>
        <a:off x="0" y="2370411"/>
        <a:ext cx="6291714" cy="789912"/>
      </dsp:txXfrm>
    </dsp:sp>
    <dsp:sp modelId="{F5190C08-3E94-4859-BE6A-32BFCE68BBB5}">
      <dsp:nvSpPr>
        <dsp:cNvPr id="0" name=""/>
        <dsp:cNvSpPr/>
      </dsp:nvSpPr>
      <dsp:spPr>
        <a:xfrm>
          <a:off x="0" y="3160323"/>
          <a:ext cx="6291714" cy="0"/>
        </a:xfrm>
        <a:prstGeom prst="line">
          <a:avLst/>
        </a:prstGeom>
        <a:solidFill>
          <a:schemeClr val="accent2">
            <a:hueOff val="4295743"/>
            <a:satOff val="-12329"/>
            <a:lumOff val="-19739"/>
            <a:alphaOff val="0"/>
          </a:schemeClr>
        </a:solidFill>
        <a:ln w="19050" cap="flat" cmpd="sng" algn="ctr">
          <a:solidFill>
            <a:schemeClr val="accent2">
              <a:hueOff val="4295743"/>
              <a:satOff val="-12329"/>
              <a:lumOff val="-1973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D057C4-FB65-459D-A7AC-1416143C2D9B}">
      <dsp:nvSpPr>
        <dsp:cNvPr id="0" name=""/>
        <dsp:cNvSpPr/>
      </dsp:nvSpPr>
      <dsp:spPr>
        <a:xfrm>
          <a:off x="0" y="3160323"/>
          <a:ext cx="6291714" cy="7899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/>
            <a:t>– You help a younger sibling with homework.</a:t>
          </a:r>
        </a:p>
      </dsp:txBody>
      <dsp:txXfrm>
        <a:off x="0" y="3160323"/>
        <a:ext cx="6291714" cy="789912"/>
      </dsp:txXfrm>
    </dsp:sp>
    <dsp:sp modelId="{2D97E72B-4CF4-43C8-98E7-EF26ECAA9D10}">
      <dsp:nvSpPr>
        <dsp:cNvPr id="0" name=""/>
        <dsp:cNvSpPr/>
      </dsp:nvSpPr>
      <dsp:spPr>
        <a:xfrm>
          <a:off x="0" y="3950235"/>
          <a:ext cx="6291714" cy="0"/>
        </a:xfrm>
        <a:prstGeom prst="line">
          <a:avLst/>
        </a:prstGeom>
        <a:solidFill>
          <a:schemeClr val="accent2">
            <a:hueOff val="5369678"/>
            <a:satOff val="-15411"/>
            <a:lumOff val="-24674"/>
            <a:alphaOff val="0"/>
          </a:schemeClr>
        </a:solidFill>
        <a:ln w="19050" cap="flat" cmpd="sng" algn="ctr">
          <a:solidFill>
            <a:schemeClr val="accent2">
              <a:hueOff val="5369678"/>
              <a:satOff val="-15411"/>
              <a:lumOff val="-2467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A4555A-13BA-450D-99D0-120671C19EF1}">
      <dsp:nvSpPr>
        <dsp:cNvPr id="0" name=""/>
        <dsp:cNvSpPr/>
      </dsp:nvSpPr>
      <dsp:spPr>
        <a:xfrm>
          <a:off x="0" y="3950235"/>
          <a:ext cx="6291714" cy="7899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/>
            <a:t>– You leave your toys on the stairs and someone trips.</a:t>
          </a:r>
        </a:p>
      </dsp:txBody>
      <dsp:txXfrm>
        <a:off x="0" y="3950235"/>
        <a:ext cx="6291714" cy="789912"/>
      </dsp:txXfrm>
    </dsp:sp>
    <dsp:sp modelId="{74A93826-5923-426D-A603-A0426F34F538}">
      <dsp:nvSpPr>
        <dsp:cNvPr id="0" name=""/>
        <dsp:cNvSpPr/>
      </dsp:nvSpPr>
      <dsp:spPr>
        <a:xfrm>
          <a:off x="0" y="4740147"/>
          <a:ext cx="6291714" cy="0"/>
        </a:xfrm>
        <a:prstGeom prst="line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B7ACC6-BAE0-47CB-A5AA-41F3B1C5F0AF}">
      <dsp:nvSpPr>
        <dsp:cNvPr id="0" name=""/>
        <dsp:cNvSpPr/>
      </dsp:nvSpPr>
      <dsp:spPr>
        <a:xfrm>
          <a:off x="0" y="4740147"/>
          <a:ext cx="6291714" cy="7899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/>
            <a:t>– You return a lost wallet to the teacher.</a:t>
          </a:r>
        </a:p>
      </dsp:txBody>
      <dsp:txXfrm>
        <a:off x="0" y="4740147"/>
        <a:ext cx="6291714" cy="78991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CB5294-E18C-4B9F-A43F-60F2443F8393}">
      <dsp:nvSpPr>
        <dsp:cNvPr id="0" name=""/>
        <dsp:cNvSpPr/>
      </dsp:nvSpPr>
      <dsp:spPr>
        <a:xfrm>
          <a:off x="0" y="0"/>
          <a:ext cx="3414946" cy="4192805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243" tIns="330200" rIns="266243" bIns="330200" numCol="1" spcCol="1270" anchor="t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/>
            <a:t>Circle pictures of responsible acts</a:t>
          </a:r>
        </a:p>
      </dsp:txBody>
      <dsp:txXfrm>
        <a:off x="0" y="1593265"/>
        <a:ext cx="3414946" cy="2515683"/>
      </dsp:txXfrm>
    </dsp:sp>
    <dsp:sp modelId="{42FD7A9E-5E02-44C9-925F-2B5528D9942A}">
      <dsp:nvSpPr>
        <dsp:cNvPr id="0" name=""/>
        <dsp:cNvSpPr/>
      </dsp:nvSpPr>
      <dsp:spPr>
        <a:xfrm>
          <a:off x="1078552" y="419280"/>
          <a:ext cx="1257841" cy="125784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8066" tIns="12700" rIns="98066" bIns="1270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kern="1200"/>
            <a:t>1</a:t>
          </a:r>
        </a:p>
      </dsp:txBody>
      <dsp:txXfrm>
        <a:off x="1262759" y="603487"/>
        <a:ext cx="889427" cy="889427"/>
      </dsp:txXfrm>
    </dsp:sp>
    <dsp:sp modelId="{A4184E47-748D-4C76-B8E4-67960072BB56}">
      <dsp:nvSpPr>
        <dsp:cNvPr id="0" name=""/>
        <dsp:cNvSpPr/>
      </dsp:nvSpPr>
      <dsp:spPr>
        <a:xfrm>
          <a:off x="0" y="4192733"/>
          <a:ext cx="3414946" cy="72"/>
        </a:xfrm>
        <a:prstGeom prst="rect">
          <a:avLst/>
        </a:prstGeom>
        <a:solidFill>
          <a:schemeClr val="accent2">
            <a:hueOff val="1288723"/>
            <a:satOff val="-3699"/>
            <a:lumOff val="-5922"/>
            <a:alphaOff val="0"/>
          </a:schemeClr>
        </a:solidFill>
        <a:ln w="19050" cap="flat" cmpd="sng" algn="ctr">
          <a:solidFill>
            <a:schemeClr val="accent2">
              <a:hueOff val="1288723"/>
              <a:satOff val="-3699"/>
              <a:lumOff val="-5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D9A08B-4FE7-446C-8CFB-C702B69F9028}">
      <dsp:nvSpPr>
        <dsp:cNvPr id="0" name=""/>
        <dsp:cNvSpPr/>
      </dsp:nvSpPr>
      <dsp:spPr>
        <a:xfrm>
          <a:off x="3756441" y="0"/>
          <a:ext cx="3414946" cy="4192805"/>
        </a:xfrm>
        <a:prstGeom prst="rect">
          <a:avLst/>
        </a:prstGeom>
        <a:solidFill>
          <a:schemeClr val="accent2">
            <a:tint val="40000"/>
            <a:alpha val="90000"/>
            <a:hueOff val="3367359"/>
            <a:satOff val="-31116"/>
            <a:lumOff val="-3508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3367359"/>
              <a:satOff val="-31116"/>
              <a:lumOff val="-35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243" tIns="330200" rIns="266243" bIns="330200" numCol="1" spcCol="1270" anchor="t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/>
            <a:t>Draw or write one responsibility at home, one at school</a:t>
          </a:r>
        </a:p>
      </dsp:txBody>
      <dsp:txXfrm>
        <a:off x="3756441" y="1593265"/>
        <a:ext cx="3414946" cy="2515683"/>
      </dsp:txXfrm>
    </dsp:sp>
    <dsp:sp modelId="{D78C1591-4EC0-4C17-8633-920500777DF4}">
      <dsp:nvSpPr>
        <dsp:cNvPr id="0" name=""/>
        <dsp:cNvSpPr/>
      </dsp:nvSpPr>
      <dsp:spPr>
        <a:xfrm>
          <a:off x="4834993" y="419280"/>
          <a:ext cx="1257841" cy="1257841"/>
        </a:xfrm>
        <a:prstGeom prst="ellipse">
          <a:avLst/>
        </a:prstGeom>
        <a:solidFill>
          <a:schemeClr val="accent2">
            <a:hueOff val="2577445"/>
            <a:satOff val="-7397"/>
            <a:lumOff val="-11844"/>
            <a:alphaOff val="0"/>
          </a:schemeClr>
        </a:solidFill>
        <a:ln w="19050" cap="flat" cmpd="sng" algn="ctr">
          <a:solidFill>
            <a:schemeClr val="accent2">
              <a:hueOff val="2577445"/>
              <a:satOff val="-7397"/>
              <a:lumOff val="-1184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8066" tIns="12700" rIns="98066" bIns="1270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kern="1200"/>
            <a:t>2</a:t>
          </a:r>
        </a:p>
      </dsp:txBody>
      <dsp:txXfrm>
        <a:off x="5019200" y="603487"/>
        <a:ext cx="889427" cy="889427"/>
      </dsp:txXfrm>
    </dsp:sp>
    <dsp:sp modelId="{EBA6CE56-41EE-427B-A4DD-8D2C822EE0A3}">
      <dsp:nvSpPr>
        <dsp:cNvPr id="0" name=""/>
        <dsp:cNvSpPr/>
      </dsp:nvSpPr>
      <dsp:spPr>
        <a:xfrm>
          <a:off x="3756441" y="4192733"/>
          <a:ext cx="3414946" cy="72"/>
        </a:xfrm>
        <a:prstGeom prst="rect">
          <a:avLst/>
        </a:prstGeom>
        <a:solidFill>
          <a:schemeClr val="accent2">
            <a:hueOff val="3866169"/>
            <a:satOff val="-11096"/>
            <a:lumOff val="-17765"/>
            <a:alphaOff val="0"/>
          </a:schemeClr>
        </a:solidFill>
        <a:ln w="19050" cap="flat" cmpd="sng" algn="ctr">
          <a:solidFill>
            <a:schemeClr val="accent2">
              <a:hueOff val="3866169"/>
              <a:satOff val="-11096"/>
              <a:lumOff val="-17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D2ABB4-FD55-4D44-8165-1540FB85F042}">
      <dsp:nvSpPr>
        <dsp:cNvPr id="0" name=""/>
        <dsp:cNvSpPr/>
      </dsp:nvSpPr>
      <dsp:spPr>
        <a:xfrm>
          <a:off x="7512882" y="0"/>
          <a:ext cx="3414946" cy="4192805"/>
        </a:xfrm>
        <a:prstGeom prst="rect">
          <a:avLst/>
        </a:prstGeom>
        <a:solidFill>
          <a:schemeClr val="accent2">
            <a:tint val="40000"/>
            <a:alpha val="90000"/>
            <a:hueOff val="6734718"/>
            <a:satOff val="-62232"/>
            <a:lumOff val="-7015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6734718"/>
              <a:satOff val="-62232"/>
              <a:lumOff val="-701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243" tIns="330200" rIns="266243" bIns="330200" numCol="1" spcCol="1270" anchor="t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/>
            <a:t>Match pictures to “duty” or “not duty”</a:t>
          </a:r>
        </a:p>
      </dsp:txBody>
      <dsp:txXfrm>
        <a:off x="7512882" y="1593265"/>
        <a:ext cx="3414946" cy="2515683"/>
      </dsp:txXfrm>
    </dsp:sp>
    <dsp:sp modelId="{1FEBCAA4-FB3B-4DE6-ACE8-A8B76B416F19}">
      <dsp:nvSpPr>
        <dsp:cNvPr id="0" name=""/>
        <dsp:cNvSpPr/>
      </dsp:nvSpPr>
      <dsp:spPr>
        <a:xfrm>
          <a:off x="8591434" y="419280"/>
          <a:ext cx="1257841" cy="1257841"/>
        </a:xfrm>
        <a:prstGeom prst="ellipse">
          <a:avLst/>
        </a:prstGeom>
        <a:solidFill>
          <a:schemeClr val="accent2">
            <a:hueOff val="5154891"/>
            <a:satOff val="-14794"/>
            <a:lumOff val="-23687"/>
            <a:alphaOff val="0"/>
          </a:schemeClr>
        </a:solidFill>
        <a:ln w="19050" cap="flat" cmpd="sng" algn="ctr">
          <a:solidFill>
            <a:schemeClr val="accent2">
              <a:hueOff val="5154891"/>
              <a:satOff val="-14794"/>
              <a:lumOff val="-2368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8066" tIns="12700" rIns="98066" bIns="1270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kern="1200"/>
            <a:t>3</a:t>
          </a:r>
        </a:p>
      </dsp:txBody>
      <dsp:txXfrm>
        <a:off x="8775641" y="603487"/>
        <a:ext cx="889427" cy="889427"/>
      </dsp:txXfrm>
    </dsp:sp>
    <dsp:sp modelId="{69383485-3058-42BC-9FE6-1484B47B4121}">
      <dsp:nvSpPr>
        <dsp:cNvPr id="0" name=""/>
        <dsp:cNvSpPr/>
      </dsp:nvSpPr>
      <dsp:spPr>
        <a:xfrm>
          <a:off x="7512882" y="4192733"/>
          <a:ext cx="3414946" cy="72"/>
        </a:xfrm>
        <a:prstGeom prst="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 xmlns="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  <a:defRPr cap="all"/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 xmlns="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3/1/2026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8" name="Rectangle 67">
            <a:extLst>
              <a:ext uri="{FF2B5EF4-FFF2-40B4-BE49-F238E27FC236}">
                <a16:creationId xmlns:a16="http://schemas.microsoft.com/office/drawing/2014/main" xmlns="" id="{59EF30C2-29AC-4A0D-BC0A-A679CF113ED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" name="Freeform 13">
            <a:extLst>
              <a:ext uri="{FF2B5EF4-FFF2-40B4-BE49-F238E27FC236}">
                <a16:creationId xmlns:a16="http://schemas.microsoft.com/office/drawing/2014/main" xmlns="" id="{9C682A1A-5B2D-4111-BBD6-620165633E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000500" y="1087403"/>
            <a:ext cx="8191500" cy="5770597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93520" y="2744662"/>
            <a:ext cx="6589707" cy="2387600"/>
          </a:xfrm>
        </p:spPr>
        <p:txBody>
          <a:bodyPr>
            <a:normAutofit/>
          </a:bodyPr>
          <a:lstStyle/>
          <a:p>
            <a:pPr algn="r"/>
            <a:r>
              <a:rPr lang="en-US" sz="4200" dirty="0">
                <a:solidFill>
                  <a:srgbClr val="FFFFFF"/>
                </a:solidFill>
                <a:ea typeface="+mj-lt"/>
                <a:cs typeface="+mj-lt"/>
              </a:rPr>
              <a:t>My Duty, My Responsibility – Doing What Is Right Even When No One Sees</a:t>
            </a:r>
            <a:endParaRPr lang="en-US" sz="4200" dirty="0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93520" y="5224337"/>
            <a:ext cx="6589707" cy="132944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endParaRPr lang="en-US" dirty="0">
              <a:solidFill>
                <a:srgbClr val="FFFFFF"/>
              </a:solidFill>
            </a:endParaRP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xmlns="" id="{266A0658-1CC4-4B0D-AAB7-A702286AFB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06241" y="183933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Freeform: Shape 57">
            <a:extLst>
              <a:ext uri="{FF2B5EF4-FFF2-40B4-BE49-F238E27FC236}">
                <a16:creationId xmlns:a16="http://schemas.microsoft.com/office/drawing/2014/main" xmlns="" id="{A04F1504-431A-4D86-9091-AE7E4B33376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292348" y="1"/>
            <a:ext cx="2279742" cy="1267785"/>
          </a:xfrm>
          <a:custGeom>
            <a:avLst/>
            <a:gdLst>
              <a:gd name="connsiteX0" fmla="*/ 0 w 2279742"/>
              <a:gd name="connsiteY0" fmla="*/ 0 h 1267785"/>
              <a:gd name="connsiteX1" fmla="*/ 138700 w 2279742"/>
              <a:gd name="connsiteY1" fmla="*/ 0 h 1267785"/>
              <a:gd name="connsiteX2" fmla="*/ 138700 w 2279742"/>
              <a:gd name="connsiteY2" fmla="*/ 1078193 h 1267785"/>
              <a:gd name="connsiteX3" fmla="*/ 2002733 w 2279742"/>
              <a:gd name="connsiteY3" fmla="*/ 0 h 1267785"/>
              <a:gd name="connsiteX4" fmla="*/ 2279742 w 2279742"/>
              <a:gd name="connsiteY4" fmla="*/ 0 h 1267785"/>
              <a:gd name="connsiteX5" fmla="*/ 104026 w 2279742"/>
              <a:gd name="connsiteY5" fmla="*/ 1258503 h 1267785"/>
              <a:gd name="connsiteX6" fmla="*/ 69351 w 2279742"/>
              <a:gd name="connsiteY6" fmla="*/ 1267785 h 1267785"/>
              <a:gd name="connsiteX7" fmla="*/ 0 w 2279742"/>
              <a:gd name="connsiteY7" fmla="*/ 1198436 h 126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9742" h="1267785">
                <a:moveTo>
                  <a:pt x="0" y="0"/>
                </a:moveTo>
                <a:lnTo>
                  <a:pt x="138700" y="0"/>
                </a:lnTo>
                <a:lnTo>
                  <a:pt x="138700" y="1078193"/>
                </a:lnTo>
                <a:lnTo>
                  <a:pt x="2002733" y="0"/>
                </a:lnTo>
                <a:lnTo>
                  <a:pt x="2279742" y="0"/>
                </a:lnTo>
                <a:lnTo>
                  <a:pt x="104026" y="1258503"/>
                </a:lnTo>
                <a:cubicBezTo>
                  <a:pt x="93484" y="1264595"/>
                  <a:pt x="81523" y="1267796"/>
                  <a:pt x="69351" y="1267785"/>
                </a:cubicBezTo>
                <a:cubicBezTo>
                  <a:pt x="31049" y="1267785"/>
                  <a:pt x="0" y="1236737"/>
                  <a:pt x="0" y="1198436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xmlns="" id="{EA804283-B929-4503-802F-4585376E2B4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xmlns="" id="{AD3811F5-514E-49A4-B382-673ED228A4C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569044" y="514898"/>
            <a:ext cx="2393351" cy="232842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xmlns="" id="{067AD921-1CEE-4C1B-9AA3-C66D908DDD1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2949740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66" name="Arc 65">
            <a:extLst>
              <a:ext uri="{FF2B5EF4-FFF2-40B4-BE49-F238E27FC236}">
                <a16:creationId xmlns:a16="http://schemas.microsoft.com/office/drawing/2014/main" xmlns="" id="{C36A08F5-3B56-47C5-A371-9187BE56E1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>
            <a:off x="1539683" y="4203427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9DBC8166-481C-4473-95F5-9A5B9073B7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A5A5CE6E-90AF-4D43-A014-1F9EC83EB9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1"/>
            <a:ext cx="4512467" cy="6858000"/>
          </a:xfrm>
          <a:custGeom>
            <a:avLst/>
            <a:gdLst>
              <a:gd name="connsiteX0" fmla="*/ 0 w 4512467"/>
              <a:gd name="connsiteY0" fmla="*/ 0 h 6858000"/>
              <a:gd name="connsiteX1" fmla="*/ 2579526 w 4512467"/>
              <a:gd name="connsiteY1" fmla="*/ 0 h 6858000"/>
              <a:gd name="connsiteX2" fmla="*/ 2583267 w 4512467"/>
              <a:gd name="connsiteY2" fmla="*/ 2151 h 6858000"/>
              <a:gd name="connsiteX3" fmla="*/ 4512467 w 4512467"/>
              <a:gd name="connsiteY3" fmla="*/ 3429000 h 6858000"/>
              <a:gd name="connsiteX4" fmla="*/ 2583267 w 4512467"/>
              <a:gd name="connsiteY4" fmla="*/ 6855849 h 6858000"/>
              <a:gd name="connsiteX5" fmla="*/ 2579526 w 4512467"/>
              <a:gd name="connsiteY5" fmla="*/ 6858000 h 6858000"/>
              <a:gd name="connsiteX6" fmla="*/ 0 w 451246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12467" h="6858000">
                <a:moveTo>
                  <a:pt x="0" y="0"/>
                </a:moveTo>
                <a:lnTo>
                  <a:pt x="2579526" y="0"/>
                </a:lnTo>
                <a:lnTo>
                  <a:pt x="2583267" y="2151"/>
                </a:lnTo>
                <a:cubicBezTo>
                  <a:pt x="3739868" y="704919"/>
                  <a:pt x="4512467" y="1976735"/>
                  <a:pt x="4512467" y="3429000"/>
                </a:cubicBezTo>
                <a:cubicBezTo>
                  <a:pt x="4512467" y="4881266"/>
                  <a:pt x="3739868" y="6153081"/>
                  <a:pt x="2583267" y="6855849"/>
                </a:cubicBezTo>
                <a:lnTo>
                  <a:pt x="257952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37D7029-5580-DDE5-BE35-A3BAC8C40B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3467"/>
            <a:ext cx="2951205" cy="5571066"/>
          </a:xfrm>
        </p:spPr>
        <p:txBody>
          <a:bodyPr>
            <a:normAutofit/>
          </a:bodyPr>
          <a:lstStyle/>
          <a:p>
            <a:r>
              <a:rPr lang="en-US" sz="3700">
                <a:solidFill>
                  <a:srgbClr val="FFFFFF"/>
                </a:solidFill>
                <a:ea typeface="+mj-lt"/>
                <a:cs typeface="+mj-lt"/>
              </a:rPr>
              <a:t>Duty or Not? Responsible or Irresponsible?</a:t>
            </a:r>
            <a:endParaRPr lang="en-US" sz="370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xmlns="" id="{FA4DFDF5-DB8C-FA40-71E1-DC5B5D2804C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0067075"/>
              </p:ext>
            </p:extLst>
          </p:nvPr>
        </p:nvGraphicFramePr>
        <p:xfrm>
          <a:off x="5207640" y="643466"/>
          <a:ext cx="6291714" cy="5530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854234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BACC6370-2D7E-4714-9D71-7542949D7D5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F68B3F68-107C-434F-AA38-110D5EA91B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AAD0DBB9-1A4B-4391-81D4-CB19F9AB918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063BBA22-50EA-4C4D-BE05-F1CE4E63AA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B3078230-42FD-5B15-87BC-F93A3F8C7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  <a:ea typeface="+mj-lt"/>
                <a:cs typeface="+mj-lt"/>
              </a:rPr>
              <a:t>My Responsibility Web</a:t>
            </a:r>
            <a:endParaRPr lang="en-US" sz="400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xmlns="" id="{C6582A11-7904-285C-3B0E-A7019B4DDF6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8820977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658000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Thank you for watching!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4660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14F0EA4-9BF7-3AEF-9AE9-CA9AF992A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8557" y="1138036"/>
            <a:ext cx="5444382" cy="1402470"/>
          </a:xfrm>
        </p:spPr>
        <p:txBody>
          <a:bodyPr anchor="t">
            <a:normAutofit/>
          </a:bodyPr>
          <a:lstStyle/>
          <a:p>
            <a:r>
              <a:rPr lang="en-US" sz="3200" dirty="0">
                <a:ea typeface="+mj-lt"/>
                <a:cs typeface="+mj-lt"/>
              </a:rPr>
              <a:t>“The Two Lanterns”</a:t>
            </a:r>
            <a:endParaRPr lang="en-US" sz="3200" dirty="0"/>
          </a:p>
        </p:txBody>
      </p:sp>
      <p:pic>
        <p:nvPicPr>
          <p:cNvPr id="5" name="Picture 4" descr="Lamppost at night">
            <a:extLst>
              <a:ext uri="{FF2B5EF4-FFF2-40B4-BE49-F238E27FC236}">
                <a16:creationId xmlns:a16="http://schemas.microsoft.com/office/drawing/2014/main" xmlns="" id="{53F17247-1A8D-1463-8C1F-0225322E50D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442" r="12493" b="-3"/>
          <a:stretch>
            <a:fillRect/>
          </a:stretch>
        </p:blipFill>
        <p:spPr>
          <a:xfrm>
            <a:off x="-1" y="10"/>
            <a:ext cx="5151179" cy="685799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1503BFE4-729B-D9D0-C17B-501E6AF1127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5971697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D7B1C1E-227E-1F15-A1BC-7101BCCF18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8557" y="2551176"/>
            <a:ext cx="5444382" cy="3591207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dirty="0">
                <a:ea typeface="+mn-lt"/>
                <a:cs typeface="+mn-lt"/>
              </a:rPr>
              <a:t>Two lanterns hung outside a </a:t>
            </a:r>
            <a:r>
              <a:rPr lang="en-US" sz="2000" dirty="0" err="1">
                <a:ea typeface="+mn-lt"/>
                <a:cs typeface="+mn-lt"/>
              </a:rPr>
              <a:t>house.The</a:t>
            </a:r>
            <a:r>
              <a:rPr lang="en-US" sz="2000" dirty="0">
                <a:ea typeface="+mn-lt"/>
                <a:cs typeface="+mn-lt"/>
              </a:rPr>
              <a:t> first lantern always kept its light </a:t>
            </a:r>
            <a:r>
              <a:rPr lang="en-US" sz="2000" dirty="0" err="1">
                <a:ea typeface="+mn-lt"/>
                <a:cs typeface="+mn-lt"/>
              </a:rPr>
              <a:t>strong.The</a:t>
            </a:r>
            <a:r>
              <a:rPr lang="en-US" sz="2000" dirty="0">
                <a:ea typeface="+mn-lt"/>
                <a:cs typeface="+mn-lt"/>
              </a:rPr>
              <a:t> second lantern often dimmed—sometimes from laziness, sometimes because it hoped no one would notice. </a:t>
            </a:r>
            <a:endParaRPr lang="en-US" sz="2000" dirty="0"/>
          </a:p>
          <a:p>
            <a:pPr marL="0" indent="0">
              <a:buNone/>
            </a:pPr>
            <a:r>
              <a:rPr lang="en-US" sz="2000" dirty="0">
                <a:ea typeface="+mn-lt"/>
                <a:cs typeface="+mn-lt"/>
              </a:rPr>
              <a:t>One stormy night the road was dark. The strong lantern helped travelers find their way safely. But the dim lantern caused a person to stumble.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24730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F837543A-6020-4505-A233-C9DB4BF7401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BB61CB9D-2AD4-479A-63C3-7DCDC3445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558489" cy="1325563"/>
          </a:xfrm>
        </p:spPr>
        <p:txBody>
          <a:bodyPr>
            <a:normAutofit/>
          </a:bodyPr>
          <a:lstStyle/>
          <a:p>
            <a:r>
              <a:rPr lang="en-US">
                <a:ea typeface="+mj-lt"/>
                <a:cs typeface="+mj-lt"/>
              </a:rPr>
              <a:t>Discussion questions:</a:t>
            </a:r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35B16301-FB18-48BA-A6DD-C37CAF6F9A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666EA1C-78FF-6DA1-2791-E136A9561B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558489" cy="435133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buNone/>
            </a:pPr>
            <a:r>
              <a:rPr lang="en-US">
                <a:ea typeface="+mn-lt"/>
                <a:cs typeface="+mn-lt"/>
              </a:rPr>
              <a:t>• Which lantern was responsible?</a:t>
            </a:r>
            <a:endParaRPr lang="en-US"/>
          </a:p>
          <a:p>
            <a:pPr>
              <a:buNone/>
            </a:pPr>
            <a:r>
              <a:rPr lang="en-US">
                <a:ea typeface="+mn-lt"/>
                <a:cs typeface="+mn-lt"/>
              </a:rPr>
              <a:t>• Why does our “light” matter to others?</a:t>
            </a:r>
            <a:endParaRPr lang="en-US"/>
          </a:p>
          <a:p>
            <a:pPr marL="0" indent="0">
              <a:buNone/>
            </a:pPr>
            <a:r>
              <a:rPr lang="en-US">
                <a:ea typeface="+mn-lt"/>
                <a:cs typeface="+mn-lt"/>
              </a:rPr>
              <a:t>• When we have a duty, who depends on us?</a:t>
            </a:r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xmlns="" id="{C3C0D90E-074A-4F52-9B11-B52BEF4BCB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Block Arc 13">
            <a:extLst>
              <a:ext uri="{FF2B5EF4-FFF2-40B4-BE49-F238E27FC236}">
                <a16:creationId xmlns:a16="http://schemas.microsoft.com/office/drawing/2014/main" xmlns="" id="{CABBD4C1-E6F8-46F6-8152-A8A97490BF4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>
            <a:off x="8912417" y="1218531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xmlns="" id="{83BA5EF5-1FE9-4BF9-83BB-269BCDDF61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4B3BCACB-5880-460B-9606-8C433A9AF99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xmlns="" id="{88853921-7BC9-4BDE-ACAB-133C683C82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xmlns="" id="{09192968-3AE7-4470-A61C-97294BB9273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xmlns="" id="{3AB72E55-43E4-4356-BFE8-E2102CB0B50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9851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xmlns="" id="{C0763A76-9F1C-4FC5-82B7-DD475DA461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xmlns="" id="{E81BF4F6-F2CF-4984-9D14-D6966D92F9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7204061-7EB6-C498-8C71-11AA568DF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anchor="ctr">
            <a:normAutofit/>
          </a:bodyPr>
          <a:lstStyle/>
          <a:p>
            <a:endParaRPr lang="en-US" sz="40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94F8A7A-6358-0F93-6165-24AAAE6CC5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2" y="1615440"/>
            <a:ext cx="4646905" cy="3613149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en-US" sz="4000">
                <a:ea typeface="+mn-lt"/>
                <a:cs typeface="+mn-lt"/>
              </a:rPr>
              <a:t>Today we will learn what responsibility means—how our actions guide others, just like lanterns lighting a path.</a:t>
            </a:r>
            <a:endParaRPr lang="en-US" sz="4000"/>
          </a:p>
        </p:txBody>
      </p:sp>
      <p:pic>
        <p:nvPicPr>
          <p:cNvPr id="5" name="Picture 4" descr="Multi-colored paper lanterns and white lights">
            <a:extLst>
              <a:ext uri="{FF2B5EF4-FFF2-40B4-BE49-F238E27FC236}">
                <a16:creationId xmlns:a16="http://schemas.microsoft.com/office/drawing/2014/main" xmlns="" id="{A80AAECC-4FD2-BE21-CAC2-43D4FD896E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8867" r="12044" b="7"/>
          <a:stretch>
            <a:fillRect/>
          </a:stretch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710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1709F1D5-B0F1-4714-A239-E5B61C16191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xmlns="" id="{228FB460-D3FF-4440-A020-05982A09E5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40546" y="1011045"/>
            <a:ext cx="4369859" cy="4369859"/>
          </a:xfrm>
          <a:prstGeom prst="roundRect">
            <a:avLst>
              <a:gd name="adj" fmla="val 27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35A98E20-318A-ED2F-0AA4-E3B67F093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826" y="1112969"/>
            <a:ext cx="3937298" cy="4166010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  <a:latin typeface="Aptos"/>
              </a:rPr>
              <a:t>What Is Responsibility?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14847E93-7DC1-4D4B-8829-B19AA7137C5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5566D6E1-03A1-4D73-A4E0-35D74D568A0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xmlns="" id="{9F835A99-04AC-494A-A572-AFE8413CC93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204FDD1-CF0A-E5CE-14FD-519B0D42AC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820880"/>
            <a:ext cx="5257799" cy="488935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sz="2200"/>
          </a:p>
          <a:p>
            <a:pPr marL="0" indent="0">
              <a:buNone/>
            </a:pPr>
            <a:r>
              <a:rPr lang="en-US" sz="2200">
                <a:ea typeface="+mn-lt"/>
                <a:cs typeface="+mn-lt"/>
              </a:rPr>
              <a:t>    • Doing what you are supposed to do.</a:t>
            </a:r>
            <a:endParaRPr lang="en-US" sz="2200"/>
          </a:p>
          <a:p>
            <a:pPr marL="0" indent="0">
              <a:buNone/>
            </a:pPr>
            <a:r>
              <a:rPr lang="en-US" sz="2200">
                <a:ea typeface="+mn-lt"/>
                <a:cs typeface="+mn-lt"/>
              </a:rPr>
              <a:t>    • Taking care of your tasks even if no one watches.</a:t>
            </a:r>
            <a:endParaRPr lang="en-US" sz="2200"/>
          </a:p>
          <a:p>
            <a:pPr marL="0" indent="0">
              <a:buNone/>
            </a:pPr>
            <a:r>
              <a:rPr lang="en-US" sz="2200">
                <a:ea typeface="+mn-lt"/>
                <a:cs typeface="+mn-lt"/>
              </a:rPr>
              <a:t>    • Being reliable—people can trust you.</a:t>
            </a:r>
            <a:endParaRPr lang="en-US" sz="2200"/>
          </a:p>
          <a:p>
            <a:r>
              <a:rPr lang="en-US" sz="2200">
                <a:ea typeface="+mn-lt"/>
                <a:cs typeface="+mn-lt"/>
              </a:rPr>
              <a:t>Examples:</a:t>
            </a:r>
            <a:endParaRPr lang="en-US" sz="2200"/>
          </a:p>
          <a:p>
            <a:pPr marL="0" indent="0">
              <a:buNone/>
            </a:pPr>
            <a:r>
              <a:rPr lang="en-US" sz="2200">
                <a:ea typeface="+mn-lt"/>
                <a:cs typeface="+mn-lt"/>
              </a:rPr>
              <a:t>     – Feeding a pet daily</a:t>
            </a:r>
            <a:endParaRPr lang="en-US" sz="2200"/>
          </a:p>
          <a:p>
            <a:pPr marL="0" indent="0">
              <a:buNone/>
            </a:pPr>
            <a:r>
              <a:rPr lang="en-US" sz="2200">
                <a:ea typeface="+mn-lt"/>
                <a:cs typeface="+mn-lt"/>
              </a:rPr>
              <a:t>     – Returning a borrowed item</a:t>
            </a:r>
            <a:endParaRPr lang="en-US" sz="2200"/>
          </a:p>
          <a:p>
            <a:pPr marL="0" indent="0">
              <a:buNone/>
            </a:pPr>
            <a:r>
              <a:rPr lang="en-US" sz="2200">
                <a:ea typeface="+mn-lt"/>
                <a:cs typeface="+mn-lt"/>
              </a:rPr>
              <a:t>     – Finishing homework</a:t>
            </a:r>
            <a:endParaRPr lang="en-US" sz="2200"/>
          </a:p>
          <a:p>
            <a:pPr marL="0" indent="0">
              <a:buNone/>
            </a:pPr>
            <a:r>
              <a:rPr lang="en-US" sz="2200">
                <a:ea typeface="+mn-lt"/>
                <a:cs typeface="+mn-lt"/>
              </a:rPr>
              <a:t>     – Helping at home</a:t>
            </a:r>
            <a:endParaRPr lang="en-US" sz="220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xmlns="" id="{7B786209-1B0B-4CA9-9BDD-F7327066A84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xmlns="" id="{2D2964BB-484D-45AE-AD66-D407D062965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3418308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xmlns="" id="{6691AC69-A76E-4DAB-B565-468B6B87ACF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52696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F837543A-6020-4505-A233-C9DB4BF7401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C6E1C597-F143-AAEC-D44F-C9E313C21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558489" cy="1325563"/>
          </a:xfrm>
        </p:spPr>
        <p:txBody>
          <a:bodyPr>
            <a:normAutofit/>
          </a:bodyPr>
          <a:lstStyle/>
          <a:p>
            <a:r>
              <a:rPr lang="en-US">
                <a:latin typeface="Aptos"/>
              </a:rPr>
              <a:t>What Is Duty?</a:t>
            </a:r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35B16301-FB18-48BA-A6DD-C37CAF6F9A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xmlns="" id="{80021566-E246-1827-BA1A-3E92F756D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558489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 sz="1800"/>
          </a:p>
          <a:p>
            <a:r>
              <a:rPr lang="en-US" sz="1800">
                <a:ea typeface="+mn-lt"/>
                <a:cs typeface="+mn-lt"/>
              </a:rPr>
              <a:t>A responsibility that is important and necessary.</a:t>
            </a:r>
            <a:endParaRPr lang="en-US" sz="1800"/>
          </a:p>
          <a:p>
            <a:r>
              <a:rPr lang="en-US" sz="1800">
                <a:ea typeface="+mn-lt"/>
                <a:cs typeface="+mn-lt"/>
              </a:rPr>
              <a:t> Duties can be at home, at school, to friends, or to ourselves.</a:t>
            </a:r>
            <a:endParaRPr lang="en-US" sz="1800"/>
          </a:p>
          <a:p>
            <a:r>
              <a:rPr lang="en-US" sz="1800" dirty="0">
                <a:ea typeface="+mn-lt"/>
                <a:cs typeface="+mn-lt"/>
              </a:rPr>
              <a:t> In Islam, </a:t>
            </a:r>
            <a:r>
              <a:rPr lang="en-US" sz="1800" dirty="0" err="1">
                <a:ea typeface="+mn-lt"/>
                <a:cs typeface="+mn-lt"/>
              </a:rPr>
              <a:t>amanah</a:t>
            </a:r>
            <a:r>
              <a:rPr lang="en-US" sz="1800" dirty="0">
                <a:ea typeface="+mn-lt"/>
                <a:cs typeface="+mn-lt"/>
              </a:rPr>
              <a:t> (trust) means fulfilling duties honestly.</a:t>
            </a:r>
            <a:endParaRPr lang="en-US" sz="1800" dirty="0"/>
          </a:p>
          <a:p>
            <a:r>
              <a:rPr lang="en-US" sz="1800">
                <a:ea typeface="+mn-lt"/>
                <a:cs typeface="+mn-lt"/>
              </a:rPr>
              <a:t>Examples:</a:t>
            </a:r>
            <a:endParaRPr lang="en-US" sz="1800"/>
          </a:p>
          <a:p>
            <a:pPr marL="0" indent="0">
              <a:buNone/>
            </a:pPr>
            <a:r>
              <a:rPr lang="en-US" sz="1800">
                <a:ea typeface="+mn-lt"/>
                <a:cs typeface="+mn-lt"/>
              </a:rPr>
              <a:t>    – Keeping a promise</a:t>
            </a:r>
            <a:endParaRPr lang="en-US" sz="1800"/>
          </a:p>
          <a:p>
            <a:pPr marL="0" indent="0">
              <a:buNone/>
            </a:pPr>
            <a:r>
              <a:rPr lang="en-US" sz="1800">
                <a:ea typeface="+mn-lt"/>
                <a:cs typeface="+mn-lt"/>
              </a:rPr>
              <a:t>    – Respecting parents and teachers</a:t>
            </a:r>
            <a:endParaRPr lang="en-US" sz="1800"/>
          </a:p>
          <a:p>
            <a:pPr marL="0" indent="0">
              <a:buNone/>
            </a:pPr>
            <a:r>
              <a:rPr lang="en-US" sz="1800">
                <a:ea typeface="+mn-lt"/>
                <a:cs typeface="+mn-lt"/>
              </a:rPr>
              <a:t>    – Taking care of your things</a:t>
            </a:r>
            <a:endParaRPr lang="en-US" sz="1800"/>
          </a:p>
          <a:p>
            <a:pPr marL="0" indent="0">
              <a:buNone/>
            </a:pPr>
            <a:r>
              <a:rPr lang="en-US" sz="1800">
                <a:ea typeface="+mn-lt"/>
                <a:cs typeface="+mn-lt"/>
              </a:rPr>
              <a:t>    – Following class rules</a:t>
            </a:r>
            <a:endParaRPr lang="en-US" sz="18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xmlns="" id="{C3C0D90E-074A-4F52-9B11-B52BEF4BCB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Block Arc 13">
            <a:extLst>
              <a:ext uri="{FF2B5EF4-FFF2-40B4-BE49-F238E27FC236}">
                <a16:creationId xmlns:a16="http://schemas.microsoft.com/office/drawing/2014/main" xmlns="" id="{CABBD4C1-E6F8-46F6-8152-A8A97490BF4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>
            <a:off x="8912417" y="1218531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xmlns="" id="{83BA5EF5-1FE9-4BF9-83BB-269BCDDF61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4B3BCACB-5880-460B-9606-8C433A9AF99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xmlns="" id="{88853921-7BC9-4BDE-ACAB-133C683C82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xmlns="" id="{09192968-3AE7-4470-A61C-97294BB9273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xmlns="" id="{3AB72E55-43E4-4356-BFE8-E2102CB0B50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9911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9DBC8166-481C-4473-95F5-9A5B9073B7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A5A5CE6E-90AF-4D43-A014-1F9EC83EB9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1"/>
            <a:ext cx="4512467" cy="6858000"/>
          </a:xfrm>
          <a:custGeom>
            <a:avLst/>
            <a:gdLst>
              <a:gd name="connsiteX0" fmla="*/ 0 w 4512467"/>
              <a:gd name="connsiteY0" fmla="*/ 0 h 6858000"/>
              <a:gd name="connsiteX1" fmla="*/ 2579526 w 4512467"/>
              <a:gd name="connsiteY1" fmla="*/ 0 h 6858000"/>
              <a:gd name="connsiteX2" fmla="*/ 2583267 w 4512467"/>
              <a:gd name="connsiteY2" fmla="*/ 2151 h 6858000"/>
              <a:gd name="connsiteX3" fmla="*/ 4512467 w 4512467"/>
              <a:gd name="connsiteY3" fmla="*/ 3429000 h 6858000"/>
              <a:gd name="connsiteX4" fmla="*/ 2583267 w 4512467"/>
              <a:gd name="connsiteY4" fmla="*/ 6855849 h 6858000"/>
              <a:gd name="connsiteX5" fmla="*/ 2579526 w 4512467"/>
              <a:gd name="connsiteY5" fmla="*/ 6858000 h 6858000"/>
              <a:gd name="connsiteX6" fmla="*/ 0 w 451246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12467" h="6858000">
                <a:moveTo>
                  <a:pt x="0" y="0"/>
                </a:moveTo>
                <a:lnTo>
                  <a:pt x="2579526" y="0"/>
                </a:lnTo>
                <a:lnTo>
                  <a:pt x="2583267" y="2151"/>
                </a:lnTo>
                <a:cubicBezTo>
                  <a:pt x="3739868" y="704919"/>
                  <a:pt x="4512467" y="1976735"/>
                  <a:pt x="4512467" y="3429000"/>
                </a:cubicBezTo>
                <a:cubicBezTo>
                  <a:pt x="4512467" y="4881266"/>
                  <a:pt x="3739868" y="6153081"/>
                  <a:pt x="2583267" y="6855849"/>
                </a:cubicBezTo>
                <a:lnTo>
                  <a:pt x="257952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D4BCC11F-5F24-0FAF-41A3-AA6394644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3467"/>
            <a:ext cx="2951205" cy="5571066"/>
          </a:xfrm>
        </p:spPr>
        <p:txBody>
          <a:bodyPr>
            <a:normAutofit/>
          </a:bodyPr>
          <a:lstStyle/>
          <a:p>
            <a:r>
              <a:rPr lang="en-US" sz="3400">
                <a:solidFill>
                  <a:srgbClr val="FFFFFF"/>
                </a:solidFill>
                <a:latin typeface="Aptos"/>
              </a:rPr>
              <a:t>Why Is Responsibility Important?</a:t>
            </a:r>
            <a:endParaRPr lang="en-US" sz="340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xmlns="" id="{CC88ED92-C0C5-77C5-91B7-5E0AAA00F3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6603831"/>
              </p:ext>
            </p:extLst>
          </p:nvPr>
        </p:nvGraphicFramePr>
        <p:xfrm>
          <a:off x="5207640" y="643466"/>
          <a:ext cx="6291714" cy="5530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573581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Slide Background">
            <a:extLst>
              <a:ext uri="{FF2B5EF4-FFF2-40B4-BE49-F238E27FC236}">
                <a16:creationId xmlns:a16="http://schemas.microsoft.com/office/drawing/2014/main" xmlns="" id="{C0763A76-9F1C-4FC5-82B7-DD475DA461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xmlns="" id="{E81BF4F6-F2CF-4984-9D14-D6966D92F9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845D07AB-E6D4-0E58-6C5F-36F7E1F51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anchor="ctr">
            <a:normAutofit/>
          </a:bodyPr>
          <a:lstStyle/>
          <a:p>
            <a:pPr marL="285750" indent="-285750">
              <a:spcBef>
                <a:spcPts val="1000"/>
              </a:spcBef>
              <a:buFont typeface="Arial"/>
              <a:buChar char="•"/>
            </a:pPr>
            <a:r>
              <a:rPr lang="en-US" sz="3700">
                <a:latin typeface="Aptos"/>
              </a:rPr>
              <a:t>What Happens When We Ignore Responsibility?</a:t>
            </a:r>
          </a:p>
          <a:p>
            <a:endParaRPr lang="en-US" sz="37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95D4AA7-97F6-6E67-2D47-7072854360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2" y="2743200"/>
            <a:ext cx="4646905" cy="361314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000" dirty="0">
                <a:ea typeface="+mn-lt"/>
                <a:cs typeface="+mn-lt"/>
              </a:rPr>
              <a:t> </a:t>
            </a:r>
            <a:r>
              <a:rPr lang="en-US">
                <a:ea typeface="+mn-lt"/>
                <a:cs typeface="+mn-lt"/>
              </a:rPr>
              <a:t>Others may get hurt or upset</a:t>
            </a:r>
            <a:endParaRPr lang="en-US"/>
          </a:p>
          <a:p>
            <a:r>
              <a:rPr lang="en-US">
                <a:ea typeface="+mn-lt"/>
                <a:cs typeface="+mn-lt"/>
              </a:rPr>
              <a:t> Trust is lost</a:t>
            </a:r>
            <a:endParaRPr lang="en-US"/>
          </a:p>
          <a:p>
            <a:r>
              <a:rPr lang="en-US">
                <a:ea typeface="+mn-lt"/>
                <a:cs typeface="+mn-lt"/>
              </a:rPr>
              <a:t> Problems grow bigger</a:t>
            </a:r>
            <a:endParaRPr lang="en-US"/>
          </a:p>
          <a:p>
            <a:r>
              <a:rPr lang="en-US">
                <a:ea typeface="+mn-lt"/>
                <a:cs typeface="+mn-lt"/>
              </a:rPr>
              <a:t> We feel guilty or disappointed</a:t>
            </a:r>
            <a:endParaRPr lang="en-US"/>
          </a:p>
        </p:txBody>
      </p:sp>
      <p:pic>
        <p:nvPicPr>
          <p:cNvPr id="15" name="Picture 14" descr="Magnifying glass and question mark">
            <a:extLst>
              <a:ext uri="{FF2B5EF4-FFF2-40B4-BE49-F238E27FC236}">
                <a16:creationId xmlns:a16="http://schemas.microsoft.com/office/drawing/2014/main" xmlns="" id="{0FCD8C10-2E49-BF40-FA2B-4B45C346147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376" r="23567" b="-2"/>
          <a:stretch>
            <a:fillRect/>
          </a:stretch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7438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xmlns="" id="{BACC6370-2D7E-4714-9D71-7542949D7D5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F68B3F68-107C-434F-AA38-110D5EA91B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AAD0DBB9-1A4B-4391-81D4-CB19F9AB918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063BBA22-50EA-4C4D-BE05-F1CE4E63AA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3A78911F-356B-F8C4-49F5-C49A18D01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  <a:ea typeface="+mj-lt"/>
                <a:cs typeface="+mj-lt"/>
              </a:rPr>
              <a:t>“Who Counts on Me?”</a:t>
            </a:r>
            <a:endParaRPr lang="en-US" sz="4000">
              <a:solidFill>
                <a:srgbClr val="FFFFFF"/>
              </a:solidFill>
            </a:endParaRPr>
          </a:p>
        </p:txBody>
      </p:sp>
      <p:graphicFrame>
        <p:nvGraphicFramePr>
          <p:cNvPr id="27" name="Content Placeholder 2">
            <a:extLst>
              <a:ext uri="{FF2B5EF4-FFF2-40B4-BE49-F238E27FC236}">
                <a16:creationId xmlns:a16="http://schemas.microsoft.com/office/drawing/2014/main" xmlns="" id="{BB7682A2-0900-38B7-BFA7-02714EEB3FB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4322286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845028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388</Words>
  <Application>Microsoft Office PowerPoint</Application>
  <PresentationFormat>Custom</PresentationFormat>
  <Paragraphs>62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My Duty, My Responsibility – Doing What Is Right Even When No One Sees</vt:lpstr>
      <vt:lpstr>“The Two Lanterns”</vt:lpstr>
      <vt:lpstr>Discussion questions:</vt:lpstr>
      <vt:lpstr>PowerPoint Presentation</vt:lpstr>
      <vt:lpstr>What Is Responsibility?</vt:lpstr>
      <vt:lpstr>What Is Duty?</vt:lpstr>
      <vt:lpstr>Why Is Responsibility Important?</vt:lpstr>
      <vt:lpstr>What Happens When We Ignore Responsibility? </vt:lpstr>
      <vt:lpstr>“Who Counts on Me?”</vt:lpstr>
      <vt:lpstr>Duty or Not? Responsible or Irresponsible?</vt:lpstr>
      <vt:lpstr>My Responsibility Web</vt:lpstr>
      <vt:lpstr>Thank you for watching!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 Duty, My Responsibility – Doing What Is Right Even When No One Sees</dc:title>
  <dc:creator/>
  <cp:lastModifiedBy>Vostro</cp:lastModifiedBy>
  <cp:revision>113</cp:revision>
  <dcterms:created xsi:type="dcterms:W3CDTF">2026-02-28T17:15:01Z</dcterms:created>
  <dcterms:modified xsi:type="dcterms:W3CDTF">2026-03-01T07:45:00Z</dcterms:modified>
</cp:coreProperties>
</file>