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86657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82296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17162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24662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5668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65819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57715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97012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7554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71012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92250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9148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91701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38790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72353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9620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0963003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bg-BG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65190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4453" y="0"/>
            <a:ext cx="8825658" cy="2677648"/>
          </a:xfrm>
        </p:spPr>
        <p:txBody>
          <a:bodyPr/>
          <a:lstStyle/>
          <a:p>
            <a:r>
              <a:rPr sz="1600">
                <a:latin typeface="Arial"/>
              </a:rPr>
              <a:t>Εγώ και τα συναισθήματά μου</a:t>
            </a:r>
            <a:endParaRPr lang="bg-BG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93949" y="2793519"/>
            <a:ext cx="8825658" cy="861420"/>
          </a:xfrm>
        </p:spPr>
        <p:txBody>
          <a:bodyPr/>
          <a:lstStyle/>
          <a:p>
            <a:r>
              <a:rPr sz="1600">
                <a:latin typeface="Arial"/>
              </a:rPr>
              <a:t>Σχέδιο μαθήματος για τη Γ΄ Δημοτικού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9841" y="3509554"/>
            <a:ext cx="3924661" cy="220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689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2046" y="2603500"/>
            <a:ext cx="8308567" cy="2978694"/>
          </a:xfrm>
        </p:spPr>
        <p:txBody>
          <a:bodyPr/>
          <a:lstStyle/>
          <a:p>
            <a:r>
              <a:rPr sz="1600">
                <a:latin typeface="Arial"/>
              </a:rPr>
              <a:t>Η ειρηνική συμπεριφορά κάνει τις τάξεις, τα σπίτια και τις παιδικές χαρές πιο χαρούμενους και ασφαλείς χώρους για όλους.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7074" y="3455398"/>
            <a:ext cx="3609137" cy="206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05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9445" y="1028578"/>
            <a:ext cx="8825658" cy="2677648"/>
          </a:xfrm>
        </p:spPr>
        <p:txBody>
          <a:bodyPr/>
          <a:lstStyle/>
          <a:p>
            <a:r>
              <a:rPr sz="1600">
                <a:latin typeface="Arial"/>
              </a:rPr>
              <a:t>Ευχαριστώ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824124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1600">
                <a:latin typeface="Arial"/>
              </a:rPr>
              <a:t>1. Τι είναι τα συναισθήματα;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 wrap="square"/>
          <a:lstStyle/>
          <a:p>
            <a:r>
              <a:rPr sz="1600">
                <a:latin typeface="Arial"/>
              </a:rPr>
              <a:t>Τα συναισθήματα είναι αυτά που νιώθουμε μέσα στην καρδιά και στο μυαλό μας. Μας βοηθούν να καταλαβαίνουμε τι συμβαίνει σε εμάς και γύρω μας.</a:t>
            </a:r>
            <a:endParaRPr lang="bg-BG" dirty="0" smtClean="0"/>
          </a:p>
          <a:p>
            <a:r>
              <a:rPr sz="1600">
                <a:latin typeface="Arial"/>
              </a:rPr>
              <a:t>Όλοι έχουν συναισθήματα — παιδιά και ενήλικες. Όλα τα συναισθήματα είναι φυσιολογικά. Το πιο σημαντικό είναι να μάθουμε να τα κατανοούμε και να τα εκφράζουμε με ευγενικό και υγιή τρόπο.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2181" y="3970148"/>
            <a:ext cx="3388371" cy="239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30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1600">
                <a:latin typeface="Arial"/>
              </a:rPr>
              <a:t>2. Βασικά συναισθήματα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7966" y="2319790"/>
            <a:ext cx="5444173" cy="430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68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1600">
                <a:latin typeface="Arial"/>
              </a:rPr>
              <a:t>3. Μερικά παραδείγματα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 wrap="square"/>
          <a:lstStyle/>
          <a:p>
            <a:r>
              <a:rPr sz="1600">
                <a:latin typeface="Arial"/>
              </a:rPr>
              <a:t>Όταν συμβαίνει κάτι καλό, μπορεί να νιώθουμε χαρά.</a:t>
            </a:r>
          </a:p>
          <a:p>
            <a:r>
              <a:rPr sz="1600">
                <a:latin typeface="Arial"/>
              </a:rPr>
              <a:t>Όταν χάνουμε κάτι που αγαπάμε, μπορεί να νιώθουμε λύπη.</a:t>
            </a:r>
          </a:p>
          <a:p>
            <a:r>
              <a:rPr sz="1600">
                <a:latin typeface="Arial"/>
              </a:rPr>
              <a:t>Αν κάτι μας φοβίζει, νιώθουμε φόβο.</a:t>
            </a:r>
          </a:p>
          <a:p>
            <a:r>
              <a:rPr sz="1600">
                <a:latin typeface="Arial"/>
              </a:rPr>
              <a:t>Όταν κάποιος είναι άδικος, μπορεί να νιώθουμε θυμό.</a:t>
            </a:r>
          </a:p>
          <a:p>
            <a:r>
              <a:rPr sz="1600">
                <a:latin typeface="Arial"/>
              </a:rPr>
              <a:t>Όταν κάτι είναι καινούριο και ενδιαφέρον, νιώθουμε ενθουσιασμό.</a:t>
            </a:r>
          </a:p>
        </p:txBody>
      </p:sp>
    </p:spTree>
    <p:extLst>
      <p:ext uri="{BB962C8B-B14F-4D97-AF65-F5344CB8AC3E}">
        <p14:creationId xmlns:p14="http://schemas.microsoft.com/office/powerpoint/2010/main" val="95000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25" y="420101"/>
            <a:ext cx="3400697" cy="22784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814" y="1559334"/>
            <a:ext cx="3625149" cy="24167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2202" y="4162696"/>
            <a:ext cx="3029361" cy="22423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6460" y="4264342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870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1600">
                <a:latin typeface="Arial"/>
              </a:rPr>
              <a:t>4. Γιατί είναι τόσο σημαντικά τα συναισθήματα;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>
                <a:latin typeface="Arial"/>
              </a:rPr>
              <a:t>Μας βοηθούν να καταλαβαίνουμε τι μας αρέσει και τι όχι.</a:t>
            </a:r>
          </a:p>
          <a:p>
            <a:r>
              <a:rPr sz="1600">
                <a:latin typeface="Arial"/>
              </a:rPr>
              <a:t>Μας βοηθούν να παίρνουμε αποφάσεις.</a:t>
            </a:r>
          </a:p>
          <a:p>
            <a:r>
              <a:rPr sz="1600">
                <a:latin typeface="Arial"/>
              </a:rPr>
              <a:t>Μας βοηθούν να κατανοούμε τα συναισθήματα των άλλων.</a:t>
            </a:r>
          </a:p>
          <a:p>
            <a:r>
              <a:rPr sz="1600">
                <a:latin typeface="Arial"/>
              </a:rPr>
              <a:t>Μας βοηθούν να λέμε στους άλλους πώς νιώθουμε.</a:t>
            </a:r>
          </a:p>
        </p:txBody>
      </p:sp>
    </p:spTree>
    <p:extLst>
      <p:ext uri="{BB962C8B-B14F-4D97-AF65-F5344CB8AC3E}">
        <p14:creationId xmlns:p14="http://schemas.microsoft.com/office/powerpoint/2010/main" val="2960286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1600">
                <a:latin typeface="Arial"/>
              </a:rPr>
              <a:t>5. Τα συναισθήματα στην τάξη</a:t>
            </a:r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674" y="2623049"/>
            <a:ext cx="6689000" cy="335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74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1600">
                <a:latin typeface="Arial"/>
              </a:rPr>
              <a:t>6. Ειρηνική συμπεριφορά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>
                <a:latin typeface="Arial"/>
              </a:rPr>
              <a:t>Χρησιμοποιούμε ευγενικές λέξεις.</a:t>
            </a:r>
          </a:p>
          <a:p>
            <a:r>
              <a:rPr sz="1600">
                <a:latin typeface="Arial"/>
              </a:rPr>
              <a:t>Λέμε «παρακαλώ» και «ευχαριστώ» και μιλάμε ευγενικά, ακόμη κι όταν είμαστε στενοχωρημένοι.</a:t>
            </a:r>
          </a:p>
          <a:p>
            <a:r>
              <a:rPr sz="1600">
                <a:latin typeface="Arial"/>
              </a:rPr>
              <a:t>Ακούμε τους άλλους.</a:t>
            </a:r>
          </a:p>
          <a:p>
            <a:r>
              <a:rPr sz="1600">
                <a:latin typeface="Arial"/>
              </a:rPr>
              <a:t>Αφήνουμε τους άλλους να μιλήσουν και προσπαθούμε να καταλάβουμε πώς νιώθουν.</a:t>
            </a:r>
          </a:p>
        </p:txBody>
      </p:sp>
    </p:spTree>
    <p:extLst>
      <p:ext uri="{BB962C8B-B14F-4D97-AF65-F5344CB8AC3E}">
        <p14:creationId xmlns:p14="http://schemas.microsoft.com/office/powerpoint/2010/main" val="2243600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952" y="679269"/>
            <a:ext cx="3415624" cy="44093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752" y="2582463"/>
            <a:ext cx="4610237" cy="306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962890"/>
      </p:ext>
    </p:extLst>
  </p:cSld>
  <p:clrMapOvr>
    <a:masterClrMapping/>
  </p:clrMapOvr>
</p:sld>
</file>

<file path=ppt/theme/_rels/theme1.xml.rels><?xml version='1.0' encoding='UTF-8' standalone='yes'?>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27</TotalTime>
  <Words>221</Words>
  <Application>Microsoft Office PowerPoint</Application>
  <PresentationFormat>Custom</PresentationFormat>
  <Paragraphs>25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Ion Boardroom</vt:lpstr>
      <vt:lpstr>Me and my emotions</vt:lpstr>
      <vt:lpstr>1.What are emotions?</vt:lpstr>
      <vt:lpstr>2.Basic emotions</vt:lpstr>
      <vt:lpstr>3.Some exaples</vt:lpstr>
      <vt:lpstr>PowerPoint Presentation</vt:lpstr>
      <vt:lpstr>4.Why emotions are so important?</vt:lpstr>
      <vt:lpstr>5.Emotions in the classroom</vt:lpstr>
      <vt:lpstr>6.Peaceful behavior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and my emotions</dc:title>
  <dc:creator>Потребител на Windows</dc:creator>
  <cp:lastModifiedBy>Vostro</cp:lastModifiedBy>
  <cp:revision>5</cp:revision>
  <dcterms:created xsi:type="dcterms:W3CDTF">2026-02-23T21:11:31Z</dcterms:created>
  <dcterms:modified xsi:type="dcterms:W3CDTF">2026-02-26T16:17:24Z</dcterms:modified>
</cp:coreProperties>
</file>