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66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86657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82296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171624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246627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56687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658199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577156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970122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7554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71012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92250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91484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91701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38790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72353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9620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09630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FDDE4D0E-3A33-46D0-B9E9-74225961AE33}" type="datetimeFigureOut">
              <a:rPr lang="bg-BG" smtClean="0"/>
              <a:t>26.2.2026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bg-BG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18274048-57D3-47DB-BDA0-E3722E841528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65190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4453" y="0"/>
            <a:ext cx="8825658" cy="2677648"/>
          </a:xfrm>
        </p:spPr>
        <p:txBody>
          <a:bodyPr/>
          <a:lstStyle/>
          <a:p>
            <a:r>
              <a:rPr lang="en-US" sz="4800" dirty="0" smtClean="0"/>
              <a:t>Me and my emotions</a:t>
            </a:r>
            <a:endParaRPr lang="bg-BG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93949" y="2793519"/>
            <a:ext cx="8825658" cy="861420"/>
          </a:xfrm>
        </p:spPr>
        <p:txBody>
          <a:bodyPr/>
          <a:lstStyle/>
          <a:p>
            <a:r>
              <a:rPr lang="en-US" dirty="0" smtClean="0"/>
              <a:t>Lesson plan for 3</a:t>
            </a:r>
            <a:r>
              <a:rPr lang="en-US" baseline="30000" dirty="0" smtClean="0"/>
              <a:t>rd</a:t>
            </a:r>
            <a:r>
              <a:rPr lang="en-US" dirty="0" smtClean="0"/>
              <a:t> grade</a:t>
            </a: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9841" y="3509554"/>
            <a:ext cx="3924661" cy="2207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689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2046" y="2603500"/>
            <a:ext cx="8308567" cy="2978694"/>
          </a:xfrm>
        </p:spPr>
        <p:txBody>
          <a:bodyPr/>
          <a:lstStyle/>
          <a:p>
            <a:r>
              <a:rPr lang="en-US" dirty="0"/>
              <a:t>Peaceful behavior makes classrooms, homes, and playgrounds happier and safer places for everyone.</a:t>
            </a: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7074" y="3455398"/>
            <a:ext cx="3609137" cy="2065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05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9445" y="1028578"/>
            <a:ext cx="8825658" cy="2677648"/>
          </a:xfrm>
        </p:spPr>
        <p:txBody>
          <a:bodyPr/>
          <a:lstStyle/>
          <a:p>
            <a:r>
              <a:rPr lang="en-US" dirty="0" smtClean="0"/>
              <a:t>Thank you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824124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1.What are emotions</a:t>
            </a:r>
            <a:r>
              <a:rPr lang="bg-BG" dirty="0" smtClean="0"/>
              <a:t>?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Emotions are the feelings we have inside our hearts and minds. They help us understand what is happening to us and around us</a:t>
            </a:r>
            <a:r>
              <a:rPr lang="en-US" dirty="0" smtClean="0"/>
              <a:t>.</a:t>
            </a:r>
            <a:endParaRPr lang="bg-BG" dirty="0" smtClean="0"/>
          </a:p>
          <a:p>
            <a:r>
              <a:rPr lang="en-US" dirty="0"/>
              <a:t>Everyone has emotions — children and adults. All emotions are normal. What matters most is learning how to understand them and express them in a kind and healthy way.</a:t>
            </a: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2181" y="3970148"/>
            <a:ext cx="3388371" cy="2395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530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2.</a:t>
            </a:r>
            <a:r>
              <a:rPr lang="en-US" dirty="0" smtClean="0"/>
              <a:t>Basic emotions</a:t>
            </a:r>
            <a:endParaRPr lang="bg-B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17966" y="2319790"/>
            <a:ext cx="5444173" cy="430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668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3.Some </a:t>
            </a:r>
            <a:r>
              <a:rPr lang="en-US" dirty="0" err="1" smtClean="0"/>
              <a:t>exaples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something good happens, we might feel happy</a:t>
            </a:r>
            <a:r>
              <a:rPr lang="en-US" dirty="0" smtClean="0"/>
              <a:t>.</a:t>
            </a:r>
          </a:p>
          <a:p>
            <a:r>
              <a:rPr lang="en-US" dirty="0" smtClean="0"/>
              <a:t>When </a:t>
            </a:r>
            <a:r>
              <a:rPr lang="en-US" dirty="0"/>
              <a:t>we lose something we like, we might feel sad</a:t>
            </a:r>
            <a:r>
              <a:rPr lang="en-US" dirty="0" smtClean="0"/>
              <a:t>.</a:t>
            </a:r>
          </a:p>
          <a:p>
            <a:r>
              <a:rPr lang="en-US" dirty="0" smtClean="0"/>
              <a:t>If </a:t>
            </a:r>
            <a:r>
              <a:rPr lang="en-US" dirty="0"/>
              <a:t>something scares us, we feel afraid</a:t>
            </a:r>
            <a:r>
              <a:rPr lang="en-US" dirty="0" smtClean="0"/>
              <a:t>.</a:t>
            </a:r>
          </a:p>
          <a:p>
            <a:r>
              <a:rPr lang="en-US" dirty="0" smtClean="0"/>
              <a:t>When </a:t>
            </a:r>
            <a:r>
              <a:rPr lang="en-US" dirty="0"/>
              <a:t>someone is unfair, we might feel angry</a:t>
            </a:r>
            <a:r>
              <a:rPr lang="en-US" dirty="0" smtClean="0"/>
              <a:t>.</a:t>
            </a:r>
          </a:p>
          <a:p>
            <a:r>
              <a:rPr lang="en-US" dirty="0" smtClean="0"/>
              <a:t>When </a:t>
            </a:r>
            <a:r>
              <a:rPr lang="en-US" dirty="0"/>
              <a:t>something is new and interesting, we feel excited.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95000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25" y="420101"/>
            <a:ext cx="3400697" cy="227846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8814" y="1559334"/>
            <a:ext cx="3625149" cy="24167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2202" y="4162696"/>
            <a:ext cx="3029361" cy="22423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6460" y="4264342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870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4.Why emotions are so important</a:t>
            </a:r>
            <a:r>
              <a:rPr lang="bg-BG" dirty="0" smtClean="0"/>
              <a:t>?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Help us know what we like and don’t </a:t>
            </a:r>
            <a:r>
              <a:rPr lang="en-US" dirty="0" smtClean="0"/>
              <a:t>like</a:t>
            </a:r>
          </a:p>
          <a:p>
            <a:r>
              <a:rPr lang="en-US" dirty="0" smtClean="0"/>
              <a:t>Help </a:t>
            </a:r>
            <a:r>
              <a:rPr lang="en-US" dirty="0"/>
              <a:t>us make </a:t>
            </a:r>
            <a:r>
              <a:rPr lang="en-US" dirty="0" smtClean="0"/>
              <a:t>decisions</a:t>
            </a:r>
          </a:p>
          <a:p>
            <a:r>
              <a:rPr lang="en-US" dirty="0" smtClean="0"/>
              <a:t>Help </a:t>
            </a:r>
            <a:r>
              <a:rPr lang="en-US" dirty="0"/>
              <a:t>us understand other people’s </a:t>
            </a:r>
            <a:r>
              <a:rPr lang="en-US" dirty="0" smtClean="0"/>
              <a:t>feelings</a:t>
            </a:r>
          </a:p>
          <a:p>
            <a:r>
              <a:rPr lang="en-US" dirty="0" smtClean="0"/>
              <a:t>Help </a:t>
            </a:r>
            <a:r>
              <a:rPr lang="en-US" dirty="0"/>
              <a:t>us tell others how we feel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960286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5.Emotions in the classroom</a:t>
            </a:r>
            <a:endParaRPr lang="bg-B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3674" y="2623049"/>
            <a:ext cx="6689000" cy="3351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74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6.Peaceful behavior</a:t>
            </a: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kind words</a:t>
            </a:r>
            <a:r>
              <a:rPr lang="en-US" dirty="0" smtClean="0"/>
              <a:t>.</a:t>
            </a:r>
          </a:p>
          <a:p>
            <a:r>
              <a:rPr lang="en-US" dirty="0" smtClean="0"/>
              <a:t>Say </a:t>
            </a:r>
            <a:r>
              <a:rPr lang="en-US" dirty="0"/>
              <a:t>“please,” “thank you,” and speak politely, even when you are upset</a:t>
            </a:r>
            <a:r>
              <a:rPr lang="en-US" dirty="0" smtClean="0"/>
              <a:t>.</a:t>
            </a:r>
          </a:p>
          <a:p>
            <a:r>
              <a:rPr lang="en-US" dirty="0" smtClean="0"/>
              <a:t>Listen </a:t>
            </a:r>
            <a:r>
              <a:rPr lang="en-US" dirty="0"/>
              <a:t>to others</a:t>
            </a:r>
            <a:r>
              <a:rPr lang="en-US" dirty="0" smtClean="0"/>
              <a:t>.</a:t>
            </a:r>
          </a:p>
          <a:p>
            <a:r>
              <a:rPr lang="en-US" dirty="0" smtClean="0"/>
              <a:t>Let </a:t>
            </a:r>
            <a:r>
              <a:rPr lang="en-US" dirty="0"/>
              <a:t>other people talk and try to understand how they feel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3600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0952" y="679269"/>
            <a:ext cx="3415624" cy="44093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9752" y="2582463"/>
            <a:ext cx="4610237" cy="3067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9628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27</TotalTime>
  <Words>221</Words>
  <Application>Microsoft Office PowerPoint</Application>
  <PresentationFormat>Custom</PresentationFormat>
  <Paragraphs>25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Ion Boardroom</vt:lpstr>
      <vt:lpstr>Me and my emotions</vt:lpstr>
      <vt:lpstr>1.What are emotions?</vt:lpstr>
      <vt:lpstr>2.Basic emotions</vt:lpstr>
      <vt:lpstr>3.Some exaples</vt:lpstr>
      <vt:lpstr>PowerPoint Presentation</vt:lpstr>
      <vt:lpstr>4.Why emotions are so important?</vt:lpstr>
      <vt:lpstr>5.Emotions in the classroom</vt:lpstr>
      <vt:lpstr>6.Peaceful behavior</vt:lpstr>
      <vt:lpstr>PowerPoint Presentation</vt:lpstr>
      <vt:lpstr>PowerPoint Presentation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 and my emotions</dc:title>
  <dc:creator>Потребител на Windows</dc:creator>
  <cp:lastModifiedBy>Vostro</cp:lastModifiedBy>
  <cp:revision>5</cp:revision>
  <dcterms:created xsi:type="dcterms:W3CDTF">2026-02-23T21:11:31Z</dcterms:created>
  <dcterms:modified xsi:type="dcterms:W3CDTF">2026-02-26T16:17:24Z</dcterms:modified>
</cp:coreProperties>
</file>