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Metadata/LabelInfo.xml" ContentType="application/vnd.ms-office.classificationlabel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authors.xml" ContentType="application/vnd.ms-powerpoint.authors+xml"/>
  <Override PartName="/ppt/handoutMasters/handoutMaster1.xml" ContentType="application/vnd.openxmlformats-officedocument.presentationml.handoutMaster+xml"/>
  <Override PartName="/ppt/media/image4.svg" ContentType="image/svg+xml"/>
  <Override PartName="/ppt/media/image5.svg" ContentType="image/svg+xml"/>
  <Override PartName="/ppt/media/image7.svg" ContentType="image/svg+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 Id="rId4" Type="http://schemas.openxmlformats.org/officeDocument/2006/relationships/custom-properties" Target="docProps/custom.xml"/><Relationship Id="rId5"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5" r:id="rId4"/>
  </p:sldMasterIdLst>
  <p:notesMasterIdLst>
    <p:notesMasterId r:id="rId20"/>
  </p:notesMasterIdLst>
  <p:handoutMasterIdLst>
    <p:handoutMasterId r:id="rId21"/>
  </p:handoutMasterIdLst>
  <p:sldIdLst>
    <p:sldId id="1497" r:id="rId5"/>
    <p:sldId id="1498" r:id="rId6"/>
    <p:sldId id="1499" r:id="rId7"/>
    <p:sldId id="1500" r:id="rId8"/>
    <p:sldId id="1513" r:id="rId9"/>
    <p:sldId id="1502" r:id="rId10"/>
    <p:sldId id="1503" r:id="rId11"/>
    <p:sldId id="1504" r:id="rId12"/>
    <p:sldId id="1507" r:id="rId13"/>
    <p:sldId id="1505" r:id="rId14"/>
    <p:sldId id="1509" r:id="rId15"/>
    <p:sldId id="1510" r:id="rId16"/>
    <p:sldId id="290" r:id="rId17"/>
    <p:sldId id="1512" r:id="rId18"/>
    <p:sldId id="1508"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2471F2E-E011-F521-299E-65FC243E7E5E}" name="David Salaguinto" initials="DS" userId="S::davidsa@microsoft.com::9399e6ad-b974-43d0-b593-8c2804f84e0d" providerId="AD"/>
  <p188:author id="{DC3CAF61-3D39-8A1C-6AB6-F5CBCFCBEA47}" name="Vanessa Buzgheia (ALLEGIS GROUP HOLDINGS INC)" initials="" userId="S::v-vabuzgheia@microsoft.com::f3934b54-4599-40d0-96a8-d6208686f730" providerId="AD"/>
  <p188:author id="{9941987A-41B7-49AC-EE6E-03F2D0BD95BA}" name="Daria Naidenov" initials="DN" userId="S::danaidenov@microsoft.com::ab38ab5f-bdf0-4774-ae5a-d2782abb202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BF2C1C-B436-3132-B56A-A9DAC23750A8}" v="295" dt="2026-02-22T17:55:34.827"/>
    <p1510:client id="{1B2D8D3B-B2E7-D5CA-EED5-291D5BBC0A57}" v="637" dt="2026-02-21T14:17:58.247"/>
    <p1510:client id="{8D3F0264-B147-DF57-6BFF-2CC4F7D7B887}" v="379" dt="2026-02-21T15:52:19.024"/>
  </p1510:revLst>
</p1510:revInfo>
</file>

<file path=ppt/tableStyles.xml><?xml version="1.0" encoding="utf-8"?>
<a:tblStyleLst xmlns:a="http://schemas.openxmlformats.org/drawingml/2006/main" def="{5940675A-B579-460E-94D1-54222C63F5D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100" d="100"/>
          <a:sy n="100" d="100"/>
        </p:scale>
        <p:origin x="58" y="298"/>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notesMaster" Target="notesMasters/notesMaster1.xml"/><Relationship Id="rId21" Type="http://schemas.openxmlformats.org/officeDocument/2006/relationships/handoutMaster" Target="handoutMasters/handout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 Id="rId26" Type="http://schemas.microsoft.com/office/2015/10/relationships/revisionInfo" Target="revisionInfo.xml"/><Relationship Id="rId27"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64198972-73C8-9327-0850-18A64251345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xmlns="" id="{2955A2EB-01C3-20E0-FF45-07CCC86724F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5D1EC30-5B0B-48D0-A1A8-66A96720DF24}" type="datetimeFigureOut">
              <a:rPr lang="en-US" smtClean="0"/>
              <a:t>2/26/2026</a:t>
            </a:fld>
            <a:endParaRPr lang="en-US" dirty="0"/>
          </a:p>
        </p:txBody>
      </p:sp>
      <p:sp>
        <p:nvSpPr>
          <p:cNvPr id="4" name="Footer Placeholder 3">
            <a:extLst>
              <a:ext uri="{FF2B5EF4-FFF2-40B4-BE49-F238E27FC236}">
                <a16:creationId xmlns:a16="http://schemas.microsoft.com/office/drawing/2014/main" xmlns="" id="{91C50A84-CDF8-9D1C-7599-D1B543581C0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xmlns="" id="{1BAAFBD2-1F7B-DB18-5994-6D22C6743F9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B8FBFCE-2205-4B9C-81E5-532E0690D8C1}" type="slidenum">
              <a:rPr lang="en-US" smtClean="0"/>
              <a:t>‹#›</a:t>
            </a:fld>
            <a:endParaRPr lang="en-US" dirty="0"/>
          </a:p>
        </p:txBody>
      </p:sp>
    </p:spTree>
    <p:extLst>
      <p:ext uri="{BB962C8B-B14F-4D97-AF65-F5344CB8AC3E}">
        <p14:creationId xmlns:p14="http://schemas.microsoft.com/office/powerpoint/2010/main" val="11787311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F68A4D-42A7-45F7-9930-00E8DCB48D7E}" type="datetimeFigureOut">
              <a:rPr lang="en-US" smtClean="0"/>
              <a:t>2/26/2026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DD6F49-EBB7-4CCF-97A8-E526BB28BB69}" type="slidenum">
              <a:rPr lang="en-US" smtClean="0"/>
              <a:t>‹#›</a:t>
            </a:fld>
            <a:endParaRPr lang="en-US" dirty="0"/>
          </a:p>
        </p:txBody>
      </p:sp>
    </p:spTree>
    <p:extLst>
      <p:ext uri="{BB962C8B-B14F-4D97-AF65-F5344CB8AC3E}">
        <p14:creationId xmlns:p14="http://schemas.microsoft.com/office/powerpoint/2010/main" val="2787193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7.sv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e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e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e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e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e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e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e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e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e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e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e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e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e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jpe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7.sv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sv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7.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7.sv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e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sv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5.sv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4336E9A-8E96-CD8C-7598-F87632CD81CF}"/>
              </a:ext>
            </a:extLst>
          </p:cNvPr>
          <p:cNvSpPr>
            <a:spLocks noGrp="1"/>
          </p:cNvSpPr>
          <p:nvPr>
            <p:ph type="ctrTitle"/>
          </p:nvPr>
        </p:nvSpPr>
        <p:spPr>
          <a:xfrm>
            <a:off x="630936" y="5218032"/>
            <a:ext cx="10932414" cy="786384"/>
          </a:xfrm>
        </p:spPr>
        <p:txBody>
          <a:bodyPr anchor="b">
            <a:noAutofit/>
          </a:bodyPr>
          <a:lstStyle>
            <a:lvl1pPr algn="l">
              <a:defRPr sz="5000"/>
            </a:lvl1pPr>
          </a:lstStyle>
          <a:p>
            <a:r>
              <a:rPr lang="en-US"/>
              <a:t>Click to edit Master title style</a:t>
            </a:r>
          </a:p>
        </p:txBody>
      </p:sp>
      <p:sp>
        <p:nvSpPr>
          <p:cNvPr id="3" name="Subtitle 2">
            <a:extLst>
              <a:ext uri="{FF2B5EF4-FFF2-40B4-BE49-F238E27FC236}">
                <a16:creationId xmlns:a16="http://schemas.microsoft.com/office/drawing/2014/main" xmlns="" id="{2BDC76B8-60F6-62D3-9F73-E81662203017}"/>
              </a:ext>
            </a:extLst>
          </p:cNvPr>
          <p:cNvSpPr>
            <a:spLocks noGrp="1"/>
          </p:cNvSpPr>
          <p:nvPr>
            <p:ph type="subTitle" idx="1"/>
          </p:nvPr>
        </p:nvSpPr>
        <p:spPr>
          <a:xfrm>
            <a:off x="630936" y="5972629"/>
            <a:ext cx="10932414" cy="480373"/>
          </a:xfrm>
        </p:spPr>
        <p:txBody>
          <a:bodyPr anchor="t">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Picture Placeholder 10">
            <a:extLst>
              <a:ext uri="{FF2B5EF4-FFF2-40B4-BE49-F238E27FC236}">
                <a16:creationId xmlns:a16="http://schemas.microsoft.com/office/drawing/2014/main" xmlns="" id="{B24A208E-BD69-BB12-21B8-DA405B501FA8}"/>
              </a:ext>
            </a:extLst>
          </p:cNvPr>
          <p:cNvSpPr>
            <a:spLocks noGrp="1"/>
          </p:cNvSpPr>
          <p:nvPr>
            <p:ph type="pic" sz="quarter" idx="13"/>
          </p:nvPr>
        </p:nvSpPr>
        <p:spPr>
          <a:xfrm>
            <a:off x="0" y="0"/>
            <a:ext cx="12191999" cy="4986425"/>
          </a:xfrm>
          <a:blipFill>
            <a:blip r:embed="rId2" cstate="print">
              <a:alphaModFix amt="50000"/>
              <a:extLst>
                <a:ext uri="{28A0092B-C50C-407E-A947-70E740481C1C}">
                  <a14:useLocalDpi xmlns:a14="http://schemas.microsoft.com/office/drawing/2010/main" val="0"/>
                </a:ext>
              </a:extLst>
            </a:blip>
            <a:stretch>
              <a:fillRect/>
            </a:stretch>
          </a:blipFill>
        </p:spPr>
        <p:txBody>
          <a:bodyPr/>
          <a:lstStyle>
            <a:lvl1pPr marL="0" indent="0">
              <a:buNone/>
              <a:defRPr/>
            </a:lvl1pPr>
          </a:lstStyle>
          <a:p>
            <a:r>
              <a:rPr lang="en-US" dirty="0"/>
              <a:t>Click icon to add picture</a:t>
            </a:r>
          </a:p>
        </p:txBody>
      </p:sp>
      <p:sp>
        <p:nvSpPr>
          <p:cNvPr id="7" name="Date Placeholder 6">
            <a:extLst>
              <a:ext uri="{FF2B5EF4-FFF2-40B4-BE49-F238E27FC236}">
                <a16:creationId xmlns:a16="http://schemas.microsoft.com/office/drawing/2014/main" xmlns="" id="{1AA6C9C7-A264-237A-7F3C-46E6A7A9646D}"/>
              </a:ext>
            </a:extLst>
          </p:cNvPr>
          <p:cNvSpPr>
            <a:spLocks noGrp="1"/>
          </p:cNvSpPr>
          <p:nvPr>
            <p:ph type="dt" sz="half" idx="14"/>
          </p:nvPr>
        </p:nvSpPr>
        <p:spPr/>
        <p:txBody>
          <a:bodyPr/>
          <a:lstStyle/>
          <a:p>
            <a:fld id="{4D12F663-2D42-4D8D-8B66-F6D7B96B7E4F}" type="datetime1">
              <a:rPr lang="en-US" smtClean="0"/>
              <a:t>2/26/2026</a:t>
            </a:fld>
            <a:endParaRPr lang="en-US" dirty="0"/>
          </a:p>
        </p:txBody>
      </p:sp>
      <p:sp>
        <p:nvSpPr>
          <p:cNvPr id="8" name="Footer Placeholder 7">
            <a:extLst>
              <a:ext uri="{FF2B5EF4-FFF2-40B4-BE49-F238E27FC236}">
                <a16:creationId xmlns:a16="http://schemas.microsoft.com/office/drawing/2014/main" xmlns="" id="{1B5B8C48-05E9-5280-3F6A-22F8BCBB477E}"/>
              </a:ext>
            </a:extLst>
          </p:cNvPr>
          <p:cNvSpPr>
            <a:spLocks noGrp="1"/>
          </p:cNvSpPr>
          <p:nvPr>
            <p:ph type="ftr" sz="quarter" idx="15"/>
          </p:nvPr>
        </p:nvSpPr>
        <p:spPr/>
        <p:txBody>
          <a:bodyPr/>
          <a:lstStyle/>
          <a:p>
            <a:r>
              <a:rPr lang="en-US" dirty="0"/>
              <a:t>Sample Footer Text</a:t>
            </a:r>
          </a:p>
        </p:txBody>
      </p:sp>
      <p:sp>
        <p:nvSpPr>
          <p:cNvPr id="9" name="Slide Number Placeholder 8">
            <a:extLst>
              <a:ext uri="{FF2B5EF4-FFF2-40B4-BE49-F238E27FC236}">
                <a16:creationId xmlns:a16="http://schemas.microsoft.com/office/drawing/2014/main" xmlns="" id="{47BC820F-C031-6832-5CA0-B972903E0D5F}"/>
              </a:ext>
            </a:extLst>
          </p:cNvPr>
          <p:cNvSpPr>
            <a:spLocks noGrp="1"/>
          </p:cNvSpPr>
          <p:nvPr>
            <p:ph type="sldNum" sz="quarter" idx="16"/>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979611773"/>
      </p:ext>
    </p:extLst>
  </p:cSld>
  <p:clrMapOvr>
    <a:masterClrMapping/>
  </p:clrMapOvr>
  <p:extLst>
    <p:ext uri="{DCECCB84-F9BA-43D5-87BE-67443E8EF086}">
      <p15:sldGuideLst xmlns:p15="http://schemas.microsoft.com/office/powerpoint/2012/main" xmlns="">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E4019F8-742E-9EEF-F591-C9666AC32AF1}"/>
              </a:ext>
            </a:extLst>
          </p:cNvPr>
          <p:cNvSpPr>
            <a:spLocks noGrp="1"/>
          </p:cNvSpPr>
          <p:nvPr>
            <p:ph type="title"/>
          </p:nvPr>
        </p:nvSpPr>
        <p:spPr>
          <a:xfrm>
            <a:off x="2139939" y="603250"/>
            <a:ext cx="6940265" cy="1247114"/>
          </a:xfrm>
        </p:spPr>
        <p:txBody>
          <a:bodyPr anchor="t">
            <a:normAutofit/>
          </a:bodyPr>
          <a:lstStyle>
            <a:lvl1pPr>
              <a:defRPr sz="4400"/>
            </a:lvl1pPr>
          </a:lstStyle>
          <a:p>
            <a:r>
              <a:rPr lang="en-US" dirty="0"/>
              <a:t>Click to edit Master title style</a:t>
            </a:r>
          </a:p>
        </p:txBody>
      </p:sp>
      <p:sp>
        <p:nvSpPr>
          <p:cNvPr id="7" name="Content Placeholder 6">
            <a:extLst>
              <a:ext uri="{FF2B5EF4-FFF2-40B4-BE49-F238E27FC236}">
                <a16:creationId xmlns:a16="http://schemas.microsoft.com/office/drawing/2014/main" xmlns="" id="{28C8B19A-6FC1-2B71-0BFB-9274CBF396B9}"/>
              </a:ext>
            </a:extLst>
          </p:cNvPr>
          <p:cNvSpPr>
            <a:spLocks noGrp="1"/>
          </p:cNvSpPr>
          <p:nvPr>
            <p:ph sz="quarter" idx="13"/>
          </p:nvPr>
        </p:nvSpPr>
        <p:spPr>
          <a:xfrm>
            <a:off x="2139939" y="2946400"/>
            <a:ext cx="6940265" cy="3077369"/>
          </a:xfrm>
        </p:spPr>
        <p:txBody>
          <a:bodyPr>
            <a:normAutofit/>
          </a:bodyPr>
          <a:lstStyle>
            <a:lvl1pPr marL="457200" indent="-457200">
              <a:buFont typeface="+mj-lt"/>
              <a:buAutoNum type="arabicPeriod"/>
              <a:defRPr sz="2400"/>
            </a:lvl1pPr>
            <a:lvl2pPr marL="685800" indent="-457200">
              <a:buFont typeface="+mj-lt"/>
              <a:buAutoNum type="arabicPeriod"/>
              <a:defRPr sz="2000"/>
            </a:lvl2pPr>
            <a:lvl3pPr marL="800100" indent="-342900">
              <a:buFont typeface="+mj-lt"/>
              <a:buAutoNum type="arabicPeriod"/>
              <a:defRPr sz="1800"/>
            </a:lvl3pPr>
            <a:lvl4pPr marL="1028700" indent="-342900">
              <a:buFont typeface="+mj-lt"/>
              <a:buAutoNum type="arabicPeriod"/>
              <a:defRPr sz="1600"/>
            </a:lvl4pPr>
            <a:lvl5pPr marL="1257300" indent="-342900">
              <a:buFont typeface="+mj-lt"/>
              <a:buAutoNum type="arabicPeriod"/>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xmlns="" id="{6CC77F2D-39D2-22F7-CF0B-39D63EBF00B7}"/>
              </a:ext>
            </a:extLst>
          </p:cNvPr>
          <p:cNvSpPr>
            <a:spLocks noGrp="1"/>
          </p:cNvSpPr>
          <p:nvPr>
            <p:ph type="dt" sz="half" idx="10"/>
          </p:nvPr>
        </p:nvSpPr>
        <p:spPr/>
        <p:txBody>
          <a:bodyPr/>
          <a:lstStyle/>
          <a:p>
            <a:fld id="{1F743D06-3677-41B9-93FF-F244A316173A}" type="datetime1">
              <a:rPr lang="en-US" smtClean="0"/>
              <a:t>2/26/2026</a:t>
            </a:fld>
            <a:endParaRPr lang="en-US" dirty="0"/>
          </a:p>
        </p:txBody>
      </p:sp>
      <p:sp>
        <p:nvSpPr>
          <p:cNvPr id="4" name="Footer Placeholder 3">
            <a:extLst>
              <a:ext uri="{FF2B5EF4-FFF2-40B4-BE49-F238E27FC236}">
                <a16:creationId xmlns:a16="http://schemas.microsoft.com/office/drawing/2014/main" xmlns="" id="{0B12CFE6-D05E-5478-B3A4-81DC4DCD7410}"/>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xmlns="" id="{626B86D3-24E1-029E-BA22-9F17F9517D65}"/>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6" name="Shape 1">
            <a:extLst>
              <a:ext uri="{FF2B5EF4-FFF2-40B4-BE49-F238E27FC236}">
                <a16:creationId xmlns:a16="http://schemas.microsoft.com/office/drawing/2014/main" xmlns="" id="{57EC6461-B110-039F-5E9B-951A244C5823}"/>
              </a:ext>
            </a:extLst>
          </p:cNvPr>
          <p:cNvSpPr/>
          <p:nvPr userDrawn="1"/>
        </p:nvSpPr>
        <p:spPr>
          <a:xfrm>
            <a:off x="679447" y="635364"/>
            <a:ext cx="482598" cy="482537"/>
          </a:xfrm>
          <a:prstGeom prst="ellipse">
            <a:avLst/>
          </a:prstGeom>
          <a:noFill/>
          <a:ln w="12700">
            <a:solidFill>
              <a:srgbClr val="113D61"/>
            </a:solidFill>
            <a:prstDash val="solid"/>
          </a:ln>
        </p:spPr>
        <p:txBody>
          <a:bodyPr/>
          <a:lstStyle/>
          <a:p>
            <a:endParaRPr lang="en-US" sz="900" dirty="0"/>
          </a:p>
        </p:txBody>
      </p:sp>
      <p:pic>
        <p:nvPicPr>
          <p:cNvPr id="8" name="Image 0" descr=" ">
            <a:extLst>
              <a:ext uri="{FF2B5EF4-FFF2-40B4-BE49-F238E27FC236}">
                <a16:creationId xmlns:a16="http://schemas.microsoft.com/office/drawing/2014/main" xmlns="" id="{6FE7E00A-9B1B-C1C5-8E1D-04154B0817B1}"/>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884084" y="852674"/>
            <a:ext cx="727369" cy="73313"/>
          </a:xfrm>
          <a:prstGeom prst="rect">
            <a:avLst/>
          </a:prstGeom>
        </p:spPr>
      </p:pic>
    </p:spTree>
    <p:extLst>
      <p:ext uri="{BB962C8B-B14F-4D97-AF65-F5344CB8AC3E}">
        <p14:creationId xmlns:p14="http://schemas.microsoft.com/office/powerpoint/2010/main" val="2850323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Agenda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E4019F8-742E-9EEF-F591-C9666AC32AF1}"/>
              </a:ext>
            </a:extLst>
          </p:cNvPr>
          <p:cNvSpPr>
            <a:spLocks noGrp="1"/>
          </p:cNvSpPr>
          <p:nvPr>
            <p:ph type="title"/>
          </p:nvPr>
        </p:nvSpPr>
        <p:spPr>
          <a:xfrm>
            <a:off x="630726" y="4899892"/>
            <a:ext cx="6303475" cy="1322744"/>
          </a:xfrm>
        </p:spPr>
        <p:txBody>
          <a:bodyPr anchor="b">
            <a:noAutofit/>
          </a:bodyPr>
          <a:lstStyle>
            <a:lvl1pPr>
              <a:defRPr sz="5000"/>
            </a:lvl1pPr>
          </a:lstStyle>
          <a:p>
            <a:r>
              <a:rPr lang="en-US"/>
              <a:t>Click to edit Master title style</a:t>
            </a:r>
          </a:p>
        </p:txBody>
      </p:sp>
      <p:sp>
        <p:nvSpPr>
          <p:cNvPr id="7" name="Content Placeholder 6">
            <a:extLst>
              <a:ext uri="{FF2B5EF4-FFF2-40B4-BE49-F238E27FC236}">
                <a16:creationId xmlns:a16="http://schemas.microsoft.com/office/drawing/2014/main" xmlns="" id="{28C8B19A-6FC1-2B71-0BFB-9274CBF396B9}"/>
              </a:ext>
            </a:extLst>
          </p:cNvPr>
          <p:cNvSpPr>
            <a:spLocks noGrp="1"/>
          </p:cNvSpPr>
          <p:nvPr>
            <p:ph sz="quarter" idx="13"/>
          </p:nvPr>
        </p:nvSpPr>
        <p:spPr>
          <a:xfrm>
            <a:off x="630726" y="635364"/>
            <a:ext cx="6303475" cy="4179872"/>
          </a:xfrm>
        </p:spPr>
        <p:txBody>
          <a:bodyPr>
            <a:normAutofit/>
          </a:bodyPr>
          <a:lstStyle>
            <a:lvl1pPr marL="0" indent="0">
              <a:buFont typeface="+mj-lt"/>
              <a:buNone/>
              <a:defRPr sz="2000"/>
            </a:lvl1pPr>
            <a:lvl2pPr marL="228600" indent="0">
              <a:buFont typeface="+mj-lt"/>
              <a:buNone/>
              <a:defRPr sz="1800"/>
            </a:lvl2pPr>
            <a:lvl3pPr marL="457200" indent="0">
              <a:buFont typeface="+mj-lt"/>
              <a:buNone/>
              <a:defRPr sz="1600"/>
            </a:lvl3pPr>
            <a:lvl4pPr marL="685800" indent="0">
              <a:buFont typeface="+mj-lt"/>
              <a:buNone/>
              <a:defRPr sz="1400"/>
            </a:lvl4pPr>
            <a:lvl5pPr marL="914400" indent="0">
              <a:buFont typeface="+mj-lt"/>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Picture Placeholder 7">
            <a:extLst>
              <a:ext uri="{FF2B5EF4-FFF2-40B4-BE49-F238E27FC236}">
                <a16:creationId xmlns:a16="http://schemas.microsoft.com/office/drawing/2014/main" xmlns="" id="{9AC20259-235D-F9C3-3788-C1457976F5AC}"/>
              </a:ext>
            </a:extLst>
          </p:cNvPr>
          <p:cNvSpPr>
            <a:spLocks noGrp="1"/>
          </p:cNvSpPr>
          <p:nvPr>
            <p:ph type="pic" sz="quarter" idx="14"/>
          </p:nvPr>
        </p:nvSpPr>
        <p:spPr>
          <a:xfrm>
            <a:off x="7226261" y="0"/>
            <a:ext cx="4965675" cy="6858000"/>
          </a:xfrm>
          <a:blipFill>
            <a:blip r:embed="rId2">
              <a:alphaModFix amt="50000"/>
              <a:extLst>
                <a:ext uri="{28A0092B-C50C-407E-A947-70E740481C1C}">
                  <a14:useLocalDpi xmlns:a14="http://schemas.microsoft.com/office/drawing/2010/main" val="0"/>
                </a:ext>
              </a:extLst>
            </a:blip>
            <a:stretch>
              <a:fillRect/>
            </a:stretch>
          </a:blipFill>
        </p:spPr>
        <p:txBody>
          <a:bodyPr/>
          <a:lstStyle>
            <a:lvl1pPr marL="0" indent="0">
              <a:buNone/>
              <a:defRPr/>
            </a:lvl1pPr>
          </a:lstStyle>
          <a:p>
            <a:r>
              <a:rPr lang="en-US" dirty="0"/>
              <a:t>Click icon to add picture</a:t>
            </a:r>
          </a:p>
        </p:txBody>
      </p:sp>
      <p:sp>
        <p:nvSpPr>
          <p:cNvPr id="3" name="Date Placeholder 2">
            <a:extLst>
              <a:ext uri="{FF2B5EF4-FFF2-40B4-BE49-F238E27FC236}">
                <a16:creationId xmlns:a16="http://schemas.microsoft.com/office/drawing/2014/main" xmlns="" id="{6CC77F2D-39D2-22F7-CF0B-39D63EBF00B7}"/>
              </a:ext>
            </a:extLst>
          </p:cNvPr>
          <p:cNvSpPr>
            <a:spLocks noGrp="1"/>
          </p:cNvSpPr>
          <p:nvPr>
            <p:ph type="dt" sz="half" idx="10"/>
          </p:nvPr>
        </p:nvSpPr>
        <p:spPr>
          <a:xfrm>
            <a:off x="630726" y="6453002"/>
            <a:ext cx="1996689" cy="365125"/>
          </a:xfrm>
        </p:spPr>
        <p:txBody>
          <a:bodyPr/>
          <a:lstStyle/>
          <a:p>
            <a:fld id="{AF1BDF4E-8C13-44FB-9026-C40AFBD27988}" type="datetime1">
              <a:rPr lang="en-US" smtClean="0"/>
              <a:t>2/26/2026</a:t>
            </a:fld>
            <a:endParaRPr lang="en-US" dirty="0"/>
          </a:p>
        </p:txBody>
      </p:sp>
      <p:sp>
        <p:nvSpPr>
          <p:cNvPr id="4" name="Footer Placeholder 3">
            <a:extLst>
              <a:ext uri="{FF2B5EF4-FFF2-40B4-BE49-F238E27FC236}">
                <a16:creationId xmlns:a16="http://schemas.microsoft.com/office/drawing/2014/main" xmlns="" id="{0B12CFE6-D05E-5478-B3A4-81DC4DCD7410}"/>
              </a:ext>
            </a:extLst>
          </p:cNvPr>
          <p:cNvSpPr>
            <a:spLocks noGrp="1"/>
          </p:cNvSpPr>
          <p:nvPr>
            <p:ph type="ftr" sz="quarter" idx="11"/>
          </p:nvPr>
        </p:nvSpPr>
        <p:spPr>
          <a:xfrm>
            <a:off x="3749353" y="6453002"/>
            <a:ext cx="2805405" cy="365125"/>
          </a:xfrm>
        </p:spPr>
        <p:txBody>
          <a:bodyPr/>
          <a:lstStyle/>
          <a:p>
            <a:r>
              <a:rPr lang="en-US" dirty="0"/>
              <a:t>Sample Footer Text</a:t>
            </a:r>
          </a:p>
        </p:txBody>
      </p:sp>
      <p:sp>
        <p:nvSpPr>
          <p:cNvPr id="5" name="Slide Number Placeholder 4">
            <a:extLst>
              <a:ext uri="{FF2B5EF4-FFF2-40B4-BE49-F238E27FC236}">
                <a16:creationId xmlns:a16="http://schemas.microsoft.com/office/drawing/2014/main" xmlns="" id="{626B86D3-24E1-029E-BA22-9F17F9517D65}"/>
              </a:ext>
            </a:extLst>
          </p:cNvPr>
          <p:cNvSpPr>
            <a:spLocks noGrp="1"/>
          </p:cNvSpPr>
          <p:nvPr>
            <p:ph type="sldNum" sz="quarter" idx="12"/>
          </p:nvPr>
        </p:nvSpPr>
        <p:spPr>
          <a:xfrm>
            <a:off x="6504994" y="6453002"/>
            <a:ext cx="429207" cy="365125"/>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0493303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7433D9-FD02-59E2-0F81-A0B7201D2DA0}"/>
              </a:ext>
            </a:extLst>
          </p:cNvPr>
          <p:cNvSpPr>
            <a:spLocks noGrp="1"/>
          </p:cNvSpPr>
          <p:nvPr>
            <p:ph type="title"/>
          </p:nvPr>
        </p:nvSpPr>
        <p:spPr>
          <a:xfrm>
            <a:off x="1028347" y="2385975"/>
            <a:ext cx="4325112" cy="2454796"/>
          </a:xfrm>
        </p:spPr>
        <p:txBody>
          <a:bodyPr>
            <a:normAutofit/>
          </a:bodyPr>
          <a:lstStyle>
            <a:lvl1pPr>
              <a:defRPr sz="4400"/>
            </a:lvl1pPr>
          </a:lstStyle>
          <a:p>
            <a:r>
              <a:rPr lang="en-US"/>
              <a:t>Click to edit Master title style</a:t>
            </a:r>
          </a:p>
        </p:txBody>
      </p:sp>
      <p:sp>
        <p:nvSpPr>
          <p:cNvPr id="8" name="Content Placeholder 7">
            <a:extLst>
              <a:ext uri="{FF2B5EF4-FFF2-40B4-BE49-F238E27FC236}">
                <a16:creationId xmlns:a16="http://schemas.microsoft.com/office/drawing/2014/main" xmlns="" id="{7D633F00-464B-3088-812A-40496FD1021A}"/>
              </a:ext>
            </a:extLst>
          </p:cNvPr>
          <p:cNvSpPr>
            <a:spLocks noGrp="1"/>
          </p:cNvSpPr>
          <p:nvPr>
            <p:ph sz="quarter" idx="13"/>
          </p:nvPr>
        </p:nvSpPr>
        <p:spPr>
          <a:xfrm>
            <a:off x="6273800" y="2386584"/>
            <a:ext cx="4325112" cy="2459736"/>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B9485D1-E172-8F0A-A425-3097B3ABCFB4}"/>
              </a:ext>
            </a:extLst>
          </p:cNvPr>
          <p:cNvSpPr>
            <a:spLocks noGrp="1"/>
          </p:cNvSpPr>
          <p:nvPr>
            <p:ph type="dt" sz="half" idx="10"/>
          </p:nvPr>
        </p:nvSpPr>
        <p:spPr/>
        <p:txBody>
          <a:bodyPr/>
          <a:lstStyle/>
          <a:p>
            <a:fld id="{981F8899-13A2-4E87-9940-E0F530BAB98F}" type="datetime1">
              <a:rPr lang="en-US" smtClean="0"/>
              <a:t>2/26/2026</a:t>
            </a:fld>
            <a:endParaRPr lang="en-US" dirty="0"/>
          </a:p>
        </p:txBody>
      </p:sp>
      <p:sp>
        <p:nvSpPr>
          <p:cNvPr id="5" name="Footer Placeholder 4">
            <a:extLst>
              <a:ext uri="{FF2B5EF4-FFF2-40B4-BE49-F238E27FC236}">
                <a16:creationId xmlns:a16="http://schemas.microsoft.com/office/drawing/2014/main" xmlns=""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xmlns=""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6792471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7433D9-FD02-59E2-0F81-A0B7201D2DA0}"/>
              </a:ext>
            </a:extLst>
          </p:cNvPr>
          <p:cNvSpPr>
            <a:spLocks noGrp="1"/>
          </p:cNvSpPr>
          <p:nvPr>
            <p:ph type="title"/>
          </p:nvPr>
        </p:nvSpPr>
        <p:spPr>
          <a:xfrm>
            <a:off x="1028347" y="2258568"/>
            <a:ext cx="3813048" cy="3557016"/>
          </a:xfrm>
        </p:spPr>
        <p:txBody>
          <a:bodyPr>
            <a:normAutofit/>
          </a:bodyPr>
          <a:lstStyle>
            <a:lvl1pPr>
              <a:defRPr sz="3600"/>
            </a:lvl1pPr>
          </a:lstStyle>
          <a:p>
            <a:r>
              <a:rPr lang="en-US"/>
              <a:t>Click to edit Master title style</a:t>
            </a:r>
          </a:p>
        </p:txBody>
      </p:sp>
      <p:sp>
        <p:nvSpPr>
          <p:cNvPr id="8" name="Content Placeholder 7">
            <a:extLst>
              <a:ext uri="{FF2B5EF4-FFF2-40B4-BE49-F238E27FC236}">
                <a16:creationId xmlns:a16="http://schemas.microsoft.com/office/drawing/2014/main" xmlns="" id="{D42D62A0-8127-CE86-0633-0D65E1E136F7}"/>
              </a:ext>
            </a:extLst>
          </p:cNvPr>
          <p:cNvSpPr>
            <a:spLocks noGrp="1"/>
          </p:cNvSpPr>
          <p:nvPr>
            <p:ph sz="quarter" idx="13"/>
          </p:nvPr>
        </p:nvSpPr>
        <p:spPr>
          <a:xfrm>
            <a:off x="5519738" y="2254250"/>
            <a:ext cx="4956175" cy="355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B9485D1-E172-8F0A-A425-3097B3ABCFB4}"/>
              </a:ext>
            </a:extLst>
          </p:cNvPr>
          <p:cNvSpPr>
            <a:spLocks noGrp="1"/>
          </p:cNvSpPr>
          <p:nvPr>
            <p:ph type="dt" sz="half" idx="10"/>
          </p:nvPr>
        </p:nvSpPr>
        <p:spPr/>
        <p:txBody>
          <a:bodyPr/>
          <a:lstStyle/>
          <a:p>
            <a:fld id="{727BE565-C398-4C36-A428-0551C7D5DE8E}" type="datetime1">
              <a:rPr lang="en-US" smtClean="0"/>
              <a:t>2/26/2026</a:t>
            </a:fld>
            <a:endParaRPr lang="en-US" dirty="0"/>
          </a:p>
        </p:txBody>
      </p:sp>
      <p:sp>
        <p:nvSpPr>
          <p:cNvPr id="5" name="Footer Placeholder 4">
            <a:extLst>
              <a:ext uri="{FF2B5EF4-FFF2-40B4-BE49-F238E27FC236}">
                <a16:creationId xmlns:a16="http://schemas.microsoft.com/office/drawing/2014/main" xmlns=""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xmlns=""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2148865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7433D9-FD02-59E2-0F81-A0B7201D2DA0}"/>
              </a:ext>
            </a:extLst>
          </p:cNvPr>
          <p:cNvSpPr>
            <a:spLocks noGrp="1"/>
          </p:cNvSpPr>
          <p:nvPr>
            <p:ph type="title"/>
          </p:nvPr>
        </p:nvSpPr>
        <p:spPr>
          <a:xfrm>
            <a:off x="614678" y="1537853"/>
            <a:ext cx="4145582" cy="4638825"/>
          </a:xfrm>
        </p:spPr>
        <p:txBody>
          <a:bodyPr>
            <a:normAutofit/>
          </a:bodyPr>
          <a:lstStyle>
            <a:lvl1pPr>
              <a:defRPr sz="3600"/>
            </a:lvl1pPr>
          </a:lstStyle>
          <a:p>
            <a:r>
              <a:rPr lang="en-US"/>
              <a:t>Click to edit Master title style</a:t>
            </a:r>
          </a:p>
        </p:txBody>
      </p:sp>
      <p:sp>
        <p:nvSpPr>
          <p:cNvPr id="8" name="Content Placeholder 7">
            <a:extLst>
              <a:ext uri="{FF2B5EF4-FFF2-40B4-BE49-F238E27FC236}">
                <a16:creationId xmlns:a16="http://schemas.microsoft.com/office/drawing/2014/main" xmlns="" id="{FFB4667A-FE47-8556-FD3A-55FDBA801D76}"/>
              </a:ext>
            </a:extLst>
          </p:cNvPr>
          <p:cNvSpPr>
            <a:spLocks noGrp="1"/>
          </p:cNvSpPr>
          <p:nvPr>
            <p:ph sz="quarter" idx="13"/>
          </p:nvPr>
        </p:nvSpPr>
        <p:spPr>
          <a:xfrm>
            <a:off x="5519738" y="1538288"/>
            <a:ext cx="5681662" cy="4818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B9485D1-E172-8F0A-A425-3097B3ABCFB4}"/>
              </a:ext>
            </a:extLst>
          </p:cNvPr>
          <p:cNvSpPr>
            <a:spLocks noGrp="1"/>
          </p:cNvSpPr>
          <p:nvPr>
            <p:ph type="dt" sz="half" idx="10"/>
          </p:nvPr>
        </p:nvSpPr>
        <p:spPr/>
        <p:txBody>
          <a:bodyPr/>
          <a:lstStyle/>
          <a:p>
            <a:fld id="{65DC3206-50E4-41A4-9C8E-9A1E3F3312DD}" type="datetime1">
              <a:rPr lang="en-US" smtClean="0"/>
              <a:t>2/26/2026</a:t>
            </a:fld>
            <a:endParaRPr lang="en-US" dirty="0"/>
          </a:p>
        </p:txBody>
      </p:sp>
      <p:sp>
        <p:nvSpPr>
          <p:cNvPr id="5" name="Footer Placeholder 4">
            <a:extLst>
              <a:ext uri="{FF2B5EF4-FFF2-40B4-BE49-F238E27FC236}">
                <a16:creationId xmlns:a16="http://schemas.microsoft.com/office/drawing/2014/main" xmlns=""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xmlns=""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1244222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7433D9-FD02-59E2-0F81-A0B7201D2DA0}"/>
              </a:ext>
            </a:extLst>
          </p:cNvPr>
          <p:cNvSpPr>
            <a:spLocks noGrp="1"/>
          </p:cNvSpPr>
          <p:nvPr>
            <p:ph type="title"/>
          </p:nvPr>
        </p:nvSpPr>
        <p:spPr>
          <a:xfrm>
            <a:off x="614677" y="877456"/>
            <a:ext cx="4142232" cy="4940661"/>
          </a:xfrm>
        </p:spPr>
        <p:txBody>
          <a:bodyPr>
            <a:normAutofit/>
          </a:bodyPr>
          <a:lstStyle>
            <a:lvl1pPr>
              <a:defRPr sz="3600"/>
            </a:lvl1pPr>
          </a:lstStyle>
          <a:p>
            <a:r>
              <a:rPr lang="en-US"/>
              <a:t>Click to edit Master title style</a:t>
            </a:r>
          </a:p>
        </p:txBody>
      </p:sp>
      <p:sp>
        <p:nvSpPr>
          <p:cNvPr id="8" name="Content Placeholder 7">
            <a:extLst>
              <a:ext uri="{FF2B5EF4-FFF2-40B4-BE49-F238E27FC236}">
                <a16:creationId xmlns:a16="http://schemas.microsoft.com/office/drawing/2014/main" xmlns="" id="{C6F072A2-EBC7-B7EA-DA98-BAC0AA46E7A4}"/>
              </a:ext>
            </a:extLst>
          </p:cNvPr>
          <p:cNvSpPr>
            <a:spLocks noGrp="1"/>
          </p:cNvSpPr>
          <p:nvPr>
            <p:ph sz="quarter" idx="13"/>
          </p:nvPr>
        </p:nvSpPr>
        <p:spPr>
          <a:xfrm>
            <a:off x="5522913" y="877456"/>
            <a:ext cx="6159500" cy="53908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B9485D1-E172-8F0A-A425-3097B3ABCFB4}"/>
              </a:ext>
            </a:extLst>
          </p:cNvPr>
          <p:cNvSpPr>
            <a:spLocks noGrp="1"/>
          </p:cNvSpPr>
          <p:nvPr>
            <p:ph type="dt" sz="half" idx="10"/>
          </p:nvPr>
        </p:nvSpPr>
        <p:spPr/>
        <p:txBody>
          <a:bodyPr/>
          <a:lstStyle/>
          <a:p>
            <a:fld id="{2924239E-6716-4AEB-B56E-5A4637DB6293}" type="datetime1">
              <a:rPr lang="en-US" smtClean="0"/>
              <a:t>2/26/2026</a:t>
            </a:fld>
            <a:endParaRPr lang="en-US" dirty="0"/>
          </a:p>
        </p:txBody>
      </p:sp>
      <p:sp>
        <p:nvSpPr>
          <p:cNvPr id="5" name="Footer Placeholder 4">
            <a:extLst>
              <a:ext uri="{FF2B5EF4-FFF2-40B4-BE49-F238E27FC236}">
                <a16:creationId xmlns:a16="http://schemas.microsoft.com/office/drawing/2014/main" xmlns=""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xmlns=""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064705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7433D9-FD02-59E2-0F81-A0B7201D2DA0}"/>
              </a:ext>
            </a:extLst>
          </p:cNvPr>
          <p:cNvSpPr>
            <a:spLocks noGrp="1"/>
          </p:cNvSpPr>
          <p:nvPr>
            <p:ph type="title"/>
          </p:nvPr>
        </p:nvSpPr>
        <p:spPr>
          <a:xfrm>
            <a:off x="630936" y="548639"/>
            <a:ext cx="3494314" cy="5719639"/>
          </a:xfrm>
        </p:spPr>
        <p:txBody>
          <a:bodyPr>
            <a:normAutofit/>
          </a:bodyPr>
          <a:lstStyle>
            <a:lvl1pPr>
              <a:defRPr sz="5000"/>
            </a:lvl1pPr>
          </a:lstStyle>
          <a:p>
            <a:r>
              <a:rPr lang="en-US"/>
              <a:t>Click to edit Master title style</a:t>
            </a:r>
          </a:p>
        </p:txBody>
      </p:sp>
      <p:sp>
        <p:nvSpPr>
          <p:cNvPr id="8" name="Content Placeholder 7">
            <a:extLst>
              <a:ext uri="{FF2B5EF4-FFF2-40B4-BE49-F238E27FC236}">
                <a16:creationId xmlns:a16="http://schemas.microsoft.com/office/drawing/2014/main" xmlns="" id="{8C71126E-AEFA-B45A-CD39-AC1315E03339}"/>
              </a:ext>
            </a:extLst>
          </p:cNvPr>
          <p:cNvSpPr>
            <a:spLocks noGrp="1"/>
          </p:cNvSpPr>
          <p:nvPr>
            <p:ph sz="quarter" idx="13"/>
          </p:nvPr>
        </p:nvSpPr>
        <p:spPr>
          <a:xfrm>
            <a:off x="4504268" y="549274"/>
            <a:ext cx="7315200" cy="5806440"/>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B9485D1-E172-8F0A-A425-3097B3ABCFB4}"/>
              </a:ext>
            </a:extLst>
          </p:cNvPr>
          <p:cNvSpPr>
            <a:spLocks noGrp="1"/>
          </p:cNvSpPr>
          <p:nvPr>
            <p:ph type="dt" sz="half" idx="10"/>
          </p:nvPr>
        </p:nvSpPr>
        <p:spPr/>
        <p:txBody>
          <a:bodyPr/>
          <a:lstStyle/>
          <a:p>
            <a:fld id="{BDFF8D3B-2389-48A8-BD1C-64E8B564DC2A}" type="datetime1">
              <a:rPr lang="en-US" smtClean="0"/>
              <a:t>2/26/2026</a:t>
            </a:fld>
            <a:endParaRPr lang="en-US" dirty="0"/>
          </a:p>
        </p:txBody>
      </p:sp>
      <p:sp>
        <p:nvSpPr>
          <p:cNvPr id="5" name="Footer Placeholder 4">
            <a:extLst>
              <a:ext uri="{FF2B5EF4-FFF2-40B4-BE49-F238E27FC236}">
                <a16:creationId xmlns:a16="http://schemas.microsoft.com/office/drawing/2014/main" xmlns=""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xmlns=""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7682692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F3BB49-A328-F121-7F27-DEB7C3CC2B0F}"/>
              </a:ext>
            </a:extLst>
          </p:cNvPr>
          <p:cNvSpPr>
            <a:spLocks noGrp="1"/>
          </p:cNvSpPr>
          <p:nvPr>
            <p:ph type="title"/>
          </p:nvPr>
        </p:nvSpPr>
        <p:spPr>
          <a:xfrm>
            <a:off x="5538937" y="548640"/>
            <a:ext cx="6093225" cy="1143000"/>
          </a:xfrm>
        </p:spPr>
        <p:txBody>
          <a:bodyPr anchor="b"/>
          <a:lstStyle/>
          <a:p>
            <a:r>
              <a:rPr lang="en-US"/>
              <a:t>Click to edit Master title style</a:t>
            </a:r>
          </a:p>
        </p:txBody>
      </p:sp>
      <p:sp>
        <p:nvSpPr>
          <p:cNvPr id="11" name="Picture Placeholder 10">
            <a:extLst>
              <a:ext uri="{FF2B5EF4-FFF2-40B4-BE49-F238E27FC236}">
                <a16:creationId xmlns:a16="http://schemas.microsoft.com/office/drawing/2014/main" xmlns="" id="{7F8EA658-2652-6F81-1B04-D50C60A3F171}"/>
              </a:ext>
            </a:extLst>
          </p:cNvPr>
          <p:cNvSpPr>
            <a:spLocks noGrp="1"/>
          </p:cNvSpPr>
          <p:nvPr>
            <p:ph type="pic" sz="quarter" idx="13"/>
          </p:nvPr>
        </p:nvSpPr>
        <p:spPr>
          <a:xfrm>
            <a:off x="0" y="1"/>
            <a:ext cx="4793885" cy="6858000"/>
          </a:xfrm>
          <a:blipFill>
            <a:blip r:embed="rId2">
              <a:alphaModFix amt="50000"/>
              <a:extLst>
                <a:ext uri="{28A0092B-C50C-407E-A947-70E740481C1C}">
                  <a14:useLocalDpi xmlns:a14="http://schemas.microsoft.com/office/drawing/2010/main" val="0"/>
                </a:ext>
              </a:extLst>
            </a:blip>
            <a:stretch>
              <a:fillRect/>
            </a:stretch>
          </a:blipFill>
        </p:spPr>
        <p:txBody>
          <a:bodyPr/>
          <a:lstStyle>
            <a:lvl1pPr marL="0" indent="0">
              <a:buNone/>
              <a:defRPr/>
            </a:lvl1pPr>
          </a:lstStyle>
          <a:p>
            <a:r>
              <a:rPr lang="en-US" dirty="0"/>
              <a:t>Click icon to add picture</a:t>
            </a:r>
          </a:p>
        </p:txBody>
      </p:sp>
      <p:sp>
        <p:nvSpPr>
          <p:cNvPr id="8" name="Content Placeholder 7">
            <a:extLst>
              <a:ext uri="{FF2B5EF4-FFF2-40B4-BE49-F238E27FC236}">
                <a16:creationId xmlns:a16="http://schemas.microsoft.com/office/drawing/2014/main" xmlns="" id="{818B74D6-CD72-B859-C229-60DB988B25E3}"/>
              </a:ext>
            </a:extLst>
          </p:cNvPr>
          <p:cNvSpPr>
            <a:spLocks noGrp="1"/>
          </p:cNvSpPr>
          <p:nvPr>
            <p:ph sz="quarter" idx="14"/>
          </p:nvPr>
        </p:nvSpPr>
        <p:spPr>
          <a:xfrm>
            <a:off x="5538937" y="1828800"/>
            <a:ext cx="6071616" cy="44897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1E742B5C-5438-96A4-4A2A-AE939906F8A4}"/>
              </a:ext>
            </a:extLst>
          </p:cNvPr>
          <p:cNvSpPr>
            <a:spLocks noGrp="1"/>
          </p:cNvSpPr>
          <p:nvPr>
            <p:ph type="dt" sz="half" idx="15"/>
          </p:nvPr>
        </p:nvSpPr>
        <p:spPr>
          <a:xfrm>
            <a:off x="5538937" y="6453002"/>
            <a:ext cx="3337584" cy="365125"/>
          </a:xfrm>
        </p:spPr>
        <p:txBody>
          <a:bodyPr/>
          <a:lstStyle/>
          <a:p>
            <a:fld id="{756914DD-DD42-4B3C-8A86-D2A3379492DC}" type="datetime1">
              <a:rPr lang="en-US" smtClean="0"/>
              <a:t>2/26/2026</a:t>
            </a:fld>
            <a:endParaRPr lang="en-US" dirty="0"/>
          </a:p>
        </p:txBody>
      </p:sp>
      <p:sp>
        <p:nvSpPr>
          <p:cNvPr id="9" name="Footer Placeholder 8">
            <a:extLst>
              <a:ext uri="{FF2B5EF4-FFF2-40B4-BE49-F238E27FC236}">
                <a16:creationId xmlns:a16="http://schemas.microsoft.com/office/drawing/2014/main" xmlns="" id="{C65BFCB1-FAA8-D03A-3B62-DCB2CF1CA112}"/>
              </a:ext>
            </a:extLst>
          </p:cNvPr>
          <p:cNvSpPr>
            <a:spLocks noGrp="1"/>
          </p:cNvSpPr>
          <p:nvPr>
            <p:ph type="ftr" sz="quarter" idx="16"/>
          </p:nvPr>
        </p:nvSpPr>
        <p:spPr/>
        <p:txBody>
          <a:bodyPr/>
          <a:lstStyle/>
          <a:p>
            <a:r>
              <a:rPr lang="en-US" dirty="0"/>
              <a:t>Sample Footer Text</a:t>
            </a:r>
          </a:p>
        </p:txBody>
      </p:sp>
      <p:sp>
        <p:nvSpPr>
          <p:cNvPr id="10" name="Slide Number Placeholder 9">
            <a:extLst>
              <a:ext uri="{FF2B5EF4-FFF2-40B4-BE49-F238E27FC236}">
                <a16:creationId xmlns:a16="http://schemas.microsoft.com/office/drawing/2014/main" xmlns="" id="{0A608994-46CD-AAE0-DCC4-A59D26254D84}"/>
              </a:ext>
            </a:extLst>
          </p:cNvPr>
          <p:cNvSpPr>
            <a:spLocks noGrp="1"/>
          </p:cNvSpPr>
          <p:nvPr>
            <p:ph type="sldNum" sz="quarter" idx="17"/>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6271633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ntent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F3BB49-A328-F121-7F27-DEB7C3CC2B0F}"/>
              </a:ext>
            </a:extLst>
          </p:cNvPr>
          <p:cNvSpPr>
            <a:spLocks noGrp="1"/>
          </p:cNvSpPr>
          <p:nvPr>
            <p:ph type="title"/>
          </p:nvPr>
        </p:nvSpPr>
        <p:spPr>
          <a:xfrm>
            <a:off x="630936" y="635363"/>
            <a:ext cx="6295061" cy="2452897"/>
          </a:xfrm>
        </p:spPr>
        <p:txBody>
          <a:bodyPr anchor="t">
            <a:normAutofit/>
          </a:bodyPr>
          <a:lstStyle>
            <a:lvl1pPr>
              <a:defRPr sz="5000"/>
            </a:lvl1pPr>
          </a:lstStyle>
          <a:p>
            <a:r>
              <a:rPr lang="en-US"/>
              <a:t>Click to edit Master title style</a:t>
            </a:r>
          </a:p>
        </p:txBody>
      </p:sp>
      <p:sp>
        <p:nvSpPr>
          <p:cNvPr id="8" name="Content Placeholder 7">
            <a:extLst>
              <a:ext uri="{FF2B5EF4-FFF2-40B4-BE49-F238E27FC236}">
                <a16:creationId xmlns:a16="http://schemas.microsoft.com/office/drawing/2014/main" xmlns="" id="{07755DB3-9272-8E5E-039F-AC14A2C07898}"/>
              </a:ext>
            </a:extLst>
          </p:cNvPr>
          <p:cNvSpPr>
            <a:spLocks noGrp="1"/>
          </p:cNvSpPr>
          <p:nvPr>
            <p:ph sz="quarter" idx="14"/>
          </p:nvPr>
        </p:nvSpPr>
        <p:spPr>
          <a:xfrm>
            <a:off x="630936" y="3238524"/>
            <a:ext cx="6295060" cy="2984112"/>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a:extLst>
              <a:ext uri="{FF2B5EF4-FFF2-40B4-BE49-F238E27FC236}">
                <a16:creationId xmlns:a16="http://schemas.microsoft.com/office/drawing/2014/main" xmlns="" id="{7F8EA658-2652-6F81-1B04-D50C60A3F171}"/>
              </a:ext>
            </a:extLst>
          </p:cNvPr>
          <p:cNvSpPr>
            <a:spLocks noGrp="1"/>
          </p:cNvSpPr>
          <p:nvPr>
            <p:ph type="pic" sz="quarter" idx="13"/>
          </p:nvPr>
        </p:nvSpPr>
        <p:spPr>
          <a:xfrm>
            <a:off x="7249048" y="635364"/>
            <a:ext cx="4942952" cy="5587272"/>
          </a:xfrm>
          <a:blipFill>
            <a:blip r:embed="rId2">
              <a:alphaModFix amt="50000"/>
              <a:extLst>
                <a:ext uri="{28A0092B-C50C-407E-A947-70E740481C1C}">
                  <a14:useLocalDpi xmlns:a14="http://schemas.microsoft.com/office/drawing/2010/main" val="0"/>
                </a:ext>
              </a:extLst>
            </a:blip>
            <a:stretch>
              <a:fillRect/>
            </a:stretch>
          </a:blipFill>
        </p:spPr>
        <p:txBody>
          <a:bodyPr/>
          <a:lstStyle>
            <a:lvl1pPr marL="0" indent="0">
              <a:buNone/>
              <a:defRPr/>
            </a:lvl1pPr>
          </a:lstStyle>
          <a:p>
            <a:r>
              <a:rPr lang="en-US" dirty="0"/>
              <a:t>Click icon to add picture</a:t>
            </a:r>
          </a:p>
        </p:txBody>
      </p:sp>
      <p:sp>
        <p:nvSpPr>
          <p:cNvPr id="9" name="Date Placeholder 8">
            <a:extLst>
              <a:ext uri="{FF2B5EF4-FFF2-40B4-BE49-F238E27FC236}">
                <a16:creationId xmlns:a16="http://schemas.microsoft.com/office/drawing/2014/main" xmlns="" id="{81177663-FC76-DF36-EEB7-5BE4C6C82F3A}"/>
              </a:ext>
            </a:extLst>
          </p:cNvPr>
          <p:cNvSpPr>
            <a:spLocks noGrp="1"/>
          </p:cNvSpPr>
          <p:nvPr>
            <p:ph type="dt" sz="half" idx="15"/>
          </p:nvPr>
        </p:nvSpPr>
        <p:spPr/>
        <p:txBody>
          <a:bodyPr/>
          <a:lstStyle/>
          <a:p>
            <a:fld id="{28344424-14BD-402D-BC7C-E30C5D38EAD0}" type="datetime1">
              <a:rPr lang="en-US" smtClean="0"/>
              <a:t>2/26/2026</a:t>
            </a:fld>
            <a:endParaRPr lang="en-US" dirty="0"/>
          </a:p>
        </p:txBody>
      </p:sp>
      <p:sp>
        <p:nvSpPr>
          <p:cNvPr id="10" name="Footer Placeholder 9">
            <a:extLst>
              <a:ext uri="{FF2B5EF4-FFF2-40B4-BE49-F238E27FC236}">
                <a16:creationId xmlns:a16="http://schemas.microsoft.com/office/drawing/2014/main" xmlns="" id="{4515DEC4-C967-ABFB-73CF-0A90335332A4}"/>
              </a:ext>
            </a:extLst>
          </p:cNvPr>
          <p:cNvSpPr>
            <a:spLocks noGrp="1"/>
          </p:cNvSpPr>
          <p:nvPr>
            <p:ph type="ftr" sz="quarter" idx="16"/>
          </p:nvPr>
        </p:nvSpPr>
        <p:spPr>
          <a:xfrm>
            <a:off x="3950591" y="6453002"/>
            <a:ext cx="2805405" cy="365125"/>
          </a:xfrm>
        </p:spPr>
        <p:txBody>
          <a:bodyPr/>
          <a:lstStyle/>
          <a:p>
            <a:r>
              <a:rPr lang="en-US" dirty="0"/>
              <a:t>Sample Footer Text</a:t>
            </a:r>
          </a:p>
        </p:txBody>
      </p:sp>
      <p:sp>
        <p:nvSpPr>
          <p:cNvPr id="12" name="Slide Number Placeholder 11">
            <a:extLst>
              <a:ext uri="{FF2B5EF4-FFF2-40B4-BE49-F238E27FC236}">
                <a16:creationId xmlns:a16="http://schemas.microsoft.com/office/drawing/2014/main" xmlns="" id="{A5A5085F-BE80-B110-AA1F-9DD0919E27D7}"/>
              </a:ext>
            </a:extLst>
          </p:cNvPr>
          <p:cNvSpPr>
            <a:spLocks noGrp="1"/>
          </p:cNvSpPr>
          <p:nvPr>
            <p:ph type="sldNum" sz="quarter" idx="17"/>
          </p:nvPr>
        </p:nvSpPr>
        <p:spPr>
          <a:xfrm>
            <a:off x="6706232" y="6453002"/>
            <a:ext cx="429207" cy="365125"/>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1717893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tent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F3BB49-A328-F121-7F27-DEB7C3CC2B0F}"/>
              </a:ext>
            </a:extLst>
          </p:cNvPr>
          <p:cNvSpPr>
            <a:spLocks noGrp="1"/>
          </p:cNvSpPr>
          <p:nvPr>
            <p:ph type="title"/>
          </p:nvPr>
        </p:nvSpPr>
        <p:spPr>
          <a:xfrm>
            <a:off x="4745736" y="320040"/>
            <a:ext cx="6858000" cy="932688"/>
          </a:xfrm>
        </p:spPr>
        <p:txBody>
          <a:bodyPr anchor="b"/>
          <a:lstStyle/>
          <a:p>
            <a:r>
              <a:rPr lang="en-US"/>
              <a:t>Click to edit Master title style</a:t>
            </a:r>
          </a:p>
        </p:txBody>
      </p:sp>
      <p:sp>
        <p:nvSpPr>
          <p:cNvPr id="11" name="Picture Placeholder 10">
            <a:extLst>
              <a:ext uri="{FF2B5EF4-FFF2-40B4-BE49-F238E27FC236}">
                <a16:creationId xmlns:a16="http://schemas.microsoft.com/office/drawing/2014/main" xmlns="" id="{7F8EA658-2652-6F81-1B04-D50C60A3F171}"/>
              </a:ext>
            </a:extLst>
          </p:cNvPr>
          <p:cNvSpPr>
            <a:spLocks noGrp="1"/>
          </p:cNvSpPr>
          <p:nvPr>
            <p:ph type="pic" sz="quarter" idx="13"/>
          </p:nvPr>
        </p:nvSpPr>
        <p:spPr>
          <a:xfrm>
            <a:off x="0" y="1"/>
            <a:ext cx="4023360" cy="6858000"/>
          </a:xfrm>
          <a:blipFill>
            <a:blip r:embed="rId2">
              <a:alphaModFix amt="50000"/>
              <a:extLst>
                <a:ext uri="{28A0092B-C50C-407E-A947-70E740481C1C}">
                  <a14:useLocalDpi xmlns:a14="http://schemas.microsoft.com/office/drawing/2010/main" val="0"/>
                </a:ext>
              </a:extLst>
            </a:blip>
            <a:stretch>
              <a:fillRect/>
            </a:stretch>
          </a:blipFill>
        </p:spPr>
        <p:txBody>
          <a:bodyPr/>
          <a:lstStyle>
            <a:lvl1pPr marL="0" indent="0">
              <a:buNone/>
              <a:defRPr/>
            </a:lvl1pPr>
          </a:lstStyle>
          <a:p>
            <a:r>
              <a:rPr lang="en-US" dirty="0"/>
              <a:t>Click icon to add picture</a:t>
            </a:r>
          </a:p>
        </p:txBody>
      </p:sp>
      <p:sp>
        <p:nvSpPr>
          <p:cNvPr id="8" name="Content Placeholder 7">
            <a:extLst>
              <a:ext uri="{FF2B5EF4-FFF2-40B4-BE49-F238E27FC236}">
                <a16:creationId xmlns:a16="http://schemas.microsoft.com/office/drawing/2014/main" xmlns="" id="{818B74D6-CD72-B859-C229-60DB988B25E3}"/>
              </a:ext>
            </a:extLst>
          </p:cNvPr>
          <p:cNvSpPr>
            <a:spLocks noGrp="1"/>
          </p:cNvSpPr>
          <p:nvPr>
            <p:ph sz="quarter" idx="14"/>
          </p:nvPr>
        </p:nvSpPr>
        <p:spPr>
          <a:xfrm>
            <a:off x="4745736" y="1380744"/>
            <a:ext cx="6858000" cy="49834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xmlns="" id="{F0BFB53A-8FDF-F131-DCF2-D7BECE95381F}"/>
              </a:ext>
            </a:extLst>
          </p:cNvPr>
          <p:cNvSpPr>
            <a:spLocks noGrp="1"/>
          </p:cNvSpPr>
          <p:nvPr>
            <p:ph type="dt" sz="half" idx="15"/>
          </p:nvPr>
        </p:nvSpPr>
        <p:spPr>
          <a:xfrm>
            <a:off x="4745736" y="6453002"/>
            <a:ext cx="3494314" cy="365125"/>
          </a:xfrm>
        </p:spPr>
        <p:txBody>
          <a:bodyPr/>
          <a:lstStyle/>
          <a:p>
            <a:fld id="{36C782C4-C2E5-4A86-A35E-5A0906541E04}" type="datetime1">
              <a:rPr lang="en-US" smtClean="0"/>
              <a:t>2/26/2026</a:t>
            </a:fld>
            <a:endParaRPr lang="en-US" dirty="0"/>
          </a:p>
        </p:txBody>
      </p:sp>
      <p:sp>
        <p:nvSpPr>
          <p:cNvPr id="4" name="Footer Placeholder 3">
            <a:extLst>
              <a:ext uri="{FF2B5EF4-FFF2-40B4-BE49-F238E27FC236}">
                <a16:creationId xmlns:a16="http://schemas.microsoft.com/office/drawing/2014/main" xmlns="" id="{5446E4B5-B423-4137-0255-D68BAC85BE95}"/>
              </a:ext>
            </a:extLst>
          </p:cNvPr>
          <p:cNvSpPr>
            <a:spLocks noGrp="1"/>
          </p:cNvSpPr>
          <p:nvPr>
            <p:ph type="ftr" sz="quarter" idx="16"/>
          </p:nvPr>
        </p:nvSpPr>
        <p:spPr/>
        <p:txBody>
          <a:bodyPr/>
          <a:lstStyle/>
          <a:p>
            <a:r>
              <a:rPr lang="en-US" dirty="0"/>
              <a:t>Sample Footer Text</a:t>
            </a:r>
          </a:p>
        </p:txBody>
      </p:sp>
      <p:sp>
        <p:nvSpPr>
          <p:cNvPr id="9" name="Slide Number Placeholder 8">
            <a:extLst>
              <a:ext uri="{FF2B5EF4-FFF2-40B4-BE49-F238E27FC236}">
                <a16:creationId xmlns:a16="http://schemas.microsoft.com/office/drawing/2014/main" xmlns="" id="{79FEC5A8-0DCB-9EEB-83E2-0411804C543D}"/>
              </a:ext>
            </a:extLst>
          </p:cNvPr>
          <p:cNvSpPr>
            <a:spLocks noGrp="1"/>
          </p:cNvSpPr>
          <p:nvPr>
            <p:ph type="sldNum" sz="quarter" idx="17"/>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9892945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7433D9-FD02-59E2-0F81-A0B7201D2DA0}"/>
              </a:ext>
            </a:extLst>
          </p:cNvPr>
          <p:cNvSpPr>
            <a:spLocks noGrp="1"/>
          </p:cNvSpPr>
          <p:nvPr>
            <p:ph type="title"/>
          </p:nvPr>
        </p:nvSpPr>
        <p:spPr>
          <a:xfrm>
            <a:off x="612647" y="548640"/>
            <a:ext cx="10966705" cy="1132258"/>
          </a:xfrm>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6C2DD052-3E45-E789-01F8-33250024ECBD}"/>
              </a:ext>
            </a:extLst>
          </p:cNvPr>
          <p:cNvSpPr>
            <a:spLocks noGrp="1"/>
          </p:cNvSpPr>
          <p:nvPr>
            <p:ph idx="1"/>
          </p:nvPr>
        </p:nvSpPr>
        <p:spPr>
          <a:xfrm>
            <a:off x="612647" y="2012950"/>
            <a:ext cx="10966705" cy="429641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xmlns="" id="{0B9485D1-E172-8F0A-A425-3097B3ABCFB4}"/>
              </a:ext>
            </a:extLst>
          </p:cNvPr>
          <p:cNvSpPr>
            <a:spLocks noGrp="1"/>
          </p:cNvSpPr>
          <p:nvPr>
            <p:ph type="dt" sz="half" idx="10"/>
          </p:nvPr>
        </p:nvSpPr>
        <p:spPr/>
        <p:txBody>
          <a:bodyPr/>
          <a:lstStyle/>
          <a:p>
            <a:fld id="{30303E9E-867F-47D4-B13F-6E6FFB1B7C4A}" type="datetime1">
              <a:rPr lang="en-US" smtClean="0"/>
              <a:t>2/26/2026</a:t>
            </a:fld>
            <a:endParaRPr lang="en-US" dirty="0"/>
          </a:p>
        </p:txBody>
      </p:sp>
      <p:sp>
        <p:nvSpPr>
          <p:cNvPr id="5" name="Footer Placeholder 4">
            <a:extLst>
              <a:ext uri="{FF2B5EF4-FFF2-40B4-BE49-F238E27FC236}">
                <a16:creationId xmlns:a16="http://schemas.microsoft.com/office/drawing/2014/main" xmlns=""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xmlns=""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7893402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ntent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F3BB49-A328-F121-7F27-DEB7C3CC2B0F}"/>
              </a:ext>
            </a:extLst>
          </p:cNvPr>
          <p:cNvSpPr>
            <a:spLocks noGrp="1"/>
          </p:cNvSpPr>
          <p:nvPr>
            <p:ph type="title"/>
          </p:nvPr>
        </p:nvSpPr>
        <p:spPr>
          <a:xfrm>
            <a:off x="612647" y="320040"/>
            <a:ext cx="6858000" cy="932688"/>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xmlns="" id="{07755DB3-9272-8E5E-039F-AC14A2C07898}"/>
              </a:ext>
            </a:extLst>
          </p:cNvPr>
          <p:cNvSpPr>
            <a:spLocks noGrp="1"/>
          </p:cNvSpPr>
          <p:nvPr>
            <p:ph sz="quarter" idx="14"/>
          </p:nvPr>
        </p:nvSpPr>
        <p:spPr>
          <a:xfrm>
            <a:off x="612647" y="1380744"/>
            <a:ext cx="6858000" cy="49834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a:extLst>
              <a:ext uri="{FF2B5EF4-FFF2-40B4-BE49-F238E27FC236}">
                <a16:creationId xmlns:a16="http://schemas.microsoft.com/office/drawing/2014/main" xmlns="" id="{7F8EA658-2652-6F81-1B04-D50C60A3F171}"/>
              </a:ext>
            </a:extLst>
          </p:cNvPr>
          <p:cNvSpPr>
            <a:spLocks noGrp="1"/>
          </p:cNvSpPr>
          <p:nvPr>
            <p:ph type="pic" sz="quarter" idx="13"/>
          </p:nvPr>
        </p:nvSpPr>
        <p:spPr>
          <a:xfrm>
            <a:off x="8091732" y="0"/>
            <a:ext cx="4100267" cy="6858000"/>
          </a:xfrm>
          <a:blipFill>
            <a:blip r:embed="rId2">
              <a:alphaModFix amt="50000"/>
              <a:extLst>
                <a:ext uri="{28A0092B-C50C-407E-A947-70E740481C1C}">
                  <a14:useLocalDpi xmlns:a14="http://schemas.microsoft.com/office/drawing/2010/main" val="0"/>
                </a:ext>
              </a:extLst>
            </a:blip>
            <a:stretch>
              <a:fillRect/>
            </a:stretch>
          </a:blipFill>
        </p:spPr>
        <p:txBody>
          <a:bodyPr/>
          <a:lstStyle>
            <a:lvl1pPr marL="0" indent="0">
              <a:buNone/>
              <a:defRPr/>
            </a:lvl1pPr>
          </a:lstStyle>
          <a:p>
            <a:r>
              <a:rPr lang="en-US" dirty="0"/>
              <a:t>Click icon to add picture</a:t>
            </a:r>
          </a:p>
        </p:txBody>
      </p:sp>
      <p:sp>
        <p:nvSpPr>
          <p:cNvPr id="4" name="Date Placeholder 3">
            <a:extLst>
              <a:ext uri="{FF2B5EF4-FFF2-40B4-BE49-F238E27FC236}">
                <a16:creationId xmlns:a16="http://schemas.microsoft.com/office/drawing/2014/main" xmlns="" id="{9F3CAD5B-18BB-E21E-3A4C-7BAACB8519A4}"/>
              </a:ext>
            </a:extLst>
          </p:cNvPr>
          <p:cNvSpPr>
            <a:spLocks noGrp="1"/>
          </p:cNvSpPr>
          <p:nvPr>
            <p:ph type="dt" sz="half" idx="15"/>
          </p:nvPr>
        </p:nvSpPr>
        <p:spPr/>
        <p:txBody>
          <a:bodyPr/>
          <a:lstStyle/>
          <a:p>
            <a:fld id="{7D126C11-AC0C-4F72-92E2-191602B652CE}" type="datetime1">
              <a:rPr lang="en-US" smtClean="0"/>
              <a:t>2/26/2026</a:t>
            </a:fld>
            <a:endParaRPr lang="en-US" dirty="0"/>
          </a:p>
        </p:txBody>
      </p:sp>
      <p:sp>
        <p:nvSpPr>
          <p:cNvPr id="9" name="Footer Placeholder 8">
            <a:extLst>
              <a:ext uri="{FF2B5EF4-FFF2-40B4-BE49-F238E27FC236}">
                <a16:creationId xmlns:a16="http://schemas.microsoft.com/office/drawing/2014/main" xmlns="" id="{820916D3-99FA-E971-607F-14E290E58854}"/>
              </a:ext>
            </a:extLst>
          </p:cNvPr>
          <p:cNvSpPr>
            <a:spLocks noGrp="1"/>
          </p:cNvSpPr>
          <p:nvPr>
            <p:ph type="ftr" sz="quarter" idx="16"/>
          </p:nvPr>
        </p:nvSpPr>
        <p:spPr>
          <a:xfrm>
            <a:off x="4285799" y="6453002"/>
            <a:ext cx="2805405" cy="365125"/>
          </a:xfrm>
        </p:spPr>
        <p:txBody>
          <a:bodyPr/>
          <a:lstStyle/>
          <a:p>
            <a:r>
              <a:rPr lang="en-US" dirty="0"/>
              <a:t>Sample Footer Text</a:t>
            </a:r>
          </a:p>
        </p:txBody>
      </p:sp>
      <p:sp>
        <p:nvSpPr>
          <p:cNvPr id="10" name="Slide Number Placeholder 9">
            <a:extLst>
              <a:ext uri="{FF2B5EF4-FFF2-40B4-BE49-F238E27FC236}">
                <a16:creationId xmlns:a16="http://schemas.microsoft.com/office/drawing/2014/main" xmlns="" id="{BBDEAB8E-8806-A459-E320-4CA2B455BFD7}"/>
              </a:ext>
            </a:extLst>
          </p:cNvPr>
          <p:cNvSpPr>
            <a:spLocks noGrp="1"/>
          </p:cNvSpPr>
          <p:nvPr>
            <p:ph type="sldNum" sz="quarter" idx="17"/>
          </p:nvPr>
        </p:nvSpPr>
        <p:spPr>
          <a:xfrm>
            <a:off x="7041440" y="6453002"/>
            <a:ext cx="429207" cy="365125"/>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0458840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ntent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F3BB49-A328-F121-7F27-DEB7C3CC2B0F}"/>
              </a:ext>
            </a:extLst>
          </p:cNvPr>
          <p:cNvSpPr>
            <a:spLocks noGrp="1"/>
          </p:cNvSpPr>
          <p:nvPr>
            <p:ph type="title"/>
          </p:nvPr>
        </p:nvSpPr>
        <p:spPr>
          <a:xfrm>
            <a:off x="7253808" y="584339"/>
            <a:ext cx="4361688" cy="1527048"/>
          </a:xfrm>
        </p:spPr>
        <p:txBody>
          <a:bodyPr anchor="b"/>
          <a:lstStyle/>
          <a:p>
            <a:r>
              <a:rPr lang="en-US"/>
              <a:t>Click to edit Master title style</a:t>
            </a:r>
          </a:p>
        </p:txBody>
      </p:sp>
      <p:sp>
        <p:nvSpPr>
          <p:cNvPr id="11" name="Picture Placeholder 10">
            <a:extLst>
              <a:ext uri="{FF2B5EF4-FFF2-40B4-BE49-F238E27FC236}">
                <a16:creationId xmlns:a16="http://schemas.microsoft.com/office/drawing/2014/main" xmlns="" id="{7F8EA658-2652-6F81-1B04-D50C60A3F171}"/>
              </a:ext>
            </a:extLst>
          </p:cNvPr>
          <p:cNvSpPr>
            <a:spLocks noGrp="1"/>
          </p:cNvSpPr>
          <p:nvPr>
            <p:ph type="pic" sz="quarter" idx="13"/>
          </p:nvPr>
        </p:nvSpPr>
        <p:spPr>
          <a:xfrm>
            <a:off x="0" y="0"/>
            <a:ext cx="6611509" cy="6858000"/>
          </a:xfrm>
          <a:blipFill>
            <a:blip r:embed="rId2">
              <a:alphaModFix amt="50000"/>
              <a:extLst>
                <a:ext uri="{28A0092B-C50C-407E-A947-70E740481C1C}">
                  <a14:useLocalDpi xmlns:a14="http://schemas.microsoft.com/office/drawing/2010/main" val="0"/>
                </a:ext>
              </a:extLst>
            </a:blip>
            <a:stretch>
              <a:fillRect/>
            </a:stretch>
          </a:blipFill>
        </p:spPr>
        <p:txBody>
          <a:bodyPr/>
          <a:lstStyle>
            <a:lvl1pPr marL="0" indent="0">
              <a:buNone/>
              <a:defRPr/>
            </a:lvl1pPr>
          </a:lstStyle>
          <a:p>
            <a:r>
              <a:rPr lang="en-US" dirty="0"/>
              <a:t>Click icon to add picture</a:t>
            </a:r>
          </a:p>
        </p:txBody>
      </p:sp>
      <p:sp>
        <p:nvSpPr>
          <p:cNvPr id="8" name="Content Placeholder 7">
            <a:extLst>
              <a:ext uri="{FF2B5EF4-FFF2-40B4-BE49-F238E27FC236}">
                <a16:creationId xmlns:a16="http://schemas.microsoft.com/office/drawing/2014/main" xmlns="" id="{7FF0220E-48F8-B4D9-19DE-7B457C3C221C}"/>
              </a:ext>
            </a:extLst>
          </p:cNvPr>
          <p:cNvSpPr>
            <a:spLocks noGrp="1"/>
          </p:cNvSpPr>
          <p:nvPr>
            <p:ph sz="quarter" idx="14"/>
          </p:nvPr>
        </p:nvSpPr>
        <p:spPr>
          <a:xfrm>
            <a:off x="7253745" y="2212975"/>
            <a:ext cx="4362450" cy="4095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897D0B7E-1A60-DA52-6965-92412B1C2F9F}"/>
              </a:ext>
            </a:extLst>
          </p:cNvPr>
          <p:cNvSpPr>
            <a:spLocks noGrp="1"/>
          </p:cNvSpPr>
          <p:nvPr>
            <p:ph type="dt" sz="half" idx="10"/>
          </p:nvPr>
        </p:nvSpPr>
        <p:spPr>
          <a:xfrm>
            <a:off x="7253745" y="6453002"/>
            <a:ext cx="1622776" cy="365125"/>
          </a:xfrm>
        </p:spPr>
        <p:txBody>
          <a:bodyPr/>
          <a:lstStyle>
            <a:lvl1pPr>
              <a:defRPr>
                <a:solidFill>
                  <a:schemeClr val="tx1"/>
                </a:solidFill>
                <a:effectLst/>
              </a:defRPr>
            </a:lvl1pPr>
          </a:lstStyle>
          <a:p>
            <a:fld id="{D97D0C8B-A7D7-4085-BD6C-F718C2812B1E}" type="datetime1">
              <a:rPr lang="en-US" smtClean="0"/>
              <a:pPr/>
              <a:t>2/26/2026</a:t>
            </a:fld>
            <a:endParaRPr lang="en-US" dirty="0"/>
          </a:p>
        </p:txBody>
      </p:sp>
      <p:sp>
        <p:nvSpPr>
          <p:cNvPr id="6" name="Footer Placeholder 5">
            <a:extLst>
              <a:ext uri="{FF2B5EF4-FFF2-40B4-BE49-F238E27FC236}">
                <a16:creationId xmlns:a16="http://schemas.microsoft.com/office/drawing/2014/main" xmlns="" id="{C2BDD5A2-CE3E-3215-6DAA-F75C0D1229DA}"/>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7" name="Slide Number Placeholder 6">
            <a:extLst>
              <a:ext uri="{FF2B5EF4-FFF2-40B4-BE49-F238E27FC236}">
                <a16:creationId xmlns:a16="http://schemas.microsoft.com/office/drawing/2014/main" xmlns="" id="{B1B822F1-284A-1786-FAF2-72129E2FE64D}"/>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42887134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F3BB49-A328-F121-7F27-DEB7C3CC2B0F}"/>
              </a:ext>
            </a:extLst>
          </p:cNvPr>
          <p:cNvSpPr>
            <a:spLocks noGrp="1"/>
          </p:cNvSpPr>
          <p:nvPr>
            <p:ph type="title"/>
          </p:nvPr>
        </p:nvSpPr>
        <p:spPr>
          <a:xfrm>
            <a:off x="612648" y="583413"/>
            <a:ext cx="4361688" cy="1527048"/>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xmlns="" id="{747AED59-1A26-9C13-8482-7857E7DEFE52}"/>
              </a:ext>
            </a:extLst>
          </p:cNvPr>
          <p:cNvSpPr>
            <a:spLocks noGrp="1"/>
          </p:cNvSpPr>
          <p:nvPr>
            <p:ph sz="quarter" idx="14"/>
          </p:nvPr>
        </p:nvSpPr>
        <p:spPr>
          <a:xfrm>
            <a:off x="612775" y="2212975"/>
            <a:ext cx="4360863" cy="4095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a:extLst>
              <a:ext uri="{FF2B5EF4-FFF2-40B4-BE49-F238E27FC236}">
                <a16:creationId xmlns:a16="http://schemas.microsoft.com/office/drawing/2014/main" xmlns="" id="{7F8EA658-2652-6F81-1B04-D50C60A3F171}"/>
              </a:ext>
            </a:extLst>
          </p:cNvPr>
          <p:cNvSpPr>
            <a:spLocks noGrp="1"/>
          </p:cNvSpPr>
          <p:nvPr>
            <p:ph type="pic" sz="quarter" idx="13"/>
          </p:nvPr>
        </p:nvSpPr>
        <p:spPr>
          <a:xfrm>
            <a:off x="5745480" y="0"/>
            <a:ext cx="6446520" cy="6858000"/>
          </a:xfrm>
          <a:blipFill>
            <a:blip r:embed="rId2">
              <a:alphaModFix amt="50000"/>
              <a:extLst>
                <a:ext uri="{28A0092B-C50C-407E-A947-70E740481C1C}">
                  <a14:useLocalDpi xmlns:a14="http://schemas.microsoft.com/office/drawing/2010/main" val="0"/>
                </a:ext>
              </a:extLst>
            </a:blip>
            <a:stretch>
              <a:fillRect/>
            </a:stretch>
          </a:blipFill>
        </p:spPr>
        <p:txBody>
          <a:bodyPr/>
          <a:lstStyle>
            <a:lvl1pPr marL="0" indent="0">
              <a:buNone/>
              <a:defRPr/>
            </a:lvl1pPr>
          </a:lstStyle>
          <a:p>
            <a:r>
              <a:rPr lang="en-US" dirty="0"/>
              <a:t>Click icon to add picture</a:t>
            </a:r>
          </a:p>
        </p:txBody>
      </p:sp>
      <p:sp>
        <p:nvSpPr>
          <p:cNvPr id="5" name="Date Placeholder 4">
            <a:extLst>
              <a:ext uri="{FF2B5EF4-FFF2-40B4-BE49-F238E27FC236}">
                <a16:creationId xmlns:a16="http://schemas.microsoft.com/office/drawing/2014/main" xmlns="" id="{897D0B7E-1A60-DA52-6965-92412B1C2F9F}"/>
              </a:ext>
            </a:extLst>
          </p:cNvPr>
          <p:cNvSpPr>
            <a:spLocks noGrp="1"/>
          </p:cNvSpPr>
          <p:nvPr>
            <p:ph type="dt" sz="half" idx="10"/>
          </p:nvPr>
        </p:nvSpPr>
        <p:spPr>
          <a:xfrm>
            <a:off x="137160" y="6453002"/>
            <a:ext cx="2031073" cy="365125"/>
          </a:xfrm>
        </p:spPr>
        <p:txBody>
          <a:bodyPr/>
          <a:lstStyle>
            <a:lvl1pPr>
              <a:defRPr>
                <a:solidFill>
                  <a:schemeClr val="tx1"/>
                </a:solidFill>
              </a:defRPr>
            </a:lvl1pPr>
          </a:lstStyle>
          <a:p>
            <a:fld id="{38E7194C-F80D-4BE7-86E9-35DE71EE480C}" type="datetime1">
              <a:rPr lang="en-US" smtClean="0"/>
              <a:pPr/>
              <a:t>2/26/2026</a:t>
            </a:fld>
            <a:endParaRPr lang="en-US" dirty="0"/>
          </a:p>
        </p:txBody>
      </p:sp>
      <p:sp>
        <p:nvSpPr>
          <p:cNvPr id="6" name="Footer Placeholder 5">
            <a:extLst>
              <a:ext uri="{FF2B5EF4-FFF2-40B4-BE49-F238E27FC236}">
                <a16:creationId xmlns:a16="http://schemas.microsoft.com/office/drawing/2014/main" xmlns="" id="{C2BDD5A2-CE3E-3215-6DAA-F75C0D1229DA}"/>
              </a:ext>
            </a:extLst>
          </p:cNvPr>
          <p:cNvSpPr>
            <a:spLocks noGrp="1"/>
          </p:cNvSpPr>
          <p:nvPr>
            <p:ph type="ftr" sz="quarter" idx="11"/>
          </p:nvPr>
        </p:nvSpPr>
        <p:spPr>
          <a:xfrm>
            <a:off x="2168233" y="6453002"/>
            <a:ext cx="2805405" cy="365125"/>
          </a:xfrm>
        </p:spPr>
        <p:txBody>
          <a:bodyPr/>
          <a:lstStyle>
            <a:lvl1pPr>
              <a:defRPr>
                <a:solidFill>
                  <a:schemeClr val="tx1"/>
                </a:solidFill>
                <a:effectLst/>
              </a:defRPr>
            </a:lvl1pPr>
          </a:lstStyle>
          <a:p>
            <a:r>
              <a:rPr lang="en-US" dirty="0"/>
              <a:t>Sample Footer Text</a:t>
            </a:r>
          </a:p>
        </p:txBody>
      </p:sp>
      <p:sp>
        <p:nvSpPr>
          <p:cNvPr id="7" name="Slide Number Placeholder 6">
            <a:extLst>
              <a:ext uri="{FF2B5EF4-FFF2-40B4-BE49-F238E27FC236}">
                <a16:creationId xmlns:a16="http://schemas.microsoft.com/office/drawing/2014/main" xmlns="" id="{B1B822F1-284A-1786-FAF2-72129E2FE64D}"/>
              </a:ext>
            </a:extLst>
          </p:cNvPr>
          <p:cNvSpPr>
            <a:spLocks noGrp="1"/>
          </p:cNvSpPr>
          <p:nvPr>
            <p:ph type="sldNum" sz="quarter" idx="12"/>
          </p:nvPr>
        </p:nvSpPr>
        <p:spPr>
          <a:xfrm>
            <a:off x="4923874" y="6453002"/>
            <a:ext cx="429207" cy="365125"/>
          </a:xfrm>
        </p:spPr>
        <p:txBody>
          <a:bodyPr/>
          <a:lstStyle>
            <a:lvl1pPr>
              <a:defRPr>
                <a:solidFill>
                  <a:schemeClr val="tx1"/>
                </a:solidFill>
                <a:effectLst/>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7161214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 with Picture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F3BB49-A328-F121-7F27-DEB7C3CC2B0F}"/>
              </a:ext>
            </a:extLst>
          </p:cNvPr>
          <p:cNvSpPr>
            <a:spLocks noGrp="1"/>
          </p:cNvSpPr>
          <p:nvPr>
            <p:ph type="title"/>
          </p:nvPr>
        </p:nvSpPr>
        <p:spPr>
          <a:xfrm>
            <a:off x="7094553" y="320040"/>
            <a:ext cx="4522936" cy="1667510"/>
          </a:xfrm>
        </p:spPr>
        <p:txBody>
          <a:bodyPr anchor="b">
            <a:noAutofit/>
          </a:bodyPr>
          <a:lstStyle>
            <a:lvl1pPr>
              <a:defRPr sz="5000"/>
            </a:lvl1pPr>
          </a:lstStyle>
          <a:p>
            <a:r>
              <a:rPr lang="en-US"/>
              <a:t>Click to edit Master title style</a:t>
            </a:r>
          </a:p>
        </p:txBody>
      </p:sp>
      <p:sp>
        <p:nvSpPr>
          <p:cNvPr id="11" name="Picture Placeholder 10">
            <a:extLst>
              <a:ext uri="{FF2B5EF4-FFF2-40B4-BE49-F238E27FC236}">
                <a16:creationId xmlns:a16="http://schemas.microsoft.com/office/drawing/2014/main" xmlns="" id="{7F8EA658-2652-6F81-1B04-D50C60A3F171}"/>
              </a:ext>
            </a:extLst>
          </p:cNvPr>
          <p:cNvSpPr>
            <a:spLocks noGrp="1"/>
          </p:cNvSpPr>
          <p:nvPr>
            <p:ph type="pic" sz="quarter" idx="13"/>
          </p:nvPr>
        </p:nvSpPr>
        <p:spPr>
          <a:xfrm>
            <a:off x="1" y="0"/>
            <a:ext cx="6492240" cy="6858000"/>
          </a:xfrm>
          <a:blipFill>
            <a:blip r:embed="rId2">
              <a:alphaModFix amt="50000"/>
              <a:extLst>
                <a:ext uri="{28A0092B-C50C-407E-A947-70E740481C1C}">
                  <a14:useLocalDpi xmlns:a14="http://schemas.microsoft.com/office/drawing/2010/main" val="0"/>
                </a:ext>
              </a:extLst>
            </a:blip>
            <a:stretch>
              <a:fillRect/>
            </a:stretch>
          </a:blipFill>
        </p:spPr>
        <p:txBody>
          <a:bodyPr/>
          <a:lstStyle>
            <a:lvl1pPr marL="0" indent="0">
              <a:buNone/>
              <a:defRPr/>
            </a:lvl1pPr>
          </a:lstStyle>
          <a:p>
            <a:r>
              <a:rPr lang="en-US" dirty="0"/>
              <a:t>Click icon to add picture</a:t>
            </a:r>
          </a:p>
        </p:txBody>
      </p:sp>
      <p:sp>
        <p:nvSpPr>
          <p:cNvPr id="8" name="Content Placeholder 7">
            <a:extLst>
              <a:ext uri="{FF2B5EF4-FFF2-40B4-BE49-F238E27FC236}">
                <a16:creationId xmlns:a16="http://schemas.microsoft.com/office/drawing/2014/main" xmlns="" id="{7FF0220E-48F8-B4D9-19DE-7B457C3C221C}"/>
              </a:ext>
            </a:extLst>
          </p:cNvPr>
          <p:cNvSpPr>
            <a:spLocks noGrp="1"/>
          </p:cNvSpPr>
          <p:nvPr>
            <p:ph sz="quarter" idx="14"/>
          </p:nvPr>
        </p:nvSpPr>
        <p:spPr>
          <a:xfrm>
            <a:off x="7104888" y="2178050"/>
            <a:ext cx="4512601" cy="41861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897D0B7E-1A60-DA52-6965-92412B1C2F9F}"/>
              </a:ext>
            </a:extLst>
          </p:cNvPr>
          <p:cNvSpPr>
            <a:spLocks noGrp="1"/>
          </p:cNvSpPr>
          <p:nvPr>
            <p:ph type="dt" sz="half" idx="10"/>
          </p:nvPr>
        </p:nvSpPr>
        <p:spPr>
          <a:xfrm>
            <a:off x="7104491" y="6453002"/>
            <a:ext cx="1772029" cy="365125"/>
          </a:xfrm>
        </p:spPr>
        <p:txBody>
          <a:bodyPr/>
          <a:lstStyle>
            <a:lvl1pPr>
              <a:defRPr>
                <a:solidFill>
                  <a:schemeClr val="tx1"/>
                </a:solidFill>
                <a:effectLst/>
              </a:defRPr>
            </a:lvl1pPr>
          </a:lstStyle>
          <a:p>
            <a:fld id="{1E0ECAE9-8D9C-48C6-ACCA-BF6EC7CF4D71}" type="datetime1">
              <a:rPr lang="en-US" smtClean="0"/>
              <a:pPr/>
              <a:t>2/26/2026</a:t>
            </a:fld>
            <a:endParaRPr lang="en-US" dirty="0"/>
          </a:p>
        </p:txBody>
      </p:sp>
      <p:sp>
        <p:nvSpPr>
          <p:cNvPr id="6" name="Footer Placeholder 5">
            <a:extLst>
              <a:ext uri="{FF2B5EF4-FFF2-40B4-BE49-F238E27FC236}">
                <a16:creationId xmlns:a16="http://schemas.microsoft.com/office/drawing/2014/main" xmlns="" id="{C2BDD5A2-CE3E-3215-6DAA-F75C0D1229DA}"/>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7" name="Slide Number Placeholder 6">
            <a:extLst>
              <a:ext uri="{FF2B5EF4-FFF2-40B4-BE49-F238E27FC236}">
                <a16:creationId xmlns:a16="http://schemas.microsoft.com/office/drawing/2014/main" xmlns="" id="{B1B822F1-284A-1786-FAF2-72129E2FE64D}"/>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9757407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 with Picture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F3BB49-A328-F121-7F27-DEB7C3CC2B0F}"/>
              </a:ext>
            </a:extLst>
          </p:cNvPr>
          <p:cNvSpPr>
            <a:spLocks noGrp="1"/>
          </p:cNvSpPr>
          <p:nvPr>
            <p:ph type="title"/>
          </p:nvPr>
        </p:nvSpPr>
        <p:spPr>
          <a:xfrm>
            <a:off x="612648" y="320040"/>
            <a:ext cx="4572000" cy="932688"/>
          </a:xfrm>
        </p:spPr>
        <p:txBody>
          <a:bodyPr anchor="b"/>
          <a:lstStyle>
            <a:lvl1pPr>
              <a:defRPr sz="3200"/>
            </a:lvl1pPr>
          </a:lstStyle>
          <a:p>
            <a:r>
              <a:rPr lang="en-US"/>
              <a:t>Click to edit Master title style</a:t>
            </a:r>
          </a:p>
        </p:txBody>
      </p:sp>
      <p:sp>
        <p:nvSpPr>
          <p:cNvPr id="8" name="Content Placeholder 7">
            <a:extLst>
              <a:ext uri="{FF2B5EF4-FFF2-40B4-BE49-F238E27FC236}">
                <a16:creationId xmlns:a16="http://schemas.microsoft.com/office/drawing/2014/main" xmlns="" id="{747AED59-1A26-9C13-8482-7857E7DEFE52}"/>
              </a:ext>
            </a:extLst>
          </p:cNvPr>
          <p:cNvSpPr>
            <a:spLocks noGrp="1"/>
          </p:cNvSpPr>
          <p:nvPr>
            <p:ph sz="quarter" idx="14"/>
          </p:nvPr>
        </p:nvSpPr>
        <p:spPr>
          <a:xfrm>
            <a:off x="612774" y="1380744"/>
            <a:ext cx="4572000" cy="49834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a:extLst>
              <a:ext uri="{FF2B5EF4-FFF2-40B4-BE49-F238E27FC236}">
                <a16:creationId xmlns:a16="http://schemas.microsoft.com/office/drawing/2014/main" xmlns="" id="{7F8EA658-2652-6F81-1B04-D50C60A3F171}"/>
              </a:ext>
            </a:extLst>
          </p:cNvPr>
          <p:cNvSpPr>
            <a:spLocks noGrp="1"/>
          </p:cNvSpPr>
          <p:nvPr>
            <p:ph type="pic" sz="quarter" idx="13"/>
          </p:nvPr>
        </p:nvSpPr>
        <p:spPr>
          <a:xfrm>
            <a:off x="5917720" y="0"/>
            <a:ext cx="6274279" cy="6858000"/>
          </a:xfrm>
          <a:blipFill>
            <a:blip r:embed="rId2">
              <a:alphaModFix amt="50000"/>
              <a:extLst>
                <a:ext uri="{28A0092B-C50C-407E-A947-70E740481C1C}">
                  <a14:useLocalDpi xmlns:a14="http://schemas.microsoft.com/office/drawing/2010/main" val="0"/>
                </a:ext>
              </a:extLst>
            </a:blip>
            <a:stretch>
              <a:fillRect/>
            </a:stretch>
          </a:blipFill>
        </p:spPr>
        <p:txBody>
          <a:bodyPr/>
          <a:lstStyle>
            <a:lvl1pPr marL="0" indent="0">
              <a:buNone/>
              <a:defRPr/>
            </a:lvl1pPr>
          </a:lstStyle>
          <a:p>
            <a:r>
              <a:rPr lang="en-US" dirty="0"/>
              <a:t>Click icon to add picture</a:t>
            </a:r>
          </a:p>
        </p:txBody>
      </p:sp>
      <p:sp>
        <p:nvSpPr>
          <p:cNvPr id="5" name="Date Placeholder 4">
            <a:extLst>
              <a:ext uri="{FF2B5EF4-FFF2-40B4-BE49-F238E27FC236}">
                <a16:creationId xmlns:a16="http://schemas.microsoft.com/office/drawing/2014/main" xmlns="" id="{897D0B7E-1A60-DA52-6965-92412B1C2F9F}"/>
              </a:ext>
            </a:extLst>
          </p:cNvPr>
          <p:cNvSpPr>
            <a:spLocks noGrp="1"/>
          </p:cNvSpPr>
          <p:nvPr>
            <p:ph type="dt" sz="half" idx="10"/>
          </p:nvPr>
        </p:nvSpPr>
        <p:spPr>
          <a:xfrm>
            <a:off x="137160" y="6453002"/>
            <a:ext cx="2031073" cy="365125"/>
          </a:xfrm>
        </p:spPr>
        <p:txBody>
          <a:bodyPr/>
          <a:lstStyle>
            <a:lvl1pPr>
              <a:defRPr>
                <a:solidFill>
                  <a:schemeClr val="tx1"/>
                </a:solidFill>
              </a:defRPr>
            </a:lvl1pPr>
          </a:lstStyle>
          <a:p>
            <a:fld id="{3ED2D13F-205F-4391-B493-94CB2F69FA8D}" type="datetime1">
              <a:rPr lang="en-US" smtClean="0"/>
              <a:pPr/>
              <a:t>2/26/2026</a:t>
            </a:fld>
            <a:endParaRPr lang="en-US" dirty="0"/>
          </a:p>
        </p:txBody>
      </p:sp>
      <p:sp>
        <p:nvSpPr>
          <p:cNvPr id="6" name="Footer Placeholder 5">
            <a:extLst>
              <a:ext uri="{FF2B5EF4-FFF2-40B4-BE49-F238E27FC236}">
                <a16:creationId xmlns:a16="http://schemas.microsoft.com/office/drawing/2014/main" xmlns="" id="{C2BDD5A2-CE3E-3215-6DAA-F75C0D1229DA}"/>
              </a:ext>
            </a:extLst>
          </p:cNvPr>
          <p:cNvSpPr>
            <a:spLocks noGrp="1"/>
          </p:cNvSpPr>
          <p:nvPr>
            <p:ph type="ftr" sz="quarter" idx="11"/>
          </p:nvPr>
        </p:nvSpPr>
        <p:spPr>
          <a:xfrm>
            <a:off x="2168233" y="6453002"/>
            <a:ext cx="2805405" cy="365125"/>
          </a:xfrm>
        </p:spPr>
        <p:txBody>
          <a:bodyPr/>
          <a:lstStyle>
            <a:lvl1pPr>
              <a:defRPr>
                <a:solidFill>
                  <a:schemeClr val="tx1"/>
                </a:solidFill>
                <a:effectLst/>
              </a:defRPr>
            </a:lvl1pPr>
          </a:lstStyle>
          <a:p>
            <a:r>
              <a:rPr lang="en-US" dirty="0"/>
              <a:t>Sample Footer Text</a:t>
            </a:r>
          </a:p>
        </p:txBody>
      </p:sp>
      <p:sp>
        <p:nvSpPr>
          <p:cNvPr id="7" name="Slide Number Placeholder 6">
            <a:extLst>
              <a:ext uri="{FF2B5EF4-FFF2-40B4-BE49-F238E27FC236}">
                <a16:creationId xmlns:a16="http://schemas.microsoft.com/office/drawing/2014/main" xmlns="" id="{B1B822F1-284A-1786-FAF2-72129E2FE64D}"/>
              </a:ext>
            </a:extLst>
          </p:cNvPr>
          <p:cNvSpPr>
            <a:spLocks noGrp="1"/>
          </p:cNvSpPr>
          <p:nvPr>
            <p:ph type="sldNum" sz="quarter" idx="12"/>
          </p:nvPr>
        </p:nvSpPr>
        <p:spPr>
          <a:xfrm>
            <a:off x="4923874" y="6453002"/>
            <a:ext cx="429207" cy="365125"/>
          </a:xfrm>
        </p:spPr>
        <p:txBody>
          <a:bodyPr/>
          <a:lstStyle>
            <a:lvl1pPr>
              <a:defRPr>
                <a:solidFill>
                  <a:schemeClr val="tx1"/>
                </a:solidFill>
                <a:effectLst/>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9658491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ntent with Picture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F3BB49-A328-F121-7F27-DEB7C3CC2B0F}"/>
              </a:ext>
            </a:extLst>
          </p:cNvPr>
          <p:cNvSpPr>
            <a:spLocks noGrp="1"/>
          </p:cNvSpPr>
          <p:nvPr>
            <p:ph type="title"/>
          </p:nvPr>
        </p:nvSpPr>
        <p:spPr>
          <a:xfrm>
            <a:off x="8212663" y="583413"/>
            <a:ext cx="3401568" cy="1527048"/>
          </a:xfrm>
        </p:spPr>
        <p:txBody>
          <a:bodyPr anchor="b">
            <a:normAutofit/>
          </a:bodyPr>
          <a:lstStyle>
            <a:lvl1pPr>
              <a:defRPr sz="3200"/>
            </a:lvl1pPr>
          </a:lstStyle>
          <a:p>
            <a:r>
              <a:rPr lang="en-US"/>
              <a:t>Click to edit Master title style</a:t>
            </a:r>
          </a:p>
        </p:txBody>
      </p:sp>
      <p:sp>
        <p:nvSpPr>
          <p:cNvPr id="11" name="Picture Placeholder 10">
            <a:extLst>
              <a:ext uri="{FF2B5EF4-FFF2-40B4-BE49-F238E27FC236}">
                <a16:creationId xmlns:a16="http://schemas.microsoft.com/office/drawing/2014/main" xmlns="" id="{7F8EA658-2652-6F81-1B04-D50C60A3F171}"/>
              </a:ext>
            </a:extLst>
          </p:cNvPr>
          <p:cNvSpPr>
            <a:spLocks noGrp="1"/>
          </p:cNvSpPr>
          <p:nvPr>
            <p:ph type="pic" sz="quarter" idx="13"/>
          </p:nvPr>
        </p:nvSpPr>
        <p:spPr>
          <a:xfrm>
            <a:off x="0" y="0"/>
            <a:ext cx="7584144" cy="6858000"/>
          </a:xfrm>
          <a:blipFill>
            <a:blip r:embed="rId2">
              <a:alphaModFix amt="50000"/>
              <a:extLst>
                <a:ext uri="{28A0092B-C50C-407E-A947-70E740481C1C}">
                  <a14:useLocalDpi xmlns:a14="http://schemas.microsoft.com/office/drawing/2010/main" val="0"/>
                </a:ext>
              </a:extLst>
            </a:blip>
            <a:stretch>
              <a:fillRect/>
            </a:stretch>
          </a:blipFill>
        </p:spPr>
        <p:txBody>
          <a:bodyPr/>
          <a:lstStyle>
            <a:lvl1pPr marL="0" indent="0">
              <a:buNone/>
              <a:defRPr/>
            </a:lvl1pPr>
          </a:lstStyle>
          <a:p>
            <a:r>
              <a:rPr lang="en-US" dirty="0"/>
              <a:t>Click icon to add picture</a:t>
            </a:r>
          </a:p>
        </p:txBody>
      </p:sp>
      <p:sp>
        <p:nvSpPr>
          <p:cNvPr id="8" name="Content Placeholder 7">
            <a:extLst>
              <a:ext uri="{FF2B5EF4-FFF2-40B4-BE49-F238E27FC236}">
                <a16:creationId xmlns:a16="http://schemas.microsoft.com/office/drawing/2014/main" xmlns="" id="{747AED59-1A26-9C13-8482-7857E7DEFE52}"/>
              </a:ext>
            </a:extLst>
          </p:cNvPr>
          <p:cNvSpPr>
            <a:spLocks noGrp="1"/>
          </p:cNvSpPr>
          <p:nvPr>
            <p:ph sz="quarter" idx="14"/>
          </p:nvPr>
        </p:nvSpPr>
        <p:spPr>
          <a:xfrm>
            <a:off x="8212790" y="2212975"/>
            <a:ext cx="3401568" cy="4095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15305F20-8340-4F06-2EA5-4D05FFED4587}"/>
              </a:ext>
            </a:extLst>
          </p:cNvPr>
          <p:cNvSpPr>
            <a:spLocks noGrp="1"/>
          </p:cNvSpPr>
          <p:nvPr>
            <p:ph type="dt" sz="half" idx="15"/>
          </p:nvPr>
        </p:nvSpPr>
        <p:spPr>
          <a:xfrm>
            <a:off x="8212663" y="6453002"/>
            <a:ext cx="922372" cy="365125"/>
          </a:xfrm>
        </p:spPr>
        <p:txBody>
          <a:bodyPr/>
          <a:lstStyle/>
          <a:p>
            <a:fld id="{4802C336-AE02-47E8-B1F7-E3673B5DD374}" type="datetime1">
              <a:rPr lang="en-US" smtClean="0"/>
              <a:t>2/26/2026</a:t>
            </a:fld>
            <a:endParaRPr lang="en-US" dirty="0"/>
          </a:p>
        </p:txBody>
      </p:sp>
      <p:sp>
        <p:nvSpPr>
          <p:cNvPr id="9" name="Footer Placeholder 8">
            <a:extLst>
              <a:ext uri="{FF2B5EF4-FFF2-40B4-BE49-F238E27FC236}">
                <a16:creationId xmlns:a16="http://schemas.microsoft.com/office/drawing/2014/main" xmlns="" id="{B09198F5-FF38-389C-E060-120AC6301809}"/>
              </a:ext>
            </a:extLst>
          </p:cNvPr>
          <p:cNvSpPr>
            <a:spLocks noGrp="1"/>
          </p:cNvSpPr>
          <p:nvPr>
            <p:ph type="ftr" sz="quarter" idx="16"/>
          </p:nvPr>
        </p:nvSpPr>
        <p:spPr>
          <a:xfrm>
            <a:off x="9135035" y="6453002"/>
            <a:ext cx="2546891" cy="365125"/>
          </a:xfrm>
        </p:spPr>
        <p:txBody>
          <a:bodyPr/>
          <a:lstStyle/>
          <a:p>
            <a:r>
              <a:rPr lang="en-US" dirty="0"/>
              <a:t>Sample Footer Text</a:t>
            </a:r>
          </a:p>
        </p:txBody>
      </p:sp>
      <p:sp>
        <p:nvSpPr>
          <p:cNvPr id="10" name="Slide Number Placeholder 9">
            <a:extLst>
              <a:ext uri="{FF2B5EF4-FFF2-40B4-BE49-F238E27FC236}">
                <a16:creationId xmlns:a16="http://schemas.microsoft.com/office/drawing/2014/main" xmlns="" id="{4963CA08-6B63-DC1E-8CB3-C323C9040122}"/>
              </a:ext>
            </a:extLst>
          </p:cNvPr>
          <p:cNvSpPr>
            <a:spLocks noGrp="1"/>
          </p:cNvSpPr>
          <p:nvPr>
            <p:ph type="sldNum" sz="quarter" idx="17"/>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57289392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 with Picture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F3BB49-A328-F121-7F27-DEB7C3CC2B0F}"/>
              </a:ext>
            </a:extLst>
          </p:cNvPr>
          <p:cNvSpPr>
            <a:spLocks noGrp="1"/>
          </p:cNvSpPr>
          <p:nvPr>
            <p:ph type="title"/>
          </p:nvPr>
        </p:nvSpPr>
        <p:spPr>
          <a:xfrm>
            <a:off x="612648" y="583413"/>
            <a:ext cx="3401568" cy="1527048"/>
          </a:xfrm>
        </p:spPr>
        <p:txBody>
          <a:bodyPr anchor="b">
            <a:normAutofit/>
          </a:bodyPr>
          <a:lstStyle>
            <a:lvl1pPr>
              <a:defRPr sz="3200"/>
            </a:lvl1pPr>
          </a:lstStyle>
          <a:p>
            <a:r>
              <a:rPr lang="en-US"/>
              <a:t>Click to edit Master title style</a:t>
            </a:r>
          </a:p>
        </p:txBody>
      </p:sp>
      <p:sp>
        <p:nvSpPr>
          <p:cNvPr id="8" name="Content Placeholder 7">
            <a:extLst>
              <a:ext uri="{FF2B5EF4-FFF2-40B4-BE49-F238E27FC236}">
                <a16:creationId xmlns:a16="http://schemas.microsoft.com/office/drawing/2014/main" xmlns="" id="{747AED59-1A26-9C13-8482-7857E7DEFE52}"/>
              </a:ext>
            </a:extLst>
          </p:cNvPr>
          <p:cNvSpPr>
            <a:spLocks noGrp="1"/>
          </p:cNvSpPr>
          <p:nvPr>
            <p:ph sz="quarter" idx="14"/>
          </p:nvPr>
        </p:nvSpPr>
        <p:spPr>
          <a:xfrm>
            <a:off x="612775" y="2212975"/>
            <a:ext cx="3401568" cy="4095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a:extLst>
              <a:ext uri="{FF2B5EF4-FFF2-40B4-BE49-F238E27FC236}">
                <a16:creationId xmlns:a16="http://schemas.microsoft.com/office/drawing/2014/main" xmlns="" id="{7F8EA658-2652-6F81-1B04-D50C60A3F171}"/>
              </a:ext>
            </a:extLst>
          </p:cNvPr>
          <p:cNvSpPr>
            <a:spLocks noGrp="1"/>
          </p:cNvSpPr>
          <p:nvPr>
            <p:ph type="pic" sz="quarter" idx="13"/>
          </p:nvPr>
        </p:nvSpPr>
        <p:spPr>
          <a:xfrm>
            <a:off x="4761780" y="0"/>
            <a:ext cx="7430219" cy="6858000"/>
          </a:xfrm>
          <a:blipFill>
            <a:blip r:embed="rId2">
              <a:alphaModFix amt="50000"/>
              <a:extLst>
                <a:ext uri="{28A0092B-C50C-407E-A947-70E740481C1C}">
                  <a14:useLocalDpi xmlns:a14="http://schemas.microsoft.com/office/drawing/2010/main" val="0"/>
                </a:ext>
              </a:extLst>
            </a:blip>
            <a:stretch>
              <a:fillRect/>
            </a:stretch>
          </a:blipFill>
        </p:spPr>
        <p:txBody>
          <a:bodyPr/>
          <a:lstStyle>
            <a:lvl1pPr marL="0" indent="0">
              <a:buNone/>
              <a:defRPr/>
            </a:lvl1pPr>
          </a:lstStyle>
          <a:p>
            <a:r>
              <a:rPr lang="en-US" dirty="0"/>
              <a:t>Click icon to add picture</a:t>
            </a:r>
          </a:p>
        </p:txBody>
      </p:sp>
      <p:sp>
        <p:nvSpPr>
          <p:cNvPr id="5" name="Date Placeholder 4">
            <a:extLst>
              <a:ext uri="{FF2B5EF4-FFF2-40B4-BE49-F238E27FC236}">
                <a16:creationId xmlns:a16="http://schemas.microsoft.com/office/drawing/2014/main" xmlns="" id="{897D0B7E-1A60-DA52-6965-92412B1C2F9F}"/>
              </a:ext>
            </a:extLst>
          </p:cNvPr>
          <p:cNvSpPr>
            <a:spLocks noGrp="1"/>
          </p:cNvSpPr>
          <p:nvPr>
            <p:ph type="dt" sz="half" idx="10"/>
          </p:nvPr>
        </p:nvSpPr>
        <p:spPr>
          <a:xfrm>
            <a:off x="137160" y="6453002"/>
            <a:ext cx="1067625" cy="365125"/>
          </a:xfrm>
        </p:spPr>
        <p:txBody>
          <a:bodyPr/>
          <a:lstStyle>
            <a:lvl1pPr>
              <a:defRPr>
                <a:solidFill>
                  <a:schemeClr val="tx1"/>
                </a:solidFill>
              </a:defRPr>
            </a:lvl1pPr>
          </a:lstStyle>
          <a:p>
            <a:fld id="{EA99A118-8426-4787-A906-B547D3E835BD}" type="datetime1">
              <a:rPr lang="en-US" smtClean="0"/>
              <a:pPr/>
              <a:t>2/26/2026</a:t>
            </a:fld>
            <a:endParaRPr lang="en-US" dirty="0"/>
          </a:p>
        </p:txBody>
      </p:sp>
      <p:sp>
        <p:nvSpPr>
          <p:cNvPr id="6" name="Footer Placeholder 5">
            <a:extLst>
              <a:ext uri="{FF2B5EF4-FFF2-40B4-BE49-F238E27FC236}">
                <a16:creationId xmlns:a16="http://schemas.microsoft.com/office/drawing/2014/main" xmlns="" id="{C2BDD5A2-CE3E-3215-6DAA-F75C0D1229DA}"/>
              </a:ext>
            </a:extLst>
          </p:cNvPr>
          <p:cNvSpPr>
            <a:spLocks noGrp="1"/>
          </p:cNvSpPr>
          <p:nvPr>
            <p:ph type="ftr" sz="quarter" idx="11"/>
          </p:nvPr>
        </p:nvSpPr>
        <p:spPr>
          <a:xfrm>
            <a:off x="1204785" y="6453002"/>
            <a:ext cx="2805405" cy="365125"/>
          </a:xfrm>
        </p:spPr>
        <p:txBody>
          <a:bodyPr/>
          <a:lstStyle>
            <a:lvl1pPr>
              <a:defRPr>
                <a:solidFill>
                  <a:schemeClr val="tx1"/>
                </a:solidFill>
                <a:effectLst/>
              </a:defRPr>
            </a:lvl1pPr>
          </a:lstStyle>
          <a:p>
            <a:r>
              <a:rPr lang="en-US" dirty="0"/>
              <a:t>Sample Footer Text</a:t>
            </a:r>
          </a:p>
        </p:txBody>
      </p:sp>
      <p:sp>
        <p:nvSpPr>
          <p:cNvPr id="7" name="Slide Number Placeholder 6">
            <a:extLst>
              <a:ext uri="{FF2B5EF4-FFF2-40B4-BE49-F238E27FC236}">
                <a16:creationId xmlns:a16="http://schemas.microsoft.com/office/drawing/2014/main" xmlns="" id="{B1B822F1-284A-1786-FAF2-72129E2FE64D}"/>
              </a:ext>
            </a:extLst>
          </p:cNvPr>
          <p:cNvSpPr>
            <a:spLocks noGrp="1"/>
          </p:cNvSpPr>
          <p:nvPr>
            <p:ph type="sldNum" sz="quarter" idx="12"/>
          </p:nvPr>
        </p:nvSpPr>
        <p:spPr>
          <a:xfrm>
            <a:off x="3960426" y="6453002"/>
            <a:ext cx="429207" cy="365125"/>
          </a:xfrm>
        </p:spPr>
        <p:txBody>
          <a:bodyPr/>
          <a:lstStyle>
            <a:lvl1pPr>
              <a:defRPr>
                <a:solidFill>
                  <a:schemeClr val="tx1"/>
                </a:solidFill>
                <a:effectLst/>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42451191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tent with Picture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F3BB49-A328-F121-7F27-DEB7C3CC2B0F}"/>
              </a:ext>
            </a:extLst>
          </p:cNvPr>
          <p:cNvSpPr>
            <a:spLocks noGrp="1"/>
          </p:cNvSpPr>
          <p:nvPr>
            <p:ph type="title"/>
          </p:nvPr>
        </p:nvSpPr>
        <p:spPr>
          <a:xfrm>
            <a:off x="8343102" y="1078992"/>
            <a:ext cx="3273552" cy="1942773"/>
          </a:xfrm>
        </p:spPr>
        <p:txBody>
          <a:bodyPr anchor="b"/>
          <a:lstStyle/>
          <a:p>
            <a:r>
              <a:rPr lang="en-US"/>
              <a:t>Click to edit Master title style</a:t>
            </a:r>
          </a:p>
        </p:txBody>
      </p:sp>
      <p:sp>
        <p:nvSpPr>
          <p:cNvPr id="11" name="Picture Placeholder 10">
            <a:extLst>
              <a:ext uri="{FF2B5EF4-FFF2-40B4-BE49-F238E27FC236}">
                <a16:creationId xmlns:a16="http://schemas.microsoft.com/office/drawing/2014/main" xmlns="" id="{7F8EA658-2652-6F81-1B04-D50C60A3F171}"/>
              </a:ext>
            </a:extLst>
          </p:cNvPr>
          <p:cNvSpPr>
            <a:spLocks noGrp="1"/>
          </p:cNvSpPr>
          <p:nvPr>
            <p:ph type="pic" sz="quarter" idx="13"/>
          </p:nvPr>
        </p:nvSpPr>
        <p:spPr>
          <a:xfrm>
            <a:off x="0" y="0"/>
            <a:ext cx="7781365" cy="6858000"/>
          </a:xfrm>
          <a:blipFill>
            <a:blip r:embed="rId2">
              <a:alphaModFix amt="50000"/>
              <a:extLst>
                <a:ext uri="{28A0092B-C50C-407E-A947-70E740481C1C}">
                  <a14:useLocalDpi xmlns:a14="http://schemas.microsoft.com/office/drawing/2010/main" val="0"/>
                </a:ext>
              </a:extLst>
            </a:blip>
            <a:stretch>
              <a:fillRect/>
            </a:stretch>
          </a:blipFill>
        </p:spPr>
        <p:txBody>
          <a:bodyPr/>
          <a:lstStyle>
            <a:lvl1pPr marL="0" indent="0">
              <a:buNone/>
              <a:defRPr/>
            </a:lvl1pPr>
          </a:lstStyle>
          <a:p>
            <a:r>
              <a:rPr lang="en-US" dirty="0"/>
              <a:t>Click icon to add picture</a:t>
            </a:r>
          </a:p>
        </p:txBody>
      </p:sp>
      <p:sp>
        <p:nvSpPr>
          <p:cNvPr id="8" name="Content Placeholder 7">
            <a:extLst>
              <a:ext uri="{FF2B5EF4-FFF2-40B4-BE49-F238E27FC236}">
                <a16:creationId xmlns:a16="http://schemas.microsoft.com/office/drawing/2014/main" xmlns="" id="{6E0D00CE-C191-6DE5-9D82-7EFB59BC3739}"/>
              </a:ext>
            </a:extLst>
          </p:cNvPr>
          <p:cNvSpPr>
            <a:spLocks noGrp="1"/>
          </p:cNvSpPr>
          <p:nvPr>
            <p:ph sz="quarter" idx="14"/>
          </p:nvPr>
        </p:nvSpPr>
        <p:spPr>
          <a:xfrm>
            <a:off x="8344096" y="3099816"/>
            <a:ext cx="3273552" cy="2953512"/>
          </a:xfrm>
        </p:spPr>
        <p:txBody>
          <a:bodyPr>
            <a:normAutofit/>
          </a:bodyPr>
          <a:lstStyle>
            <a:lvl1pPr marL="0" indent="0">
              <a:buNone/>
              <a:defRPr sz="1600"/>
            </a:lvl1pPr>
            <a:lvl2pPr marL="228600" indent="0">
              <a:buNone/>
              <a:defRPr sz="1400"/>
            </a:lvl2pPr>
            <a:lvl3pPr marL="457200" indent="0">
              <a:buNone/>
              <a:defRPr sz="1200"/>
            </a:lvl3pPr>
            <a:lvl4pPr marL="685800" indent="0">
              <a:buNone/>
              <a:defRPr sz="1100"/>
            </a:lvl4pPr>
            <a:lvl5pPr marL="914400" indent="0">
              <a:buNone/>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897D0B7E-1A60-DA52-6965-92412B1C2F9F}"/>
              </a:ext>
            </a:extLst>
          </p:cNvPr>
          <p:cNvSpPr>
            <a:spLocks noGrp="1"/>
          </p:cNvSpPr>
          <p:nvPr>
            <p:ph type="dt" sz="half" idx="10"/>
          </p:nvPr>
        </p:nvSpPr>
        <p:spPr>
          <a:xfrm>
            <a:off x="8343102" y="6453002"/>
            <a:ext cx="1003659" cy="365125"/>
          </a:xfrm>
        </p:spPr>
        <p:txBody>
          <a:bodyPr/>
          <a:lstStyle>
            <a:lvl1pPr>
              <a:defRPr>
                <a:solidFill>
                  <a:schemeClr val="tx1"/>
                </a:solidFill>
                <a:effectLst/>
              </a:defRPr>
            </a:lvl1pPr>
          </a:lstStyle>
          <a:p>
            <a:fld id="{1B885821-1E04-4388-9DFB-9D6F038AB81E}" type="datetime1">
              <a:rPr lang="en-US" smtClean="0"/>
              <a:pPr/>
              <a:t>2/26/2026</a:t>
            </a:fld>
            <a:endParaRPr lang="en-US" dirty="0"/>
          </a:p>
        </p:txBody>
      </p:sp>
      <p:sp>
        <p:nvSpPr>
          <p:cNvPr id="6" name="Footer Placeholder 5">
            <a:extLst>
              <a:ext uri="{FF2B5EF4-FFF2-40B4-BE49-F238E27FC236}">
                <a16:creationId xmlns:a16="http://schemas.microsoft.com/office/drawing/2014/main" xmlns="" id="{C2BDD5A2-CE3E-3215-6DAA-F75C0D1229DA}"/>
              </a:ext>
            </a:extLst>
          </p:cNvPr>
          <p:cNvSpPr>
            <a:spLocks noGrp="1"/>
          </p:cNvSpPr>
          <p:nvPr>
            <p:ph type="ftr" sz="quarter" idx="11"/>
          </p:nvPr>
        </p:nvSpPr>
        <p:spPr>
          <a:xfrm>
            <a:off x="9346761" y="6453002"/>
            <a:ext cx="2335165" cy="365125"/>
          </a:xfrm>
        </p:spPr>
        <p:txBody>
          <a:bodyPr/>
          <a:lstStyle>
            <a:lvl1pPr>
              <a:defRPr>
                <a:solidFill>
                  <a:schemeClr val="tx1"/>
                </a:solidFill>
              </a:defRPr>
            </a:lvl1pPr>
          </a:lstStyle>
          <a:p>
            <a:r>
              <a:rPr lang="en-US" dirty="0"/>
              <a:t>Sample Footer Text</a:t>
            </a:r>
          </a:p>
        </p:txBody>
      </p:sp>
      <p:sp>
        <p:nvSpPr>
          <p:cNvPr id="7" name="Slide Number Placeholder 6">
            <a:extLst>
              <a:ext uri="{FF2B5EF4-FFF2-40B4-BE49-F238E27FC236}">
                <a16:creationId xmlns:a16="http://schemas.microsoft.com/office/drawing/2014/main" xmlns="" id="{B1B822F1-284A-1786-FAF2-72129E2FE64D}"/>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11666648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ontent with Picture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F3BB49-A328-F121-7F27-DEB7C3CC2B0F}"/>
              </a:ext>
            </a:extLst>
          </p:cNvPr>
          <p:cNvSpPr>
            <a:spLocks noGrp="1"/>
          </p:cNvSpPr>
          <p:nvPr>
            <p:ph type="title"/>
          </p:nvPr>
        </p:nvSpPr>
        <p:spPr>
          <a:xfrm>
            <a:off x="321733" y="5012268"/>
            <a:ext cx="3739896" cy="1390330"/>
          </a:xfrm>
        </p:spPr>
        <p:txBody>
          <a:bodyPr anchor="t">
            <a:normAutofit/>
          </a:bodyPr>
          <a:lstStyle>
            <a:lvl1pPr>
              <a:defRPr sz="3200"/>
            </a:lvl1pPr>
          </a:lstStyle>
          <a:p>
            <a:r>
              <a:rPr lang="en-US"/>
              <a:t>Click to edit Master title style</a:t>
            </a:r>
          </a:p>
        </p:txBody>
      </p:sp>
      <p:sp>
        <p:nvSpPr>
          <p:cNvPr id="11" name="Picture Placeholder 10">
            <a:extLst>
              <a:ext uri="{FF2B5EF4-FFF2-40B4-BE49-F238E27FC236}">
                <a16:creationId xmlns:a16="http://schemas.microsoft.com/office/drawing/2014/main" xmlns="" id="{7F8EA658-2652-6F81-1B04-D50C60A3F171}"/>
              </a:ext>
            </a:extLst>
          </p:cNvPr>
          <p:cNvSpPr>
            <a:spLocks noGrp="1"/>
          </p:cNvSpPr>
          <p:nvPr>
            <p:ph type="pic" sz="quarter" idx="13"/>
          </p:nvPr>
        </p:nvSpPr>
        <p:spPr>
          <a:xfrm>
            <a:off x="-1" y="0"/>
            <a:ext cx="12192000" cy="4635132"/>
          </a:xfrm>
          <a:blipFill>
            <a:blip r:embed="rId2">
              <a:alphaModFix amt="50000"/>
              <a:extLst>
                <a:ext uri="{28A0092B-C50C-407E-A947-70E740481C1C}">
                  <a14:useLocalDpi xmlns:a14="http://schemas.microsoft.com/office/drawing/2010/main" val="0"/>
                </a:ext>
              </a:extLst>
            </a:blip>
            <a:stretch>
              <a:fillRect/>
            </a:stretch>
          </a:blipFill>
        </p:spPr>
        <p:txBody>
          <a:bodyPr/>
          <a:lstStyle>
            <a:lvl1pPr marL="0" indent="0">
              <a:buNone/>
              <a:defRPr/>
            </a:lvl1pPr>
          </a:lstStyle>
          <a:p>
            <a:r>
              <a:rPr lang="en-US" dirty="0"/>
              <a:t>Click icon to add picture</a:t>
            </a:r>
          </a:p>
        </p:txBody>
      </p:sp>
      <p:sp>
        <p:nvSpPr>
          <p:cNvPr id="8" name="Content Placeholder 7">
            <a:extLst>
              <a:ext uri="{FF2B5EF4-FFF2-40B4-BE49-F238E27FC236}">
                <a16:creationId xmlns:a16="http://schemas.microsoft.com/office/drawing/2014/main" xmlns="" id="{C3D15418-1E32-0501-0E66-54FC2DD08E39}"/>
              </a:ext>
            </a:extLst>
          </p:cNvPr>
          <p:cNvSpPr>
            <a:spLocks noGrp="1"/>
          </p:cNvSpPr>
          <p:nvPr>
            <p:ph sz="quarter" idx="14"/>
          </p:nvPr>
        </p:nvSpPr>
        <p:spPr>
          <a:xfrm>
            <a:off x="5349240" y="5012267"/>
            <a:ext cx="6400800" cy="1390330"/>
          </a:xfrm>
        </p:spPr>
        <p:txBody>
          <a:bodyPr>
            <a:noAutofit/>
          </a:bodyPr>
          <a:lstStyle>
            <a:lvl1pPr marL="0" indent="0">
              <a:buFont typeface="Arial" panose="020B0604020202020204" pitchFamily="34" charset="0"/>
              <a:buNone/>
              <a:defRPr sz="1600"/>
            </a:lvl1pPr>
            <a:lvl2pPr marL="228600" indent="0">
              <a:buFont typeface="Arial" panose="020B0604020202020204" pitchFamily="34" charset="0"/>
              <a:buNone/>
              <a:defRPr sz="1400"/>
            </a:lvl2pPr>
            <a:lvl3pPr marL="457200" indent="0">
              <a:buFont typeface="Arial" panose="020B0604020202020204" pitchFamily="34" charset="0"/>
              <a:buNone/>
              <a:defRPr sz="1200"/>
            </a:lvl3pPr>
            <a:lvl4pPr marL="685800" indent="0">
              <a:buFont typeface="Arial" panose="020B0604020202020204" pitchFamily="34" charset="0"/>
              <a:buNone/>
              <a:defRPr sz="1100"/>
            </a:lvl4pPr>
            <a:lvl5pPr marL="914400" indent="0">
              <a:buFont typeface="Arial" panose="020B0604020202020204" pitchFamily="34" charset="0"/>
              <a:buNone/>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897D0B7E-1A60-DA52-6965-92412B1C2F9F}"/>
              </a:ext>
            </a:extLst>
          </p:cNvPr>
          <p:cNvSpPr>
            <a:spLocks noGrp="1"/>
          </p:cNvSpPr>
          <p:nvPr>
            <p:ph type="dt" sz="half" idx="10"/>
          </p:nvPr>
        </p:nvSpPr>
        <p:spPr/>
        <p:txBody>
          <a:bodyPr/>
          <a:lstStyle>
            <a:lvl1pPr>
              <a:defRPr>
                <a:solidFill>
                  <a:schemeClr val="tx1"/>
                </a:solidFill>
              </a:defRPr>
            </a:lvl1pPr>
          </a:lstStyle>
          <a:p>
            <a:fld id="{C0B16B68-C4C5-408E-8C30-F0466EF6C40A}" type="datetime1">
              <a:rPr lang="en-US" smtClean="0"/>
              <a:pPr/>
              <a:t>2/26/2026</a:t>
            </a:fld>
            <a:endParaRPr lang="en-US" dirty="0"/>
          </a:p>
        </p:txBody>
      </p:sp>
      <p:sp>
        <p:nvSpPr>
          <p:cNvPr id="6" name="Footer Placeholder 5">
            <a:extLst>
              <a:ext uri="{FF2B5EF4-FFF2-40B4-BE49-F238E27FC236}">
                <a16:creationId xmlns:a16="http://schemas.microsoft.com/office/drawing/2014/main" xmlns="" id="{C2BDD5A2-CE3E-3215-6DAA-F75C0D1229DA}"/>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7" name="Slide Number Placeholder 6">
            <a:extLst>
              <a:ext uri="{FF2B5EF4-FFF2-40B4-BE49-F238E27FC236}">
                <a16:creationId xmlns:a16="http://schemas.microsoft.com/office/drawing/2014/main" xmlns="" id="{B1B822F1-284A-1786-FAF2-72129E2FE64D}"/>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69815758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ntent with Picture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F3BB49-A328-F121-7F27-DEB7C3CC2B0F}"/>
              </a:ext>
            </a:extLst>
          </p:cNvPr>
          <p:cNvSpPr>
            <a:spLocks noGrp="1"/>
          </p:cNvSpPr>
          <p:nvPr>
            <p:ph type="title"/>
          </p:nvPr>
        </p:nvSpPr>
        <p:spPr>
          <a:xfrm>
            <a:off x="321733" y="4162318"/>
            <a:ext cx="2953618" cy="1892808"/>
          </a:xfrm>
        </p:spPr>
        <p:txBody>
          <a:bodyPr anchor="t">
            <a:normAutofit/>
          </a:bodyPr>
          <a:lstStyle>
            <a:lvl1pPr>
              <a:defRPr sz="3200"/>
            </a:lvl1pPr>
          </a:lstStyle>
          <a:p>
            <a:r>
              <a:rPr lang="en-US"/>
              <a:t>Click to edit Master title style</a:t>
            </a:r>
          </a:p>
        </p:txBody>
      </p:sp>
      <p:sp>
        <p:nvSpPr>
          <p:cNvPr id="11" name="Picture Placeholder 10">
            <a:extLst>
              <a:ext uri="{FF2B5EF4-FFF2-40B4-BE49-F238E27FC236}">
                <a16:creationId xmlns:a16="http://schemas.microsoft.com/office/drawing/2014/main" xmlns="" id="{7F8EA658-2652-6F81-1B04-D50C60A3F171}"/>
              </a:ext>
            </a:extLst>
          </p:cNvPr>
          <p:cNvSpPr>
            <a:spLocks noGrp="1"/>
          </p:cNvSpPr>
          <p:nvPr>
            <p:ph type="pic" sz="quarter" idx="13"/>
          </p:nvPr>
        </p:nvSpPr>
        <p:spPr>
          <a:xfrm>
            <a:off x="-1" y="0"/>
            <a:ext cx="12192000" cy="3778270"/>
          </a:xfrm>
          <a:blipFill>
            <a:blip r:embed="rId2">
              <a:alphaModFix amt="50000"/>
              <a:extLst>
                <a:ext uri="{28A0092B-C50C-407E-A947-70E740481C1C}">
                  <a14:useLocalDpi xmlns:a14="http://schemas.microsoft.com/office/drawing/2010/main" val="0"/>
                </a:ext>
              </a:extLst>
            </a:blip>
            <a:stretch>
              <a:fillRect/>
            </a:stretch>
          </a:blipFill>
        </p:spPr>
        <p:txBody>
          <a:bodyPr/>
          <a:lstStyle>
            <a:lvl1pPr marL="0" indent="0">
              <a:buNone/>
              <a:defRPr/>
            </a:lvl1pPr>
          </a:lstStyle>
          <a:p>
            <a:r>
              <a:rPr lang="en-US" dirty="0"/>
              <a:t>Click icon to add picture</a:t>
            </a:r>
          </a:p>
        </p:txBody>
      </p:sp>
      <p:sp>
        <p:nvSpPr>
          <p:cNvPr id="8" name="Content Placeholder 7">
            <a:extLst>
              <a:ext uri="{FF2B5EF4-FFF2-40B4-BE49-F238E27FC236}">
                <a16:creationId xmlns:a16="http://schemas.microsoft.com/office/drawing/2014/main" xmlns="" id="{C3D15418-1E32-0501-0E66-54FC2DD08E39}"/>
              </a:ext>
            </a:extLst>
          </p:cNvPr>
          <p:cNvSpPr>
            <a:spLocks noGrp="1"/>
          </p:cNvSpPr>
          <p:nvPr>
            <p:ph sz="quarter" idx="14"/>
          </p:nvPr>
        </p:nvSpPr>
        <p:spPr>
          <a:xfrm>
            <a:off x="3977640" y="4162318"/>
            <a:ext cx="7772400" cy="2240280"/>
          </a:xfrm>
        </p:spPr>
        <p:txBody>
          <a:bodyPr>
            <a:noAutofit/>
          </a:bodyPr>
          <a:lstStyle>
            <a:lvl1pPr marL="285750" indent="-285750">
              <a:buFont typeface="Arial" panose="020B0604020202020204" pitchFamily="34" charset="0"/>
              <a:buChar char="•"/>
              <a:defRPr sz="1800"/>
            </a:lvl1pPr>
            <a:lvl2pPr marL="514350" indent="-285750">
              <a:buFont typeface="Arial" panose="020B0604020202020204" pitchFamily="34" charset="0"/>
              <a:buChar char="•"/>
              <a:defRPr sz="16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200"/>
            </a:lvl4pPr>
            <a:lvl5pPr marL="1085850" indent="-171450">
              <a:buFont typeface="Arial" panose="020B0604020202020204" pitchFamily="34" charset="0"/>
              <a:buChar cha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897D0B7E-1A60-DA52-6965-92412B1C2F9F}"/>
              </a:ext>
            </a:extLst>
          </p:cNvPr>
          <p:cNvSpPr>
            <a:spLocks noGrp="1"/>
          </p:cNvSpPr>
          <p:nvPr>
            <p:ph type="dt" sz="half" idx="10"/>
          </p:nvPr>
        </p:nvSpPr>
        <p:spPr/>
        <p:txBody>
          <a:bodyPr/>
          <a:lstStyle>
            <a:lvl1pPr>
              <a:defRPr>
                <a:solidFill>
                  <a:schemeClr val="accent5"/>
                </a:solidFill>
              </a:defRPr>
            </a:lvl1pPr>
          </a:lstStyle>
          <a:p>
            <a:fld id="{942FD4E2-42C2-4AC0-A6C7-FAAF9BF6E496}" type="datetime1">
              <a:rPr lang="en-US" smtClean="0"/>
              <a:pPr/>
              <a:t>2/26/2026</a:t>
            </a:fld>
            <a:endParaRPr lang="en-US" dirty="0"/>
          </a:p>
        </p:txBody>
      </p:sp>
      <p:sp>
        <p:nvSpPr>
          <p:cNvPr id="6" name="Footer Placeholder 5">
            <a:extLst>
              <a:ext uri="{FF2B5EF4-FFF2-40B4-BE49-F238E27FC236}">
                <a16:creationId xmlns:a16="http://schemas.microsoft.com/office/drawing/2014/main" xmlns=""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xmlns=""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278223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4336E9A-8E96-CD8C-7598-F87632CD81CF}"/>
              </a:ext>
            </a:extLst>
          </p:cNvPr>
          <p:cNvSpPr>
            <a:spLocks noGrp="1"/>
          </p:cNvSpPr>
          <p:nvPr>
            <p:ph type="ctrTitle"/>
          </p:nvPr>
        </p:nvSpPr>
        <p:spPr>
          <a:xfrm>
            <a:off x="7168896" y="1129554"/>
            <a:ext cx="4361688" cy="3475236"/>
          </a:xfrm>
        </p:spPr>
        <p:txBody>
          <a:bodyPr anchor="b">
            <a:normAutofit/>
          </a:bodyPr>
          <a:lstStyle>
            <a:lvl1pPr algn="l">
              <a:defRPr sz="5400"/>
            </a:lvl1pPr>
          </a:lstStyle>
          <a:p>
            <a:r>
              <a:rPr lang="en-US"/>
              <a:t>Click to edit Master title style</a:t>
            </a:r>
          </a:p>
        </p:txBody>
      </p:sp>
      <p:sp>
        <p:nvSpPr>
          <p:cNvPr id="3" name="Subtitle 2">
            <a:extLst>
              <a:ext uri="{FF2B5EF4-FFF2-40B4-BE49-F238E27FC236}">
                <a16:creationId xmlns:a16="http://schemas.microsoft.com/office/drawing/2014/main" xmlns="" id="{2BDC76B8-60F6-62D3-9F73-E81662203017}"/>
              </a:ext>
            </a:extLst>
          </p:cNvPr>
          <p:cNvSpPr>
            <a:spLocks noGrp="1"/>
          </p:cNvSpPr>
          <p:nvPr>
            <p:ph type="subTitle" idx="1"/>
          </p:nvPr>
        </p:nvSpPr>
        <p:spPr>
          <a:xfrm>
            <a:off x="7168897" y="4731335"/>
            <a:ext cx="4206240" cy="1184585"/>
          </a:xfrm>
        </p:spPr>
        <p:txBody>
          <a:bodyPr anchor="t">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Picture Placeholder 10">
            <a:extLst>
              <a:ext uri="{FF2B5EF4-FFF2-40B4-BE49-F238E27FC236}">
                <a16:creationId xmlns:a16="http://schemas.microsoft.com/office/drawing/2014/main" xmlns="" id="{B24A208E-BD69-BB12-21B8-DA405B501FA8}"/>
              </a:ext>
            </a:extLst>
          </p:cNvPr>
          <p:cNvSpPr>
            <a:spLocks noGrp="1"/>
          </p:cNvSpPr>
          <p:nvPr>
            <p:ph type="pic" sz="quarter" idx="13"/>
          </p:nvPr>
        </p:nvSpPr>
        <p:spPr>
          <a:xfrm>
            <a:off x="0" y="0"/>
            <a:ext cx="6584950" cy="6858000"/>
          </a:xfrm>
          <a:blipFill>
            <a:blip r:embed="rId2">
              <a:alphaModFix amt="50000"/>
              <a:extLst>
                <a:ext uri="{28A0092B-C50C-407E-A947-70E740481C1C}">
                  <a14:useLocalDpi xmlns:a14="http://schemas.microsoft.com/office/drawing/2010/main" val="0"/>
                </a:ext>
              </a:extLst>
            </a:blip>
            <a:stretch>
              <a:fillRect/>
            </a:stretch>
          </a:blipFill>
        </p:spPr>
        <p:txBody>
          <a:bodyPr/>
          <a:lstStyle>
            <a:lvl1pPr marL="0" indent="0">
              <a:buNone/>
              <a:defRPr/>
            </a:lvl1pPr>
          </a:lstStyle>
          <a:p>
            <a:r>
              <a:rPr lang="en-US" dirty="0"/>
              <a:t>Click icon to add picture</a:t>
            </a:r>
          </a:p>
        </p:txBody>
      </p:sp>
      <p:sp>
        <p:nvSpPr>
          <p:cNvPr id="4" name="Date Placeholder 3">
            <a:extLst>
              <a:ext uri="{FF2B5EF4-FFF2-40B4-BE49-F238E27FC236}">
                <a16:creationId xmlns:a16="http://schemas.microsoft.com/office/drawing/2014/main" xmlns="" id="{EAE2DAFA-435E-AAF9-8B67-495E5AFDCD91}"/>
              </a:ext>
            </a:extLst>
          </p:cNvPr>
          <p:cNvSpPr>
            <a:spLocks noGrp="1"/>
          </p:cNvSpPr>
          <p:nvPr>
            <p:ph type="dt" sz="half" idx="10"/>
          </p:nvPr>
        </p:nvSpPr>
        <p:spPr>
          <a:xfrm>
            <a:off x="7168895" y="6453002"/>
            <a:ext cx="1707625" cy="365125"/>
          </a:xfrm>
        </p:spPr>
        <p:txBody>
          <a:bodyPr/>
          <a:lstStyle>
            <a:lvl1pPr>
              <a:defRPr>
                <a:solidFill>
                  <a:schemeClr val="tx1"/>
                </a:solidFill>
                <a:effectLst/>
              </a:defRPr>
            </a:lvl1pPr>
          </a:lstStyle>
          <a:p>
            <a:fld id="{48AABB8B-4620-4B01-AC08-F2C17CE7BAD0}" type="datetime1">
              <a:rPr lang="en-US" smtClean="0"/>
              <a:t>2/26/2026</a:t>
            </a:fld>
            <a:endParaRPr lang="en-US" dirty="0"/>
          </a:p>
        </p:txBody>
      </p:sp>
      <p:sp>
        <p:nvSpPr>
          <p:cNvPr id="5" name="Footer Placeholder 4">
            <a:extLst>
              <a:ext uri="{FF2B5EF4-FFF2-40B4-BE49-F238E27FC236}">
                <a16:creationId xmlns:a16="http://schemas.microsoft.com/office/drawing/2014/main" xmlns="" id="{5B407A58-3351-E479-1A0C-2FF49FA42707}"/>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xmlns=""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192415652"/>
      </p:ext>
    </p:extLst>
  </p:cSld>
  <p:clrMapOvr>
    <a:masterClrMapping/>
  </p:clrMapOvr>
  <p:extLst>
    <p:ext uri="{DCECCB84-F9BA-43D5-87BE-67443E8EF086}">
      <p15:sldGuideLst xmlns:p15="http://schemas.microsoft.com/office/powerpoint/2012/main" xmlns="">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ntent with Picture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F3BB49-A328-F121-7F27-DEB7C3CC2B0F}"/>
              </a:ext>
            </a:extLst>
          </p:cNvPr>
          <p:cNvSpPr>
            <a:spLocks noGrp="1"/>
          </p:cNvSpPr>
          <p:nvPr>
            <p:ph type="title"/>
          </p:nvPr>
        </p:nvSpPr>
        <p:spPr>
          <a:xfrm>
            <a:off x="630936" y="561424"/>
            <a:ext cx="2953618" cy="2240279"/>
          </a:xfrm>
        </p:spPr>
        <p:txBody>
          <a:bodyPr anchor="t">
            <a:noAutofit/>
          </a:bodyPr>
          <a:lstStyle>
            <a:lvl1pPr>
              <a:defRPr sz="5000"/>
            </a:lvl1pPr>
          </a:lstStyle>
          <a:p>
            <a:r>
              <a:rPr lang="en-US" dirty="0"/>
              <a:t>Click to edit Master title style</a:t>
            </a:r>
          </a:p>
        </p:txBody>
      </p:sp>
      <p:sp>
        <p:nvSpPr>
          <p:cNvPr id="5" name="Date Placeholder 4">
            <a:extLst>
              <a:ext uri="{FF2B5EF4-FFF2-40B4-BE49-F238E27FC236}">
                <a16:creationId xmlns:a16="http://schemas.microsoft.com/office/drawing/2014/main" xmlns="" id="{897D0B7E-1A60-DA52-6965-92412B1C2F9F}"/>
              </a:ext>
            </a:extLst>
          </p:cNvPr>
          <p:cNvSpPr>
            <a:spLocks noGrp="1"/>
          </p:cNvSpPr>
          <p:nvPr>
            <p:ph type="dt" sz="half" idx="10"/>
          </p:nvPr>
        </p:nvSpPr>
        <p:spPr>
          <a:xfrm>
            <a:off x="137160" y="59778"/>
            <a:ext cx="3494314" cy="365125"/>
          </a:xfrm>
        </p:spPr>
        <p:txBody>
          <a:bodyPr/>
          <a:lstStyle/>
          <a:p>
            <a:fld id="{1248C849-3CC8-4626-8E0A-32A0C0EC1B11}" type="datetime1">
              <a:rPr lang="en-US" smtClean="0"/>
              <a:t>2/26/2026</a:t>
            </a:fld>
            <a:endParaRPr lang="en-US" dirty="0"/>
          </a:p>
        </p:txBody>
      </p:sp>
      <p:sp>
        <p:nvSpPr>
          <p:cNvPr id="6" name="Footer Placeholder 5">
            <a:extLst>
              <a:ext uri="{FF2B5EF4-FFF2-40B4-BE49-F238E27FC236}">
                <a16:creationId xmlns:a16="http://schemas.microsoft.com/office/drawing/2014/main" xmlns="" id="{C2BDD5A2-CE3E-3215-6DAA-F75C0D1229DA}"/>
              </a:ext>
            </a:extLst>
          </p:cNvPr>
          <p:cNvSpPr>
            <a:spLocks noGrp="1"/>
          </p:cNvSpPr>
          <p:nvPr>
            <p:ph type="ftr" sz="quarter" idx="11"/>
          </p:nvPr>
        </p:nvSpPr>
        <p:spPr>
          <a:xfrm>
            <a:off x="8876521" y="59778"/>
            <a:ext cx="2805405" cy="365125"/>
          </a:xfrm>
        </p:spPr>
        <p:txBody>
          <a:bodyPr/>
          <a:lstStyle/>
          <a:p>
            <a:r>
              <a:rPr lang="en-US" dirty="0"/>
              <a:t>Sample Footer Text</a:t>
            </a:r>
          </a:p>
        </p:txBody>
      </p:sp>
      <p:sp>
        <p:nvSpPr>
          <p:cNvPr id="7" name="Slide Number Placeholder 6">
            <a:extLst>
              <a:ext uri="{FF2B5EF4-FFF2-40B4-BE49-F238E27FC236}">
                <a16:creationId xmlns:a16="http://schemas.microsoft.com/office/drawing/2014/main" xmlns="" id="{B1B822F1-284A-1786-FAF2-72129E2FE64D}"/>
              </a:ext>
            </a:extLst>
          </p:cNvPr>
          <p:cNvSpPr>
            <a:spLocks noGrp="1"/>
          </p:cNvSpPr>
          <p:nvPr>
            <p:ph type="sldNum" sz="quarter" idx="12"/>
          </p:nvPr>
        </p:nvSpPr>
        <p:spPr>
          <a:xfrm>
            <a:off x="11632162" y="59778"/>
            <a:ext cx="429207" cy="365125"/>
          </a:xfrm>
        </p:spPr>
        <p:txBody>
          <a:bodyPr/>
          <a:lstStyle/>
          <a:p>
            <a:fld id="{CC057153-B650-4DEB-B370-79DDCFDCE934}" type="slidenum">
              <a:rPr lang="en-US" smtClean="0"/>
              <a:t>‹#›</a:t>
            </a:fld>
            <a:endParaRPr lang="en-US" dirty="0"/>
          </a:p>
        </p:txBody>
      </p:sp>
      <p:sp>
        <p:nvSpPr>
          <p:cNvPr id="8" name="Content Placeholder 7">
            <a:extLst>
              <a:ext uri="{FF2B5EF4-FFF2-40B4-BE49-F238E27FC236}">
                <a16:creationId xmlns:a16="http://schemas.microsoft.com/office/drawing/2014/main" xmlns="" id="{C3D15418-1E32-0501-0E66-54FC2DD08E39}"/>
              </a:ext>
            </a:extLst>
          </p:cNvPr>
          <p:cNvSpPr>
            <a:spLocks noGrp="1"/>
          </p:cNvSpPr>
          <p:nvPr>
            <p:ph sz="quarter" idx="14"/>
          </p:nvPr>
        </p:nvSpPr>
        <p:spPr>
          <a:xfrm>
            <a:off x="3977640" y="561425"/>
            <a:ext cx="7583422" cy="2240280"/>
          </a:xfrm>
        </p:spPr>
        <p:txBody>
          <a:bodyPr>
            <a:noAutofit/>
          </a:bodyPr>
          <a:lstStyle>
            <a:lvl1pPr marL="0" indent="0">
              <a:buFont typeface="Arial" panose="020B0604020202020204" pitchFamily="34" charset="0"/>
              <a:buNone/>
              <a:defRPr sz="1700"/>
            </a:lvl1pPr>
            <a:lvl2pPr marL="228600" indent="0">
              <a:buFont typeface="Arial" panose="020B0604020202020204" pitchFamily="34" charset="0"/>
              <a:buNone/>
              <a:defRPr sz="1600"/>
            </a:lvl2pPr>
            <a:lvl3pPr marL="457200" indent="0">
              <a:buFont typeface="Arial" panose="020B0604020202020204" pitchFamily="34" charset="0"/>
              <a:buNone/>
              <a:defRPr sz="1400"/>
            </a:lvl3pPr>
            <a:lvl4pPr marL="685800" indent="0">
              <a:buFont typeface="Arial" panose="020B0604020202020204" pitchFamily="34" charset="0"/>
              <a:buNone/>
              <a:defRPr sz="1200"/>
            </a:lvl4pPr>
            <a:lvl5pPr marL="914400" indent="0">
              <a:buFont typeface="Arial" panose="020B0604020202020204" pitchFamily="34" charset="0"/>
              <a:buNone/>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10">
            <a:extLst>
              <a:ext uri="{FF2B5EF4-FFF2-40B4-BE49-F238E27FC236}">
                <a16:creationId xmlns:a16="http://schemas.microsoft.com/office/drawing/2014/main" xmlns="" id="{7F8EA658-2652-6F81-1B04-D50C60A3F171}"/>
              </a:ext>
            </a:extLst>
          </p:cNvPr>
          <p:cNvSpPr>
            <a:spLocks noGrp="1"/>
          </p:cNvSpPr>
          <p:nvPr>
            <p:ph type="pic" sz="quarter" idx="13"/>
          </p:nvPr>
        </p:nvSpPr>
        <p:spPr>
          <a:xfrm>
            <a:off x="630936" y="3079730"/>
            <a:ext cx="10930126" cy="3778270"/>
          </a:xfrm>
          <a:blipFill>
            <a:blip r:embed="rId2">
              <a:alphaModFix amt="50000"/>
              <a:extLst>
                <a:ext uri="{28A0092B-C50C-407E-A947-70E740481C1C}">
                  <a14:useLocalDpi xmlns:a14="http://schemas.microsoft.com/office/drawing/2010/main" val="0"/>
                </a:ext>
              </a:extLst>
            </a:blip>
            <a:stretch>
              <a:fillRect/>
            </a:stretch>
          </a:blipFill>
        </p:spPr>
        <p:txBody>
          <a:bodyPr/>
          <a:lstStyle>
            <a:lvl1pPr marL="0" indent="0">
              <a:buNone/>
              <a:defRPr/>
            </a:lvl1pPr>
          </a:lstStyle>
          <a:p>
            <a:r>
              <a:rPr lang="en-US" dirty="0"/>
              <a:t>Click icon to add picture</a:t>
            </a:r>
          </a:p>
        </p:txBody>
      </p:sp>
    </p:spTree>
    <p:extLst>
      <p:ext uri="{BB962C8B-B14F-4D97-AF65-F5344CB8AC3E}">
        <p14:creationId xmlns:p14="http://schemas.microsoft.com/office/powerpoint/2010/main" val="2755752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ontent with Picture 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F3BB49-A328-F121-7F27-DEB7C3CC2B0F}"/>
              </a:ext>
            </a:extLst>
          </p:cNvPr>
          <p:cNvSpPr>
            <a:spLocks noGrp="1"/>
          </p:cNvSpPr>
          <p:nvPr>
            <p:ph type="title"/>
          </p:nvPr>
        </p:nvSpPr>
        <p:spPr>
          <a:xfrm>
            <a:off x="612646" y="603504"/>
            <a:ext cx="10972802" cy="970463"/>
          </a:xfrm>
        </p:spPr>
        <p:txBody>
          <a:bodyPr anchor="ctr"/>
          <a:lstStyle/>
          <a:p>
            <a:r>
              <a:rPr lang="en-US"/>
              <a:t>Click to edit Master title style</a:t>
            </a:r>
          </a:p>
        </p:txBody>
      </p:sp>
      <p:sp>
        <p:nvSpPr>
          <p:cNvPr id="11" name="Picture Placeholder 10">
            <a:extLst>
              <a:ext uri="{FF2B5EF4-FFF2-40B4-BE49-F238E27FC236}">
                <a16:creationId xmlns:a16="http://schemas.microsoft.com/office/drawing/2014/main" xmlns="" id="{7F8EA658-2652-6F81-1B04-D50C60A3F171}"/>
              </a:ext>
            </a:extLst>
          </p:cNvPr>
          <p:cNvSpPr>
            <a:spLocks noGrp="1"/>
          </p:cNvSpPr>
          <p:nvPr>
            <p:ph type="pic" sz="quarter" idx="13"/>
          </p:nvPr>
        </p:nvSpPr>
        <p:spPr>
          <a:xfrm>
            <a:off x="612645" y="1828800"/>
            <a:ext cx="6172200" cy="4425696"/>
          </a:xfrm>
          <a:blipFill>
            <a:blip r:embed="rId2">
              <a:alphaModFix amt="50000"/>
              <a:extLst>
                <a:ext uri="{28A0092B-C50C-407E-A947-70E740481C1C}">
                  <a14:useLocalDpi xmlns:a14="http://schemas.microsoft.com/office/drawing/2010/main" val="0"/>
                </a:ext>
              </a:extLst>
            </a:blip>
            <a:stretch>
              <a:fillRect/>
            </a:stretch>
          </a:blipFill>
        </p:spPr>
        <p:txBody>
          <a:bodyPr/>
          <a:lstStyle>
            <a:lvl1pPr marL="0" indent="0">
              <a:buNone/>
              <a:defRPr/>
            </a:lvl1pPr>
          </a:lstStyle>
          <a:p>
            <a:r>
              <a:rPr lang="en-US" dirty="0"/>
              <a:t>Click icon to add picture</a:t>
            </a:r>
          </a:p>
        </p:txBody>
      </p:sp>
      <p:sp>
        <p:nvSpPr>
          <p:cNvPr id="8" name="Content Placeholder 7">
            <a:extLst>
              <a:ext uri="{FF2B5EF4-FFF2-40B4-BE49-F238E27FC236}">
                <a16:creationId xmlns:a16="http://schemas.microsoft.com/office/drawing/2014/main" xmlns="" id="{C1897688-419F-6EB2-5CC1-DC14924E5FC3}"/>
              </a:ext>
            </a:extLst>
          </p:cNvPr>
          <p:cNvSpPr>
            <a:spLocks noGrp="1"/>
          </p:cNvSpPr>
          <p:nvPr>
            <p:ph sz="quarter" idx="14"/>
          </p:nvPr>
        </p:nvSpPr>
        <p:spPr>
          <a:xfrm>
            <a:off x="7327395" y="1828800"/>
            <a:ext cx="4251960" cy="44288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897D0B7E-1A60-DA52-6965-92412B1C2F9F}"/>
              </a:ext>
            </a:extLst>
          </p:cNvPr>
          <p:cNvSpPr>
            <a:spLocks noGrp="1"/>
          </p:cNvSpPr>
          <p:nvPr>
            <p:ph type="dt" sz="half" idx="10"/>
          </p:nvPr>
        </p:nvSpPr>
        <p:spPr/>
        <p:txBody>
          <a:bodyPr/>
          <a:lstStyle/>
          <a:p>
            <a:fld id="{2F9DED60-CD2F-4F53-857A-08E5A431BD6A}" type="datetime1">
              <a:rPr lang="en-US" smtClean="0"/>
              <a:t>2/26/2026</a:t>
            </a:fld>
            <a:endParaRPr lang="en-US" dirty="0"/>
          </a:p>
        </p:txBody>
      </p:sp>
      <p:sp>
        <p:nvSpPr>
          <p:cNvPr id="6" name="Footer Placeholder 5">
            <a:extLst>
              <a:ext uri="{FF2B5EF4-FFF2-40B4-BE49-F238E27FC236}">
                <a16:creationId xmlns:a16="http://schemas.microsoft.com/office/drawing/2014/main" xmlns=""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xmlns=""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4974179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ntent with Picture 1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F3BB49-A328-F121-7F27-DEB7C3CC2B0F}"/>
              </a:ext>
            </a:extLst>
          </p:cNvPr>
          <p:cNvSpPr>
            <a:spLocks noGrp="1"/>
          </p:cNvSpPr>
          <p:nvPr>
            <p:ph type="title"/>
          </p:nvPr>
        </p:nvSpPr>
        <p:spPr>
          <a:xfrm>
            <a:off x="612648" y="548639"/>
            <a:ext cx="4672584" cy="1453896"/>
          </a:xfrm>
        </p:spPr>
        <p:txBody>
          <a:bodyPr>
            <a:normAutofit/>
          </a:bodyPr>
          <a:lstStyle>
            <a:lvl1pPr>
              <a:defRPr sz="3600"/>
            </a:lvl1pPr>
          </a:lstStyle>
          <a:p>
            <a:r>
              <a:rPr lang="en-US"/>
              <a:t>Click to edit Master title style</a:t>
            </a:r>
          </a:p>
        </p:txBody>
      </p:sp>
      <p:sp>
        <p:nvSpPr>
          <p:cNvPr id="11" name="Picture Placeholder 10">
            <a:extLst>
              <a:ext uri="{FF2B5EF4-FFF2-40B4-BE49-F238E27FC236}">
                <a16:creationId xmlns:a16="http://schemas.microsoft.com/office/drawing/2014/main" xmlns="" id="{7F8EA658-2652-6F81-1B04-D50C60A3F171}"/>
              </a:ext>
            </a:extLst>
          </p:cNvPr>
          <p:cNvSpPr>
            <a:spLocks noGrp="1"/>
          </p:cNvSpPr>
          <p:nvPr>
            <p:ph type="pic" sz="quarter" idx="13"/>
          </p:nvPr>
        </p:nvSpPr>
        <p:spPr>
          <a:xfrm>
            <a:off x="612648" y="2290890"/>
            <a:ext cx="4672584" cy="4041648"/>
          </a:xfrm>
          <a:blipFill>
            <a:blip r:embed="rId2">
              <a:alphaModFix amt="50000"/>
              <a:extLst>
                <a:ext uri="{28A0092B-C50C-407E-A947-70E740481C1C}">
                  <a14:useLocalDpi xmlns:a14="http://schemas.microsoft.com/office/drawing/2010/main" val="0"/>
                </a:ext>
              </a:extLst>
            </a:blip>
            <a:stretch>
              <a:fillRect/>
            </a:stretch>
          </a:blipFill>
        </p:spPr>
        <p:txBody>
          <a:bodyPr/>
          <a:lstStyle>
            <a:lvl1pPr marL="0" indent="0">
              <a:buNone/>
              <a:defRPr/>
            </a:lvl1pPr>
          </a:lstStyle>
          <a:p>
            <a:r>
              <a:rPr lang="en-US" dirty="0"/>
              <a:t>Click icon to add picture</a:t>
            </a:r>
          </a:p>
        </p:txBody>
      </p:sp>
      <p:sp>
        <p:nvSpPr>
          <p:cNvPr id="8" name="Content Placeholder 7">
            <a:extLst>
              <a:ext uri="{FF2B5EF4-FFF2-40B4-BE49-F238E27FC236}">
                <a16:creationId xmlns:a16="http://schemas.microsoft.com/office/drawing/2014/main" xmlns="" id="{8BAC3300-BF12-B200-9F06-8D5AC45CB7EF}"/>
              </a:ext>
            </a:extLst>
          </p:cNvPr>
          <p:cNvSpPr>
            <a:spLocks noGrp="1"/>
          </p:cNvSpPr>
          <p:nvPr>
            <p:ph sz="quarter" idx="14"/>
          </p:nvPr>
        </p:nvSpPr>
        <p:spPr>
          <a:xfrm>
            <a:off x="6096000" y="549275"/>
            <a:ext cx="5585925" cy="57832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897D0B7E-1A60-DA52-6965-92412B1C2F9F}"/>
              </a:ext>
            </a:extLst>
          </p:cNvPr>
          <p:cNvSpPr>
            <a:spLocks noGrp="1"/>
          </p:cNvSpPr>
          <p:nvPr>
            <p:ph type="dt" sz="half" idx="10"/>
          </p:nvPr>
        </p:nvSpPr>
        <p:spPr/>
        <p:txBody>
          <a:bodyPr/>
          <a:lstStyle/>
          <a:p>
            <a:fld id="{4ECDF98E-28B2-4DBA-9573-27866346135C}" type="datetime1">
              <a:rPr lang="en-US" smtClean="0"/>
              <a:t>2/26/2026</a:t>
            </a:fld>
            <a:endParaRPr lang="en-US" dirty="0"/>
          </a:p>
        </p:txBody>
      </p:sp>
      <p:sp>
        <p:nvSpPr>
          <p:cNvPr id="6" name="Footer Placeholder 5">
            <a:extLst>
              <a:ext uri="{FF2B5EF4-FFF2-40B4-BE49-F238E27FC236}">
                <a16:creationId xmlns:a16="http://schemas.microsoft.com/office/drawing/2014/main" xmlns=""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xmlns=""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8113531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ontent with Picture 1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F3BB49-A328-F121-7F27-DEB7C3CC2B0F}"/>
              </a:ext>
            </a:extLst>
          </p:cNvPr>
          <p:cNvSpPr>
            <a:spLocks noGrp="1"/>
          </p:cNvSpPr>
          <p:nvPr>
            <p:ph type="title"/>
          </p:nvPr>
        </p:nvSpPr>
        <p:spPr>
          <a:xfrm>
            <a:off x="614678" y="550217"/>
            <a:ext cx="3657603" cy="1453896"/>
          </a:xfrm>
        </p:spPr>
        <p:txBody>
          <a:bodyPr anchor="t">
            <a:normAutofit/>
          </a:bodyPr>
          <a:lstStyle>
            <a:lvl1pPr>
              <a:defRPr sz="3200"/>
            </a:lvl1pPr>
          </a:lstStyle>
          <a:p>
            <a:r>
              <a:rPr lang="en-US"/>
              <a:t>Click to edit Master title style</a:t>
            </a:r>
          </a:p>
        </p:txBody>
      </p:sp>
      <p:sp>
        <p:nvSpPr>
          <p:cNvPr id="11" name="Picture Placeholder 10">
            <a:extLst>
              <a:ext uri="{FF2B5EF4-FFF2-40B4-BE49-F238E27FC236}">
                <a16:creationId xmlns:a16="http://schemas.microsoft.com/office/drawing/2014/main" xmlns="" id="{7F8EA658-2652-6F81-1B04-D50C60A3F171}"/>
              </a:ext>
            </a:extLst>
          </p:cNvPr>
          <p:cNvSpPr>
            <a:spLocks noGrp="1"/>
          </p:cNvSpPr>
          <p:nvPr>
            <p:ph type="pic" sz="quarter" idx="13"/>
          </p:nvPr>
        </p:nvSpPr>
        <p:spPr>
          <a:xfrm>
            <a:off x="731521" y="2295144"/>
            <a:ext cx="3490176" cy="4041648"/>
          </a:xfrm>
          <a:blipFill>
            <a:blip r:embed="rId2">
              <a:alphaModFix amt="50000"/>
              <a:extLst>
                <a:ext uri="{28A0092B-C50C-407E-A947-70E740481C1C}">
                  <a14:useLocalDpi xmlns:a14="http://schemas.microsoft.com/office/drawing/2010/main" val="0"/>
                </a:ext>
              </a:extLst>
            </a:blip>
            <a:stretch>
              <a:fillRect/>
            </a:stretch>
          </a:blipFill>
        </p:spPr>
        <p:txBody>
          <a:bodyPr/>
          <a:lstStyle>
            <a:lvl1pPr marL="0" indent="0">
              <a:buNone/>
              <a:defRPr/>
            </a:lvl1pPr>
          </a:lstStyle>
          <a:p>
            <a:r>
              <a:rPr lang="en-US" dirty="0"/>
              <a:t>Click icon to add picture</a:t>
            </a:r>
          </a:p>
        </p:txBody>
      </p:sp>
      <p:sp>
        <p:nvSpPr>
          <p:cNvPr id="8" name="Content Placeholder 7">
            <a:extLst>
              <a:ext uri="{FF2B5EF4-FFF2-40B4-BE49-F238E27FC236}">
                <a16:creationId xmlns:a16="http://schemas.microsoft.com/office/drawing/2014/main" xmlns="" id="{83F7B03F-5EDA-605B-1A2E-F48896E48939}"/>
              </a:ext>
            </a:extLst>
          </p:cNvPr>
          <p:cNvSpPr>
            <a:spLocks noGrp="1"/>
          </p:cNvSpPr>
          <p:nvPr>
            <p:ph sz="quarter" idx="14"/>
          </p:nvPr>
        </p:nvSpPr>
        <p:spPr>
          <a:xfrm>
            <a:off x="5016500" y="549275"/>
            <a:ext cx="6561138" cy="5759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897D0B7E-1A60-DA52-6965-92412B1C2F9F}"/>
              </a:ext>
            </a:extLst>
          </p:cNvPr>
          <p:cNvSpPr>
            <a:spLocks noGrp="1"/>
          </p:cNvSpPr>
          <p:nvPr>
            <p:ph type="dt" sz="half" idx="10"/>
          </p:nvPr>
        </p:nvSpPr>
        <p:spPr/>
        <p:txBody>
          <a:bodyPr/>
          <a:lstStyle/>
          <a:p>
            <a:fld id="{4BDAD2D0-124B-490C-94A4-F4CC42766C0B}" type="datetime1">
              <a:rPr lang="en-US" smtClean="0"/>
              <a:t>2/26/2026</a:t>
            </a:fld>
            <a:endParaRPr lang="en-US" dirty="0"/>
          </a:p>
        </p:txBody>
      </p:sp>
      <p:sp>
        <p:nvSpPr>
          <p:cNvPr id="6" name="Footer Placeholder 5">
            <a:extLst>
              <a:ext uri="{FF2B5EF4-FFF2-40B4-BE49-F238E27FC236}">
                <a16:creationId xmlns:a16="http://schemas.microsoft.com/office/drawing/2014/main" xmlns=""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xmlns=""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86940586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Number Lar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756306E-B77F-CE22-FA8C-F08F17B5E9B4}"/>
              </a:ext>
            </a:extLst>
          </p:cNvPr>
          <p:cNvSpPr>
            <a:spLocks noGrp="1"/>
          </p:cNvSpPr>
          <p:nvPr>
            <p:ph type="title"/>
          </p:nvPr>
        </p:nvSpPr>
        <p:spPr>
          <a:xfrm>
            <a:off x="8172407" y="1145787"/>
            <a:ext cx="3459755" cy="3394126"/>
          </a:xfrm>
        </p:spPr>
        <p:txBody>
          <a:bodyPr anchor="b">
            <a:normAutofit/>
          </a:bodyPr>
          <a:lstStyle>
            <a:lvl1pPr>
              <a:lnSpc>
                <a:spcPct val="100000"/>
              </a:lnSpc>
              <a:defRPr sz="3000" b="0" i="0" cap="none" baseline="0">
                <a:solidFill>
                  <a:schemeClr val="tx1"/>
                </a:solidFill>
                <a:latin typeface="+mn-lt"/>
              </a:defRPr>
            </a:lvl1pPr>
          </a:lstStyle>
          <a:p>
            <a:r>
              <a:rPr lang="en-US" dirty="0"/>
              <a:t>Click to edit Master title style</a:t>
            </a:r>
          </a:p>
        </p:txBody>
      </p:sp>
      <p:sp>
        <p:nvSpPr>
          <p:cNvPr id="7" name="Content Placeholder 6">
            <a:extLst>
              <a:ext uri="{FF2B5EF4-FFF2-40B4-BE49-F238E27FC236}">
                <a16:creationId xmlns:a16="http://schemas.microsoft.com/office/drawing/2014/main" xmlns="" id="{E418DF0B-1F85-2BB3-D241-A3A14BF72908}"/>
              </a:ext>
            </a:extLst>
          </p:cNvPr>
          <p:cNvSpPr>
            <a:spLocks noGrp="1"/>
          </p:cNvSpPr>
          <p:nvPr>
            <p:ph sz="quarter" idx="13" hasCustomPrompt="1"/>
          </p:nvPr>
        </p:nvSpPr>
        <p:spPr>
          <a:xfrm>
            <a:off x="546098" y="1145787"/>
            <a:ext cx="7286460" cy="4253946"/>
          </a:xfrm>
        </p:spPr>
        <p:txBody>
          <a:bodyPr lIns="91440" rIns="0" anchor="b">
            <a:normAutofit/>
          </a:bodyPr>
          <a:lstStyle>
            <a:lvl1pPr marL="0" indent="0">
              <a:lnSpc>
                <a:spcPct val="90000"/>
              </a:lnSpc>
              <a:spcBef>
                <a:spcPts val="0"/>
              </a:spcBef>
              <a:buNone/>
              <a:defRPr lang="en-US" sz="29994" i="1" kern="1200" dirty="0">
                <a:solidFill>
                  <a:srgbClr val="113D61">
                    <a:alpha val="100000"/>
                  </a:srgbClr>
                </a:solidFill>
                <a:latin typeface="+mj-lt"/>
                <a:ea typeface="Bodoni MT Italic" pitchFamily="34" charset="-122"/>
                <a:cs typeface="Bodoni MT Italic" pitchFamily="34" charset="-120"/>
              </a:defRPr>
            </a:lvl1pPr>
          </a:lstStyle>
          <a:p>
            <a:pPr lvl="0"/>
            <a:r>
              <a:rPr lang="en-US" dirty="0"/>
              <a:t>##%</a:t>
            </a:r>
          </a:p>
        </p:txBody>
      </p:sp>
      <p:sp>
        <p:nvSpPr>
          <p:cNvPr id="3" name="Date Placeholder 2">
            <a:extLst>
              <a:ext uri="{FF2B5EF4-FFF2-40B4-BE49-F238E27FC236}">
                <a16:creationId xmlns:a16="http://schemas.microsoft.com/office/drawing/2014/main" xmlns="" id="{4A591E5F-EDEF-7D02-30E6-B960B5E45903}"/>
              </a:ext>
            </a:extLst>
          </p:cNvPr>
          <p:cNvSpPr>
            <a:spLocks noGrp="1"/>
          </p:cNvSpPr>
          <p:nvPr>
            <p:ph type="dt" sz="half" idx="10"/>
          </p:nvPr>
        </p:nvSpPr>
        <p:spPr/>
        <p:txBody>
          <a:bodyPr/>
          <a:lstStyle>
            <a:lvl1pPr>
              <a:defRPr>
                <a:solidFill>
                  <a:schemeClr val="tx1"/>
                </a:solidFill>
              </a:defRPr>
            </a:lvl1pPr>
          </a:lstStyle>
          <a:p>
            <a:fld id="{6A01B54B-9DB4-4059-8190-43A1603AB7A6}" type="datetime1">
              <a:rPr lang="en-US" smtClean="0"/>
              <a:pPr/>
              <a:t>2/26/2026</a:t>
            </a:fld>
            <a:endParaRPr lang="en-US" dirty="0"/>
          </a:p>
        </p:txBody>
      </p:sp>
      <p:sp>
        <p:nvSpPr>
          <p:cNvPr id="4" name="Footer Placeholder 3">
            <a:extLst>
              <a:ext uri="{FF2B5EF4-FFF2-40B4-BE49-F238E27FC236}">
                <a16:creationId xmlns:a16="http://schemas.microsoft.com/office/drawing/2014/main" xmlns="" id="{C394E47C-0C77-0005-1755-14F7739DF22E}"/>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5" name="Slide Number Placeholder 4">
            <a:extLst>
              <a:ext uri="{FF2B5EF4-FFF2-40B4-BE49-F238E27FC236}">
                <a16:creationId xmlns:a16="http://schemas.microsoft.com/office/drawing/2014/main" xmlns="" id="{CA0528A9-0729-B0FB-328C-3C96994AAB3C}"/>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sp>
        <p:nvSpPr>
          <p:cNvPr id="9" name="Shape 2">
            <a:extLst>
              <a:ext uri="{FF2B5EF4-FFF2-40B4-BE49-F238E27FC236}">
                <a16:creationId xmlns:a16="http://schemas.microsoft.com/office/drawing/2014/main" xmlns="" id="{FD6197F8-EB4C-31FB-CACD-B4DF3CEE1283}"/>
              </a:ext>
            </a:extLst>
          </p:cNvPr>
          <p:cNvSpPr/>
          <p:nvPr/>
        </p:nvSpPr>
        <p:spPr>
          <a:xfrm>
            <a:off x="679447" y="5778194"/>
            <a:ext cx="482598" cy="482537"/>
          </a:xfrm>
          <a:prstGeom prst="ellipse">
            <a:avLst/>
          </a:prstGeom>
          <a:noFill/>
          <a:ln w="12700">
            <a:solidFill>
              <a:srgbClr val="113D61"/>
            </a:solidFill>
            <a:prstDash val="solid"/>
          </a:ln>
        </p:spPr>
        <p:txBody>
          <a:bodyPr/>
          <a:lstStyle/>
          <a:p>
            <a:endParaRPr lang="en-US" sz="900" dirty="0"/>
          </a:p>
        </p:txBody>
      </p:sp>
      <p:pic>
        <p:nvPicPr>
          <p:cNvPr id="10" name="Image 0" descr=" ">
            <a:extLst>
              <a:ext uri="{FF2B5EF4-FFF2-40B4-BE49-F238E27FC236}">
                <a16:creationId xmlns:a16="http://schemas.microsoft.com/office/drawing/2014/main" xmlns="" id="{000A43B0-2460-97F8-262A-620AEC02B265}"/>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884084" y="5995505"/>
            <a:ext cx="727369" cy="73313"/>
          </a:xfrm>
          <a:prstGeom prst="rect">
            <a:avLst/>
          </a:prstGeom>
        </p:spPr>
      </p:pic>
    </p:spTree>
    <p:extLst>
      <p:ext uri="{BB962C8B-B14F-4D97-AF65-F5344CB8AC3E}">
        <p14:creationId xmlns:p14="http://schemas.microsoft.com/office/powerpoint/2010/main" val="425458489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Number Larg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756306E-B77F-CE22-FA8C-F08F17B5E9B4}"/>
              </a:ext>
            </a:extLst>
          </p:cNvPr>
          <p:cNvSpPr>
            <a:spLocks noGrp="1"/>
          </p:cNvSpPr>
          <p:nvPr>
            <p:ph type="title"/>
          </p:nvPr>
        </p:nvSpPr>
        <p:spPr>
          <a:xfrm>
            <a:off x="2377440" y="4809744"/>
            <a:ext cx="7525512" cy="1545336"/>
          </a:xfrm>
        </p:spPr>
        <p:txBody>
          <a:bodyPr>
            <a:normAutofit/>
          </a:bodyPr>
          <a:lstStyle>
            <a:lvl1pPr algn="ctr">
              <a:lnSpc>
                <a:spcPct val="110000"/>
              </a:lnSpc>
              <a:defRPr sz="2800" b="0">
                <a:solidFill>
                  <a:schemeClr val="tx1"/>
                </a:solidFill>
                <a:latin typeface="+mn-lt"/>
              </a:defRPr>
            </a:lvl1pPr>
          </a:lstStyle>
          <a:p>
            <a:r>
              <a:rPr lang="en-US"/>
              <a:t>Click to edit Master title style</a:t>
            </a:r>
          </a:p>
        </p:txBody>
      </p:sp>
      <p:sp>
        <p:nvSpPr>
          <p:cNvPr id="7" name="Content Placeholder 6">
            <a:extLst>
              <a:ext uri="{FF2B5EF4-FFF2-40B4-BE49-F238E27FC236}">
                <a16:creationId xmlns:a16="http://schemas.microsoft.com/office/drawing/2014/main" xmlns="" id="{E418DF0B-1F85-2BB3-D241-A3A14BF72908}"/>
              </a:ext>
            </a:extLst>
          </p:cNvPr>
          <p:cNvSpPr>
            <a:spLocks noGrp="1"/>
          </p:cNvSpPr>
          <p:nvPr>
            <p:ph sz="quarter" idx="13" hasCustomPrompt="1"/>
          </p:nvPr>
        </p:nvSpPr>
        <p:spPr>
          <a:xfrm>
            <a:off x="822960" y="640079"/>
            <a:ext cx="10543032" cy="4206240"/>
          </a:xfrm>
        </p:spPr>
        <p:txBody>
          <a:bodyPr anchor="b">
            <a:normAutofit/>
          </a:bodyPr>
          <a:lstStyle>
            <a:lvl1pPr marL="0" indent="0" algn="ctr">
              <a:lnSpc>
                <a:spcPct val="90000"/>
              </a:lnSpc>
              <a:buNone/>
              <a:defRPr sz="23200" b="1">
                <a:solidFill>
                  <a:schemeClr val="tx1"/>
                </a:solidFill>
                <a:latin typeface="+mj-lt"/>
              </a:defRPr>
            </a:lvl1pPr>
          </a:lstStyle>
          <a:p>
            <a:pPr lvl="0"/>
            <a:r>
              <a:rPr lang="en-US" dirty="0"/>
              <a:t>##%</a:t>
            </a:r>
          </a:p>
        </p:txBody>
      </p:sp>
      <p:sp>
        <p:nvSpPr>
          <p:cNvPr id="3" name="Date Placeholder 2">
            <a:extLst>
              <a:ext uri="{FF2B5EF4-FFF2-40B4-BE49-F238E27FC236}">
                <a16:creationId xmlns:a16="http://schemas.microsoft.com/office/drawing/2014/main" xmlns="" id="{4A591E5F-EDEF-7D02-30E6-B960B5E45903}"/>
              </a:ext>
            </a:extLst>
          </p:cNvPr>
          <p:cNvSpPr>
            <a:spLocks noGrp="1"/>
          </p:cNvSpPr>
          <p:nvPr>
            <p:ph type="dt" sz="half" idx="10"/>
          </p:nvPr>
        </p:nvSpPr>
        <p:spPr/>
        <p:txBody>
          <a:bodyPr/>
          <a:lstStyle/>
          <a:p>
            <a:fld id="{33DB6286-1B70-4E0C-B2C0-63FFDB80C08C}" type="datetime1">
              <a:rPr lang="en-US" smtClean="0"/>
              <a:t>2/26/2026</a:t>
            </a:fld>
            <a:endParaRPr lang="en-US" dirty="0"/>
          </a:p>
        </p:txBody>
      </p:sp>
      <p:sp>
        <p:nvSpPr>
          <p:cNvPr id="4" name="Footer Placeholder 3">
            <a:extLst>
              <a:ext uri="{FF2B5EF4-FFF2-40B4-BE49-F238E27FC236}">
                <a16:creationId xmlns:a16="http://schemas.microsoft.com/office/drawing/2014/main" xmlns="" id="{C394E47C-0C77-0005-1755-14F7739DF22E}"/>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xmlns="" id="{CA0528A9-0729-B0FB-328C-3C96994AAB3C}"/>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88020501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Number Large 3">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756306E-B77F-CE22-FA8C-F08F17B5E9B4}"/>
              </a:ext>
            </a:extLst>
          </p:cNvPr>
          <p:cNvSpPr>
            <a:spLocks noGrp="1"/>
          </p:cNvSpPr>
          <p:nvPr>
            <p:ph type="title"/>
          </p:nvPr>
        </p:nvSpPr>
        <p:spPr>
          <a:xfrm>
            <a:off x="2377440" y="4809744"/>
            <a:ext cx="7525512" cy="1545336"/>
          </a:xfrm>
        </p:spPr>
        <p:txBody>
          <a:bodyPr>
            <a:normAutofit/>
          </a:bodyPr>
          <a:lstStyle>
            <a:lvl1pPr algn="ctr">
              <a:lnSpc>
                <a:spcPct val="110000"/>
              </a:lnSpc>
              <a:defRPr sz="2800" b="0">
                <a:solidFill>
                  <a:schemeClr val="tx1"/>
                </a:solidFill>
                <a:latin typeface="+mn-lt"/>
              </a:defRPr>
            </a:lvl1pPr>
          </a:lstStyle>
          <a:p>
            <a:r>
              <a:rPr lang="en-US"/>
              <a:t>Click to edit Master title style</a:t>
            </a:r>
          </a:p>
        </p:txBody>
      </p:sp>
      <p:sp>
        <p:nvSpPr>
          <p:cNvPr id="7" name="Content Placeholder 6">
            <a:extLst>
              <a:ext uri="{FF2B5EF4-FFF2-40B4-BE49-F238E27FC236}">
                <a16:creationId xmlns:a16="http://schemas.microsoft.com/office/drawing/2014/main" xmlns="" id="{E418DF0B-1F85-2BB3-D241-A3A14BF72908}"/>
              </a:ext>
            </a:extLst>
          </p:cNvPr>
          <p:cNvSpPr>
            <a:spLocks noGrp="1"/>
          </p:cNvSpPr>
          <p:nvPr>
            <p:ph sz="quarter" idx="13" hasCustomPrompt="1"/>
          </p:nvPr>
        </p:nvSpPr>
        <p:spPr>
          <a:xfrm>
            <a:off x="822960" y="640079"/>
            <a:ext cx="10543032" cy="4206240"/>
          </a:xfrm>
        </p:spPr>
        <p:txBody>
          <a:bodyPr anchor="b">
            <a:normAutofit/>
          </a:bodyPr>
          <a:lstStyle>
            <a:lvl1pPr marL="0" indent="0" algn="ctr">
              <a:lnSpc>
                <a:spcPct val="90000"/>
              </a:lnSpc>
              <a:buNone/>
              <a:defRPr sz="23200" b="1">
                <a:solidFill>
                  <a:schemeClr val="tx1"/>
                </a:solidFill>
                <a:latin typeface="+mj-lt"/>
              </a:defRPr>
            </a:lvl1pPr>
          </a:lstStyle>
          <a:p>
            <a:pPr lvl="0"/>
            <a:r>
              <a:rPr lang="en-US" dirty="0"/>
              <a:t>##%</a:t>
            </a:r>
          </a:p>
        </p:txBody>
      </p:sp>
      <p:sp>
        <p:nvSpPr>
          <p:cNvPr id="3" name="Date Placeholder 2">
            <a:extLst>
              <a:ext uri="{FF2B5EF4-FFF2-40B4-BE49-F238E27FC236}">
                <a16:creationId xmlns:a16="http://schemas.microsoft.com/office/drawing/2014/main" xmlns="" id="{4A591E5F-EDEF-7D02-30E6-B960B5E45903}"/>
              </a:ext>
            </a:extLst>
          </p:cNvPr>
          <p:cNvSpPr>
            <a:spLocks noGrp="1"/>
          </p:cNvSpPr>
          <p:nvPr>
            <p:ph type="dt" sz="half" idx="10"/>
          </p:nvPr>
        </p:nvSpPr>
        <p:spPr/>
        <p:txBody>
          <a:bodyPr/>
          <a:lstStyle>
            <a:lvl1pPr>
              <a:defRPr>
                <a:solidFill>
                  <a:schemeClr val="tx1"/>
                </a:solidFill>
              </a:defRPr>
            </a:lvl1pPr>
          </a:lstStyle>
          <a:p>
            <a:fld id="{13248D83-BA57-480C-A651-E1F12A52220D}" type="datetime1">
              <a:rPr lang="en-US" smtClean="0"/>
              <a:pPr/>
              <a:t>2/26/2026</a:t>
            </a:fld>
            <a:endParaRPr lang="en-US" dirty="0"/>
          </a:p>
        </p:txBody>
      </p:sp>
      <p:sp>
        <p:nvSpPr>
          <p:cNvPr id="4" name="Footer Placeholder 3">
            <a:extLst>
              <a:ext uri="{FF2B5EF4-FFF2-40B4-BE49-F238E27FC236}">
                <a16:creationId xmlns:a16="http://schemas.microsoft.com/office/drawing/2014/main" xmlns="" id="{C394E47C-0C77-0005-1755-14F7739DF22E}"/>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5" name="Slide Number Placeholder 4">
            <a:extLst>
              <a:ext uri="{FF2B5EF4-FFF2-40B4-BE49-F238E27FC236}">
                <a16:creationId xmlns:a16="http://schemas.microsoft.com/office/drawing/2014/main" xmlns="" id="{CA0528A9-0729-B0FB-328C-3C96994AAB3C}"/>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351585310"/>
      </p:ext>
    </p:extLst>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7221EB5-8556-FBD7-00D5-D69AC8E7E73A}"/>
              </a:ext>
            </a:extLst>
          </p:cNvPr>
          <p:cNvSpPr>
            <a:spLocks noGrp="1"/>
          </p:cNvSpPr>
          <p:nvPr>
            <p:ph type="title"/>
          </p:nvPr>
        </p:nvSpPr>
        <p:spPr>
          <a:xfrm>
            <a:off x="612648" y="-1133856"/>
            <a:ext cx="10652760" cy="1133856"/>
          </a:xfrm>
        </p:spPr>
        <p:txBody>
          <a:bodyPr/>
          <a:lstStyle/>
          <a:p>
            <a:r>
              <a:rPr lang="en-US"/>
              <a:t>Click to edit Master title style</a:t>
            </a:r>
          </a:p>
        </p:txBody>
      </p:sp>
      <p:sp>
        <p:nvSpPr>
          <p:cNvPr id="7" name="Content Placeholder 6">
            <a:extLst>
              <a:ext uri="{FF2B5EF4-FFF2-40B4-BE49-F238E27FC236}">
                <a16:creationId xmlns:a16="http://schemas.microsoft.com/office/drawing/2014/main" xmlns="" id="{3E4E45FF-53F3-89B1-B969-C440DC819EF4}"/>
              </a:ext>
            </a:extLst>
          </p:cNvPr>
          <p:cNvSpPr>
            <a:spLocks noGrp="1"/>
          </p:cNvSpPr>
          <p:nvPr>
            <p:ph sz="quarter" idx="13" hasCustomPrompt="1"/>
          </p:nvPr>
        </p:nvSpPr>
        <p:spPr>
          <a:xfrm>
            <a:off x="612648" y="630936"/>
            <a:ext cx="8266176" cy="5605272"/>
          </a:xfrm>
        </p:spPr>
        <p:txBody>
          <a:bodyPr anchor="ctr">
            <a:noAutofit/>
          </a:bodyPr>
          <a:lstStyle>
            <a:lvl1pPr marL="0" indent="0">
              <a:lnSpc>
                <a:spcPct val="100000"/>
              </a:lnSpc>
              <a:buNone/>
              <a:defRPr sz="5400" b="1"/>
            </a:lvl1pPr>
            <a:lvl2pPr marL="228600" indent="0">
              <a:lnSpc>
                <a:spcPct val="100000"/>
              </a:lnSpc>
              <a:buNone/>
              <a:defRPr sz="4800" b="1"/>
            </a:lvl2pPr>
            <a:lvl3pPr marL="457200" indent="0">
              <a:lnSpc>
                <a:spcPct val="100000"/>
              </a:lnSpc>
              <a:buNone/>
              <a:defRPr sz="4400" b="1"/>
            </a:lvl3pPr>
            <a:lvl4pPr marL="685800" indent="0">
              <a:lnSpc>
                <a:spcPct val="100000"/>
              </a:lnSpc>
              <a:buNone/>
              <a:defRPr sz="4000" b="1"/>
            </a:lvl4pPr>
            <a:lvl5pPr marL="914400" indent="0">
              <a:lnSpc>
                <a:spcPct val="100000"/>
              </a:lnSpc>
              <a:buNone/>
              <a:defRPr sz="3600" b="1"/>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xmlns="" id="{67F688C7-1128-9027-65E4-A17BBE7DDDF0}"/>
              </a:ext>
            </a:extLst>
          </p:cNvPr>
          <p:cNvSpPr>
            <a:spLocks noGrp="1"/>
          </p:cNvSpPr>
          <p:nvPr>
            <p:ph type="dt" sz="half" idx="10"/>
          </p:nvPr>
        </p:nvSpPr>
        <p:spPr/>
        <p:txBody>
          <a:bodyPr/>
          <a:lstStyle/>
          <a:p>
            <a:fld id="{ACF3309F-6B5C-4A0B-A24E-27CA187C6F22}" type="datetime1">
              <a:rPr lang="en-US" smtClean="0"/>
              <a:t>2/26/2026</a:t>
            </a:fld>
            <a:endParaRPr lang="en-US" dirty="0"/>
          </a:p>
        </p:txBody>
      </p:sp>
      <p:sp>
        <p:nvSpPr>
          <p:cNvPr id="4" name="Footer Placeholder 3">
            <a:extLst>
              <a:ext uri="{FF2B5EF4-FFF2-40B4-BE49-F238E27FC236}">
                <a16:creationId xmlns:a16="http://schemas.microsoft.com/office/drawing/2014/main" xmlns="" id="{3D56E87B-2252-4382-E6E7-15A81BCC8029}"/>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xmlns="" id="{8C1C6A68-1AC4-7B10-CD66-D67327434E62}"/>
              </a:ext>
            </a:extLst>
          </p:cNvPr>
          <p:cNvSpPr>
            <a:spLocks noGrp="1"/>
          </p:cNvSpPr>
          <p:nvPr>
            <p:ph type="sldNum" sz="quarter" idx="12"/>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54411565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Statement 2">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7221EB5-8556-FBD7-00D5-D69AC8E7E73A}"/>
              </a:ext>
            </a:extLst>
          </p:cNvPr>
          <p:cNvSpPr>
            <a:spLocks noGrp="1"/>
          </p:cNvSpPr>
          <p:nvPr>
            <p:ph type="title"/>
          </p:nvPr>
        </p:nvSpPr>
        <p:spPr>
          <a:xfrm>
            <a:off x="612648" y="-1133856"/>
            <a:ext cx="10652760" cy="1133856"/>
          </a:xfrm>
        </p:spPr>
        <p:txBody>
          <a:bodyPr/>
          <a:lstStyle>
            <a:lvl1pPr>
              <a:defRPr>
                <a:solidFill>
                  <a:schemeClr val="tx1"/>
                </a:solidFill>
              </a:defRPr>
            </a:lvl1pPr>
          </a:lstStyle>
          <a:p>
            <a:r>
              <a:rPr lang="en-US"/>
              <a:t>Click to edit Master title style</a:t>
            </a:r>
          </a:p>
        </p:txBody>
      </p:sp>
      <p:sp>
        <p:nvSpPr>
          <p:cNvPr id="7" name="Content Placeholder 6">
            <a:extLst>
              <a:ext uri="{FF2B5EF4-FFF2-40B4-BE49-F238E27FC236}">
                <a16:creationId xmlns:a16="http://schemas.microsoft.com/office/drawing/2014/main" xmlns="" id="{3E4E45FF-53F3-89B1-B969-C440DC819EF4}"/>
              </a:ext>
            </a:extLst>
          </p:cNvPr>
          <p:cNvSpPr>
            <a:spLocks noGrp="1"/>
          </p:cNvSpPr>
          <p:nvPr>
            <p:ph sz="quarter" idx="13" hasCustomPrompt="1"/>
          </p:nvPr>
        </p:nvSpPr>
        <p:spPr>
          <a:xfrm>
            <a:off x="4701540" y="852674"/>
            <a:ext cx="6704076" cy="5218942"/>
          </a:xfrm>
        </p:spPr>
        <p:txBody>
          <a:bodyPr anchor="b">
            <a:noAutofit/>
          </a:bodyPr>
          <a:lstStyle>
            <a:lvl1pPr marL="0" indent="0" algn="l">
              <a:lnSpc>
                <a:spcPct val="65000"/>
              </a:lnSpc>
              <a:buNone/>
              <a:defRPr lang="en-US" sz="5000" b="0" i="1" kern="1200" cap="all" baseline="0" dirty="0">
                <a:solidFill>
                  <a:schemeClr val="tx1"/>
                </a:solidFill>
                <a:latin typeface="+mj-lt"/>
                <a:ea typeface="+mj-ea"/>
                <a:cs typeface="+mj-cs"/>
              </a:defRPr>
            </a:lvl1pPr>
            <a:lvl2pPr marL="228600" indent="0" algn="l">
              <a:lnSpc>
                <a:spcPct val="65000"/>
              </a:lnSpc>
              <a:buNone/>
              <a:defRPr lang="en-US" sz="5000" b="0" i="1" kern="1200" cap="all" baseline="0" dirty="0">
                <a:solidFill>
                  <a:schemeClr val="tx1"/>
                </a:solidFill>
                <a:latin typeface="+mj-lt"/>
                <a:ea typeface="+mj-ea"/>
                <a:cs typeface="+mj-cs"/>
              </a:defRPr>
            </a:lvl2pPr>
            <a:lvl3pPr marL="457200" indent="0" algn="l">
              <a:lnSpc>
                <a:spcPct val="65000"/>
              </a:lnSpc>
              <a:buNone/>
              <a:defRPr lang="en-US" sz="5000" b="0" i="1" kern="1200" cap="all" baseline="0" dirty="0">
                <a:solidFill>
                  <a:schemeClr val="tx1"/>
                </a:solidFill>
                <a:latin typeface="+mj-lt"/>
                <a:ea typeface="+mj-ea"/>
                <a:cs typeface="+mj-cs"/>
              </a:defRPr>
            </a:lvl3pPr>
            <a:lvl4pPr marL="685800" indent="0" algn="l">
              <a:lnSpc>
                <a:spcPct val="65000"/>
              </a:lnSpc>
              <a:buNone/>
              <a:defRPr lang="en-US" sz="5000" b="0" i="1" kern="1200" cap="all" baseline="0" dirty="0">
                <a:solidFill>
                  <a:schemeClr val="tx1"/>
                </a:solidFill>
                <a:latin typeface="+mj-lt"/>
                <a:ea typeface="+mj-ea"/>
                <a:cs typeface="+mj-cs"/>
              </a:defRPr>
            </a:lvl4pPr>
            <a:lvl5pPr marL="914400" indent="0" algn="l">
              <a:lnSpc>
                <a:spcPct val="65000"/>
              </a:lnSpc>
              <a:buNone/>
              <a:defRPr lang="en-US" sz="5000" b="0" i="1" kern="1200" cap="all" baseline="0" dirty="0">
                <a:solidFill>
                  <a:schemeClr val="tx1"/>
                </a:solidFill>
                <a:latin typeface="+mj-lt"/>
                <a:ea typeface="+mj-ea"/>
                <a:cs typeface="+mj-cs"/>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xmlns="" id="{67F688C7-1128-9027-65E4-A17BBE7DDDF0}"/>
              </a:ext>
            </a:extLst>
          </p:cNvPr>
          <p:cNvSpPr>
            <a:spLocks noGrp="1"/>
          </p:cNvSpPr>
          <p:nvPr>
            <p:ph type="dt" sz="half" idx="10"/>
          </p:nvPr>
        </p:nvSpPr>
        <p:spPr/>
        <p:txBody>
          <a:bodyPr/>
          <a:lstStyle>
            <a:lvl1pPr>
              <a:defRPr>
                <a:solidFill>
                  <a:schemeClr val="tx1"/>
                </a:solidFill>
              </a:defRPr>
            </a:lvl1pPr>
          </a:lstStyle>
          <a:p>
            <a:fld id="{16F3C08D-1BEA-426E-8A12-EAC8B933B281}" type="datetime1">
              <a:rPr lang="en-US" smtClean="0"/>
              <a:pPr/>
              <a:t>2/26/2026</a:t>
            </a:fld>
            <a:endParaRPr lang="en-US" dirty="0"/>
          </a:p>
        </p:txBody>
      </p:sp>
      <p:sp>
        <p:nvSpPr>
          <p:cNvPr id="4" name="Footer Placeholder 3">
            <a:extLst>
              <a:ext uri="{FF2B5EF4-FFF2-40B4-BE49-F238E27FC236}">
                <a16:creationId xmlns:a16="http://schemas.microsoft.com/office/drawing/2014/main" xmlns="" id="{3D56E87B-2252-4382-E6E7-15A81BCC8029}"/>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5" name="Slide Number Placeholder 4">
            <a:extLst>
              <a:ext uri="{FF2B5EF4-FFF2-40B4-BE49-F238E27FC236}">
                <a16:creationId xmlns:a16="http://schemas.microsoft.com/office/drawing/2014/main" xmlns="" id="{8C1C6A68-1AC4-7B10-CD66-D67327434E62}"/>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sp>
        <p:nvSpPr>
          <p:cNvPr id="22" name="Shape 1">
            <a:extLst>
              <a:ext uri="{FF2B5EF4-FFF2-40B4-BE49-F238E27FC236}">
                <a16:creationId xmlns:a16="http://schemas.microsoft.com/office/drawing/2014/main" xmlns="" id="{AB8284D4-E410-0C16-3B21-75F959B42F1D}"/>
              </a:ext>
            </a:extLst>
          </p:cNvPr>
          <p:cNvSpPr/>
          <p:nvPr userDrawn="1"/>
        </p:nvSpPr>
        <p:spPr>
          <a:xfrm>
            <a:off x="679447" y="635364"/>
            <a:ext cx="482598" cy="482537"/>
          </a:xfrm>
          <a:prstGeom prst="ellipse">
            <a:avLst/>
          </a:prstGeom>
          <a:noFill/>
          <a:ln w="12700">
            <a:solidFill>
              <a:schemeClr val="tx1"/>
            </a:solidFill>
            <a:prstDash val="solid"/>
          </a:ln>
        </p:spPr>
        <p:txBody>
          <a:bodyPr/>
          <a:lstStyle/>
          <a:p>
            <a:endParaRPr lang="en-US" sz="900" dirty="0">
              <a:solidFill>
                <a:schemeClr val="tx2"/>
              </a:solidFill>
            </a:endParaRPr>
          </a:p>
        </p:txBody>
      </p:sp>
      <p:pic>
        <p:nvPicPr>
          <p:cNvPr id="23" name="Image 0" descr=" ">
            <a:extLst>
              <a:ext uri="{FF2B5EF4-FFF2-40B4-BE49-F238E27FC236}">
                <a16:creationId xmlns:a16="http://schemas.microsoft.com/office/drawing/2014/main" xmlns="" id="{2786DCB8-E15A-25F3-8114-B7D8D2289EDB}"/>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884084" y="852674"/>
            <a:ext cx="727369" cy="73313"/>
          </a:xfrm>
          <a:prstGeom prst="rect">
            <a:avLst/>
          </a:prstGeom>
        </p:spPr>
      </p:pic>
    </p:spTree>
    <p:extLst>
      <p:ext uri="{BB962C8B-B14F-4D97-AF65-F5344CB8AC3E}">
        <p14:creationId xmlns:p14="http://schemas.microsoft.com/office/powerpoint/2010/main" val="1150464381"/>
      </p:ext>
    </p:extLst>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Statem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7221EB5-8556-FBD7-00D5-D69AC8E7E73A}"/>
              </a:ext>
            </a:extLst>
          </p:cNvPr>
          <p:cNvSpPr>
            <a:spLocks noGrp="1"/>
          </p:cNvSpPr>
          <p:nvPr>
            <p:ph type="title"/>
          </p:nvPr>
        </p:nvSpPr>
        <p:spPr>
          <a:xfrm>
            <a:off x="612648" y="-1133856"/>
            <a:ext cx="10652760" cy="1133856"/>
          </a:xfrm>
        </p:spPr>
        <p:txBody>
          <a:bodyPr/>
          <a:lstStyle/>
          <a:p>
            <a:r>
              <a:rPr lang="en-US" dirty="0"/>
              <a:t>Click to edit Master title style</a:t>
            </a:r>
          </a:p>
        </p:txBody>
      </p:sp>
      <p:sp>
        <p:nvSpPr>
          <p:cNvPr id="7" name="Content Placeholder 6">
            <a:extLst>
              <a:ext uri="{FF2B5EF4-FFF2-40B4-BE49-F238E27FC236}">
                <a16:creationId xmlns:a16="http://schemas.microsoft.com/office/drawing/2014/main" xmlns="" id="{3E4E45FF-53F3-89B1-B969-C440DC819EF4}"/>
              </a:ext>
            </a:extLst>
          </p:cNvPr>
          <p:cNvSpPr>
            <a:spLocks noGrp="1"/>
          </p:cNvSpPr>
          <p:nvPr>
            <p:ph sz="quarter" idx="13" hasCustomPrompt="1"/>
          </p:nvPr>
        </p:nvSpPr>
        <p:spPr>
          <a:xfrm>
            <a:off x="2139938" y="419100"/>
            <a:ext cx="9125470" cy="5734812"/>
          </a:xfrm>
        </p:spPr>
        <p:txBody>
          <a:bodyPr anchor="b">
            <a:noAutofit/>
          </a:bodyPr>
          <a:lstStyle>
            <a:lvl1pPr marL="0" indent="0">
              <a:lnSpc>
                <a:spcPct val="65000"/>
              </a:lnSpc>
              <a:buNone/>
              <a:defRPr lang="en-US" sz="5000" b="0" i="1" kern="1200" cap="all" baseline="0" dirty="0">
                <a:solidFill>
                  <a:schemeClr val="tx1"/>
                </a:solidFill>
                <a:latin typeface="+mj-lt"/>
                <a:ea typeface="+mj-ea"/>
                <a:cs typeface="+mj-cs"/>
              </a:defRPr>
            </a:lvl1pPr>
            <a:lvl2pPr marL="228600" indent="0">
              <a:lnSpc>
                <a:spcPct val="65000"/>
              </a:lnSpc>
              <a:buNone/>
              <a:defRPr lang="en-US" sz="5000" b="0" i="1" kern="1200" cap="all" baseline="0" dirty="0">
                <a:solidFill>
                  <a:schemeClr val="tx1"/>
                </a:solidFill>
                <a:latin typeface="+mj-lt"/>
                <a:ea typeface="+mj-ea"/>
                <a:cs typeface="+mj-cs"/>
              </a:defRPr>
            </a:lvl2pPr>
            <a:lvl3pPr marL="457200" indent="0">
              <a:lnSpc>
                <a:spcPct val="65000"/>
              </a:lnSpc>
              <a:buNone/>
              <a:defRPr lang="en-US" sz="5000" b="0" i="1" kern="1200" cap="all" baseline="0" dirty="0">
                <a:solidFill>
                  <a:schemeClr val="tx1"/>
                </a:solidFill>
                <a:latin typeface="+mj-lt"/>
                <a:ea typeface="+mj-ea"/>
                <a:cs typeface="+mj-cs"/>
              </a:defRPr>
            </a:lvl3pPr>
            <a:lvl4pPr marL="685800" indent="0">
              <a:lnSpc>
                <a:spcPct val="65000"/>
              </a:lnSpc>
              <a:buNone/>
              <a:defRPr lang="en-US" sz="5000" b="0" i="1" kern="1200" cap="all" baseline="0" dirty="0">
                <a:solidFill>
                  <a:schemeClr val="tx1"/>
                </a:solidFill>
                <a:latin typeface="+mj-lt"/>
                <a:ea typeface="+mj-ea"/>
                <a:cs typeface="+mj-cs"/>
              </a:defRPr>
            </a:lvl4pPr>
            <a:lvl5pPr marL="914400" indent="0">
              <a:lnSpc>
                <a:spcPct val="65000"/>
              </a:lnSpc>
              <a:buNone/>
              <a:defRPr lang="en-US" sz="5000" b="0" i="1" kern="1200" cap="all" baseline="0" dirty="0">
                <a:solidFill>
                  <a:schemeClr val="tx1"/>
                </a:solidFill>
                <a:latin typeface="+mj-lt"/>
                <a:ea typeface="+mj-ea"/>
                <a:cs typeface="+mj-cs"/>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xmlns="" id="{67F688C7-1128-9027-65E4-A17BBE7DDDF0}"/>
              </a:ext>
            </a:extLst>
          </p:cNvPr>
          <p:cNvSpPr>
            <a:spLocks noGrp="1"/>
          </p:cNvSpPr>
          <p:nvPr>
            <p:ph type="dt" sz="half" idx="10"/>
          </p:nvPr>
        </p:nvSpPr>
        <p:spPr/>
        <p:txBody>
          <a:bodyPr/>
          <a:lstStyle/>
          <a:p>
            <a:fld id="{07E503AD-2573-454F-BD0E-2D3DB950FC3B}" type="datetime1">
              <a:rPr lang="en-US" smtClean="0"/>
              <a:t>2/26/2026</a:t>
            </a:fld>
            <a:endParaRPr lang="en-US" dirty="0"/>
          </a:p>
        </p:txBody>
      </p:sp>
      <p:sp>
        <p:nvSpPr>
          <p:cNvPr id="4" name="Footer Placeholder 3">
            <a:extLst>
              <a:ext uri="{FF2B5EF4-FFF2-40B4-BE49-F238E27FC236}">
                <a16:creationId xmlns:a16="http://schemas.microsoft.com/office/drawing/2014/main" xmlns="" id="{3D56E87B-2252-4382-E6E7-15A81BCC8029}"/>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xmlns="" id="{8C1C6A68-1AC4-7B10-CD66-D67327434E62}"/>
              </a:ext>
            </a:extLst>
          </p:cNvPr>
          <p:cNvSpPr>
            <a:spLocks noGrp="1"/>
          </p:cNvSpPr>
          <p:nvPr>
            <p:ph type="sldNum" sz="quarter" idx="12"/>
          </p:nvPr>
        </p:nvSpPr>
        <p:spPr/>
        <p:txBody>
          <a:bodyPr/>
          <a:lstStyle/>
          <a:p>
            <a:fld id="{CC057153-B650-4DEB-B370-79DDCFDCE934}" type="slidenum">
              <a:rPr lang="en-US" smtClean="0"/>
              <a:pPr/>
              <a:t>‹#›</a:t>
            </a:fld>
            <a:endParaRPr lang="en-US" dirty="0"/>
          </a:p>
        </p:txBody>
      </p:sp>
      <p:sp>
        <p:nvSpPr>
          <p:cNvPr id="6" name="Shape 1">
            <a:extLst>
              <a:ext uri="{FF2B5EF4-FFF2-40B4-BE49-F238E27FC236}">
                <a16:creationId xmlns:a16="http://schemas.microsoft.com/office/drawing/2014/main" xmlns="" id="{DF64F846-9D70-7948-0A9A-D23B58E67C1F}"/>
              </a:ext>
            </a:extLst>
          </p:cNvPr>
          <p:cNvSpPr/>
          <p:nvPr userDrawn="1"/>
        </p:nvSpPr>
        <p:spPr>
          <a:xfrm>
            <a:off x="679447" y="635364"/>
            <a:ext cx="482598" cy="482537"/>
          </a:xfrm>
          <a:prstGeom prst="ellipse">
            <a:avLst/>
          </a:prstGeom>
          <a:noFill/>
          <a:ln w="12700">
            <a:solidFill>
              <a:srgbClr val="113D61"/>
            </a:solidFill>
            <a:prstDash val="solid"/>
          </a:ln>
        </p:spPr>
        <p:txBody>
          <a:bodyPr/>
          <a:lstStyle/>
          <a:p>
            <a:endParaRPr lang="en-US" sz="900" dirty="0"/>
          </a:p>
        </p:txBody>
      </p:sp>
      <p:pic>
        <p:nvPicPr>
          <p:cNvPr id="8" name="Image 0" descr=" ">
            <a:extLst>
              <a:ext uri="{FF2B5EF4-FFF2-40B4-BE49-F238E27FC236}">
                <a16:creationId xmlns:a16="http://schemas.microsoft.com/office/drawing/2014/main" xmlns="" id="{9578DCE1-E8BD-87F6-A7B9-37851EB85B69}"/>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884084" y="852674"/>
            <a:ext cx="727369" cy="73313"/>
          </a:xfrm>
          <a:prstGeom prst="rect">
            <a:avLst/>
          </a:prstGeom>
        </p:spPr>
      </p:pic>
    </p:spTree>
    <p:extLst>
      <p:ext uri="{BB962C8B-B14F-4D97-AF65-F5344CB8AC3E}">
        <p14:creationId xmlns:p14="http://schemas.microsoft.com/office/powerpoint/2010/main" val="11105898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4336E9A-8E96-CD8C-7598-F87632CD81CF}"/>
              </a:ext>
            </a:extLst>
          </p:cNvPr>
          <p:cNvSpPr>
            <a:spLocks noGrp="1"/>
          </p:cNvSpPr>
          <p:nvPr>
            <p:ph type="ctrTitle"/>
          </p:nvPr>
        </p:nvSpPr>
        <p:spPr>
          <a:xfrm>
            <a:off x="365760" y="411480"/>
            <a:ext cx="4654296" cy="3739896"/>
          </a:xfrm>
        </p:spPr>
        <p:txBody>
          <a:bodyPr anchor="t">
            <a:normAutofit/>
          </a:bodyPr>
          <a:lstStyle>
            <a:lvl1pPr algn="l">
              <a:defRPr sz="5200"/>
            </a:lvl1pPr>
          </a:lstStyle>
          <a:p>
            <a:r>
              <a:rPr lang="en-US"/>
              <a:t>Click to edit Master title style</a:t>
            </a:r>
          </a:p>
        </p:txBody>
      </p:sp>
      <p:sp>
        <p:nvSpPr>
          <p:cNvPr id="3" name="Subtitle 2">
            <a:extLst>
              <a:ext uri="{FF2B5EF4-FFF2-40B4-BE49-F238E27FC236}">
                <a16:creationId xmlns:a16="http://schemas.microsoft.com/office/drawing/2014/main" xmlns="" id="{2BDC76B8-60F6-62D3-9F73-E81662203017}"/>
              </a:ext>
            </a:extLst>
          </p:cNvPr>
          <p:cNvSpPr>
            <a:spLocks noGrp="1"/>
          </p:cNvSpPr>
          <p:nvPr>
            <p:ph type="subTitle" idx="1"/>
          </p:nvPr>
        </p:nvSpPr>
        <p:spPr>
          <a:xfrm>
            <a:off x="365760" y="4873752"/>
            <a:ext cx="4206240" cy="138074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Picture Placeholder 10">
            <a:extLst>
              <a:ext uri="{FF2B5EF4-FFF2-40B4-BE49-F238E27FC236}">
                <a16:creationId xmlns:a16="http://schemas.microsoft.com/office/drawing/2014/main" xmlns="" id="{B24A208E-BD69-BB12-21B8-DA405B501FA8}"/>
              </a:ext>
            </a:extLst>
          </p:cNvPr>
          <p:cNvSpPr>
            <a:spLocks noGrp="1"/>
          </p:cNvSpPr>
          <p:nvPr>
            <p:ph type="pic" sz="quarter" idx="13"/>
          </p:nvPr>
        </p:nvSpPr>
        <p:spPr>
          <a:xfrm>
            <a:off x="5596128" y="0"/>
            <a:ext cx="6595872" cy="6858000"/>
          </a:xfrm>
          <a:blipFill>
            <a:blip r:embed="rId2">
              <a:alphaModFix amt="50000"/>
              <a:extLst>
                <a:ext uri="{28A0092B-C50C-407E-A947-70E740481C1C}">
                  <a14:useLocalDpi xmlns:a14="http://schemas.microsoft.com/office/drawing/2010/main" val="0"/>
                </a:ext>
              </a:extLst>
            </a:blip>
            <a:stretch>
              <a:fillRect/>
            </a:stretch>
          </a:blipFill>
        </p:spPr>
        <p:txBody>
          <a:bodyPr/>
          <a:lstStyle>
            <a:lvl1pPr marL="0" indent="0">
              <a:buNone/>
              <a:defRPr/>
            </a:lvl1pPr>
          </a:lstStyle>
          <a:p>
            <a:r>
              <a:rPr lang="en-US" dirty="0"/>
              <a:t>Click icon to add picture</a:t>
            </a:r>
          </a:p>
        </p:txBody>
      </p:sp>
      <p:sp>
        <p:nvSpPr>
          <p:cNvPr id="7" name="Date Placeholder 6">
            <a:extLst>
              <a:ext uri="{FF2B5EF4-FFF2-40B4-BE49-F238E27FC236}">
                <a16:creationId xmlns:a16="http://schemas.microsoft.com/office/drawing/2014/main" xmlns="" id="{F991F941-2D53-CC10-7947-62237A245FE0}"/>
              </a:ext>
            </a:extLst>
          </p:cNvPr>
          <p:cNvSpPr>
            <a:spLocks noGrp="1"/>
          </p:cNvSpPr>
          <p:nvPr>
            <p:ph type="dt" sz="half" idx="14"/>
          </p:nvPr>
        </p:nvSpPr>
        <p:spPr>
          <a:xfrm>
            <a:off x="137160" y="6453002"/>
            <a:ext cx="1951777" cy="365125"/>
          </a:xfrm>
        </p:spPr>
        <p:txBody>
          <a:bodyPr/>
          <a:lstStyle/>
          <a:p>
            <a:fld id="{690B0201-F822-4EAC-9483-794208D24AB4}" type="datetime1">
              <a:rPr lang="en-US" smtClean="0"/>
              <a:t>2/26/2026</a:t>
            </a:fld>
            <a:endParaRPr lang="en-US" dirty="0"/>
          </a:p>
        </p:txBody>
      </p:sp>
      <p:sp>
        <p:nvSpPr>
          <p:cNvPr id="8" name="Footer Placeholder 7">
            <a:extLst>
              <a:ext uri="{FF2B5EF4-FFF2-40B4-BE49-F238E27FC236}">
                <a16:creationId xmlns:a16="http://schemas.microsoft.com/office/drawing/2014/main" xmlns="" id="{9A6E6A4C-6C55-068A-43AA-78DB4D1D643B}"/>
              </a:ext>
            </a:extLst>
          </p:cNvPr>
          <p:cNvSpPr>
            <a:spLocks noGrp="1"/>
          </p:cNvSpPr>
          <p:nvPr>
            <p:ph type="ftr" sz="quarter" idx="15"/>
          </p:nvPr>
        </p:nvSpPr>
        <p:spPr>
          <a:xfrm>
            <a:off x="2088937" y="6453002"/>
            <a:ext cx="2805405" cy="365125"/>
          </a:xfrm>
        </p:spPr>
        <p:txBody>
          <a:bodyPr/>
          <a:lstStyle/>
          <a:p>
            <a:r>
              <a:rPr lang="en-US" dirty="0"/>
              <a:t>Sample Footer Text</a:t>
            </a:r>
          </a:p>
        </p:txBody>
      </p:sp>
      <p:sp>
        <p:nvSpPr>
          <p:cNvPr id="9" name="Slide Number Placeholder 8">
            <a:extLst>
              <a:ext uri="{FF2B5EF4-FFF2-40B4-BE49-F238E27FC236}">
                <a16:creationId xmlns:a16="http://schemas.microsoft.com/office/drawing/2014/main" xmlns="" id="{C1A2CCFF-14A7-08A8-4465-732CD8928728}"/>
              </a:ext>
            </a:extLst>
          </p:cNvPr>
          <p:cNvSpPr>
            <a:spLocks noGrp="1"/>
          </p:cNvSpPr>
          <p:nvPr>
            <p:ph type="sldNum" sz="quarter" idx="16"/>
          </p:nvPr>
        </p:nvSpPr>
        <p:spPr>
          <a:xfrm>
            <a:off x="4844578" y="6453002"/>
            <a:ext cx="429207" cy="365125"/>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207629489"/>
      </p:ext>
    </p:extLst>
  </p:cSld>
  <p:clrMapOvr>
    <a:masterClrMapping/>
  </p:clrMapOvr>
  <p:extLst>
    <p:ext uri="{DCECCB84-F9BA-43D5-87BE-67443E8EF086}">
      <p15:sldGuideLst xmlns:p15="http://schemas.microsoft.com/office/powerpoint/2012/main" xmlns="">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212FA0A-1F7B-DD41-ECED-02B60BC46B10}"/>
              </a:ext>
            </a:extLst>
          </p:cNvPr>
          <p:cNvSpPr>
            <a:spLocks noGrp="1"/>
          </p:cNvSpPr>
          <p:nvPr>
            <p:ph type="title" hasCustomPrompt="1"/>
          </p:nvPr>
        </p:nvSpPr>
        <p:spPr>
          <a:xfrm>
            <a:off x="2139939" y="625120"/>
            <a:ext cx="6675932" cy="446558"/>
          </a:xfrm>
        </p:spPr>
        <p:txBody>
          <a:bodyPr anchor="ctr">
            <a:normAutofit/>
          </a:bodyPr>
          <a:lstStyle>
            <a:lvl1pPr>
              <a:lnSpc>
                <a:spcPct val="120000"/>
              </a:lnSpc>
              <a:defRPr sz="2000" i="0" cap="none" baseline="0">
                <a:solidFill>
                  <a:schemeClr val="tx1"/>
                </a:solidFill>
                <a:latin typeface="+mn-lt"/>
              </a:defRPr>
            </a:lvl1pPr>
          </a:lstStyle>
          <a:p>
            <a:r>
              <a:rPr lang="en-US" dirty="0"/>
              <a:t>Quote Author</a:t>
            </a:r>
          </a:p>
        </p:txBody>
      </p:sp>
      <p:sp>
        <p:nvSpPr>
          <p:cNvPr id="7" name="Content Placeholder 6">
            <a:extLst>
              <a:ext uri="{FF2B5EF4-FFF2-40B4-BE49-F238E27FC236}">
                <a16:creationId xmlns:a16="http://schemas.microsoft.com/office/drawing/2014/main" xmlns="" id="{A14BE2EA-8E1E-E2DA-5CCF-46908B013BF2}"/>
              </a:ext>
            </a:extLst>
          </p:cNvPr>
          <p:cNvSpPr>
            <a:spLocks noGrp="1"/>
          </p:cNvSpPr>
          <p:nvPr>
            <p:ph sz="quarter" idx="13" hasCustomPrompt="1"/>
          </p:nvPr>
        </p:nvSpPr>
        <p:spPr>
          <a:xfrm>
            <a:off x="2139938" y="1746468"/>
            <a:ext cx="9069870" cy="4687806"/>
          </a:xfrm>
        </p:spPr>
        <p:txBody>
          <a:bodyPr anchor="t">
            <a:normAutofit/>
          </a:bodyPr>
          <a:lstStyle>
            <a:lvl1pPr marL="164592" indent="-164592">
              <a:lnSpc>
                <a:spcPct val="100000"/>
              </a:lnSpc>
              <a:spcBef>
                <a:spcPts val="0"/>
              </a:spcBef>
              <a:buNone/>
              <a:defRPr sz="5000" i="1" cap="all" baseline="0">
                <a:latin typeface="+mj-lt"/>
              </a:defRPr>
            </a:lvl1pPr>
          </a:lstStyle>
          <a:p>
            <a:pPr lvl="0"/>
            <a:r>
              <a:rPr lang="en-US" dirty="0"/>
              <a:t>Click to add Quote</a:t>
            </a:r>
          </a:p>
        </p:txBody>
      </p:sp>
      <p:sp>
        <p:nvSpPr>
          <p:cNvPr id="3" name="Date Placeholder 2">
            <a:extLst>
              <a:ext uri="{FF2B5EF4-FFF2-40B4-BE49-F238E27FC236}">
                <a16:creationId xmlns:a16="http://schemas.microsoft.com/office/drawing/2014/main" xmlns="" id="{C344C372-F7FA-5AA5-92C1-CF476A26623E}"/>
              </a:ext>
            </a:extLst>
          </p:cNvPr>
          <p:cNvSpPr>
            <a:spLocks noGrp="1"/>
          </p:cNvSpPr>
          <p:nvPr>
            <p:ph type="dt" sz="half" idx="10"/>
          </p:nvPr>
        </p:nvSpPr>
        <p:spPr/>
        <p:txBody>
          <a:bodyPr/>
          <a:lstStyle/>
          <a:p>
            <a:fld id="{E6CC4A80-538B-4093-B891-E402591ADC09}" type="datetime1">
              <a:rPr lang="en-US" smtClean="0"/>
              <a:t>2/26/2026</a:t>
            </a:fld>
            <a:endParaRPr lang="en-US" dirty="0"/>
          </a:p>
        </p:txBody>
      </p:sp>
      <p:sp>
        <p:nvSpPr>
          <p:cNvPr id="4" name="Footer Placeholder 3">
            <a:extLst>
              <a:ext uri="{FF2B5EF4-FFF2-40B4-BE49-F238E27FC236}">
                <a16:creationId xmlns:a16="http://schemas.microsoft.com/office/drawing/2014/main" xmlns="" id="{B23912E3-7555-EAAB-BE83-59ED3B5C9E5B}"/>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xmlns="" id="{C6EAECF6-9F03-4C12-4BD4-4E8AE63A4F3A}"/>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8" name="Shape 1">
            <a:extLst>
              <a:ext uri="{FF2B5EF4-FFF2-40B4-BE49-F238E27FC236}">
                <a16:creationId xmlns:a16="http://schemas.microsoft.com/office/drawing/2014/main" xmlns="" id="{AF1FC064-1EF7-F6C3-E918-0DB191789005}"/>
              </a:ext>
            </a:extLst>
          </p:cNvPr>
          <p:cNvSpPr/>
          <p:nvPr/>
        </p:nvSpPr>
        <p:spPr>
          <a:xfrm>
            <a:off x="679447" y="635364"/>
            <a:ext cx="482598" cy="482537"/>
          </a:xfrm>
          <a:prstGeom prst="ellipse">
            <a:avLst/>
          </a:prstGeom>
          <a:noFill/>
          <a:ln w="12700">
            <a:solidFill>
              <a:srgbClr val="113D61"/>
            </a:solidFill>
            <a:prstDash val="solid"/>
          </a:ln>
        </p:spPr>
        <p:txBody>
          <a:bodyPr/>
          <a:lstStyle/>
          <a:p>
            <a:endParaRPr lang="en-US" sz="900" dirty="0"/>
          </a:p>
        </p:txBody>
      </p:sp>
      <p:pic>
        <p:nvPicPr>
          <p:cNvPr id="9" name="Image 0" descr=" ">
            <a:extLst>
              <a:ext uri="{FF2B5EF4-FFF2-40B4-BE49-F238E27FC236}">
                <a16:creationId xmlns:a16="http://schemas.microsoft.com/office/drawing/2014/main" xmlns="" id="{0944C70F-AA92-9A20-9499-4F304A066795}"/>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884084" y="852674"/>
            <a:ext cx="727369" cy="73313"/>
          </a:xfrm>
          <a:prstGeom prst="rect">
            <a:avLst/>
          </a:prstGeom>
        </p:spPr>
      </p:pic>
    </p:spTree>
    <p:extLst>
      <p:ext uri="{BB962C8B-B14F-4D97-AF65-F5344CB8AC3E}">
        <p14:creationId xmlns:p14="http://schemas.microsoft.com/office/powerpoint/2010/main" val="16719336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Quote 2">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212FA0A-1F7B-DD41-ECED-02B60BC46B10}"/>
              </a:ext>
            </a:extLst>
          </p:cNvPr>
          <p:cNvSpPr>
            <a:spLocks noGrp="1"/>
          </p:cNvSpPr>
          <p:nvPr>
            <p:ph type="title" hasCustomPrompt="1"/>
          </p:nvPr>
        </p:nvSpPr>
        <p:spPr>
          <a:xfrm>
            <a:off x="1677009" y="5349240"/>
            <a:ext cx="9043416" cy="466344"/>
          </a:xfrm>
        </p:spPr>
        <p:txBody>
          <a:bodyPr anchor="ctr">
            <a:normAutofit/>
          </a:bodyPr>
          <a:lstStyle>
            <a:lvl1pPr>
              <a:lnSpc>
                <a:spcPct val="120000"/>
              </a:lnSpc>
              <a:defRPr sz="2200">
                <a:solidFill>
                  <a:schemeClr val="tx1"/>
                </a:solidFill>
                <a:latin typeface="+mn-lt"/>
              </a:defRPr>
            </a:lvl1pPr>
          </a:lstStyle>
          <a:p>
            <a:r>
              <a:rPr lang="en-US"/>
              <a:t>Quote Author</a:t>
            </a:r>
          </a:p>
        </p:txBody>
      </p:sp>
      <p:sp>
        <p:nvSpPr>
          <p:cNvPr id="7" name="Content Placeholder 6">
            <a:extLst>
              <a:ext uri="{FF2B5EF4-FFF2-40B4-BE49-F238E27FC236}">
                <a16:creationId xmlns:a16="http://schemas.microsoft.com/office/drawing/2014/main" xmlns="" id="{A14BE2EA-8E1E-E2DA-5CCF-46908B013BF2}"/>
              </a:ext>
            </a:extLst>
          </p:cNvPr>
          <p:cNvSpPr>
            <a:spLocks noGrp="1"/>
          </p:cNvSpPr>
          <p:nvPr>
            <p:ph sz="quarter" idx="13" hasCustomPrompt="1"/>
          </p:nvPr>
        </p:nvSpPr>
        <p:spPr>
          <a:xfrm>
            <a:off x="1499616" y="1344168"/>
            <a:ext cx="9198864" cy="3291840"/>
          </a:xfrm>
        </p:spPr>
        <p:txBody>
          <a:bodyPr anchor="ctr">
            <a:normAutofit/>
          </a:bodyPr>
          <a:lstStyle>
            <a:lvl1pPr marL="164592" indent="-164592">
              <a:lnSpc>
                <a:spcPct val="100000"/>
              </a:lnSpc>
              <a:spcBef>
                <a:spcPts val="0"/>
              </a:spcBef>
              <a:buNone/>
              <a:defRPr sz="4000">
                <a:solidFill>
                  <a:schemeClr val="tx1"/>
                </a:solidFill>
                <a:latin typeface="+mj-lt"/>
              </a:defRPr>
            </a:lvl1pPr>
          </a:lstStyle>
          <a:p>
            <a:pPr lvl="0"/>
            <a:r>
              <a:rPr lang="en-US" dirty="0"/>
              <a:t>Click to add Quote</a:t>
            </a:r>
          </a:p>
        </p:txBody>
      </p:sp>
      <p:sp>
        <p:nvSpPr>
          <p:cNvPr id="3" name="Date Placeholder 2">
            <a:extLst>
              <a:ext uri="{FF2B5EF4-FFF2-40B4-BE49-F238E27FC236}">
                <a16:creationId xmlns:a16="http://schemas.microsoft.com/office/drawing/2014/main" xmlns="" id="{C344C372-F7FA-5AA5-92C1-CF476A26623E}"/>
              </a:ext>
            </a:extLst>
          </p:cNvPr>
          <p:cNvSpPr>
            <a:spLocks noGrp="1"/>
          </p:cNvSpPr>
          <p:nvPr>
            <p:ph type="dt" sz="half" idx="10"/>
          </p:nvPr>
        </p:nvSpPr>
        <p:spPr/>
        <p:txBody>
          <a:bodyPr/>
          <a:lstStyle>
            <a:lvl1pPr>
              <a:defRPr>
                <a:solidFill>
                  <a:schemeClr val="tx1"/>
                </a:solidFill>
              </a:defRPr>
            </a:lvl1pPr>
          </a:lstStyle>
          <a:p>
            <a:fld id="{FB1EB763-80CA-44DF-BADD-E51CF4879EBA}" type="datetime1">
              <a:rPr lang="en-US" smtClean="0"/>
              <a:pPr/>
              <a:t>2/26/2026</a:t>
            </a:fld>
            <a:endParaRPr lang="en-US" dirty="0"/>
          </a:p>
        </p:txBody>
      </p:sp>
      <p:sp>
        <p:nvSpPr>
          <p:cNvPr id="4" name="Footer Placeholder 3">
            <a:extLst>
              <a:ext uri="{FF2B5EF4-FFF2-40B4-BE49-F238E27FC236}">
                <a16:creationId xmlns:a16="http://schemas.microsoft.com/office/drawing/2014/main" xmlns="" id="{B23912E3-7555-EAAB-BE83-59ED3B5C9E5B}"/>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5" name="Slide Number Placeholder 4">
            <a:extLst>
              <a:ext uri="{FF2B5EF4-FFF2-40B4-BE49-F238E27FC236}">
                <a16:creationId xmlns:a16="http://schemas.microsoft.com/office/drawing/2014/main" xmlns="" id="{C6EAECF6-9F03-4C12-4BD4-4E8AE63A4F3A}"/>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811972869"/>
      </p:ext>
    </p:extLst>
  </p:cSld>
  <p:clrMapOvr>
    <a:overrideClrMapping bg1="dk1" tx1="lt1" bg2="dk2" tx2="lt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Quot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212FA0A-1F7B-DD41-ECED-02B60BC46B10}"/>
              </a:ext>
            </a:extLst>
          </p:cNvPr>
          <p:cNvSpPr>
            <a:spLocks noGrp="1"/>
          </p:cNvSpPr>
          <p:nvPr>
            <p:ph type="title" hasCustomPrompt="1"/>
          </p:nvPr>
        </p:nvSpPr>
        <p:spPr>
          <a:xfrm>
            <a:off x="790041" y="5669280"/>
            <a:ext cx="8805672" cy="466344"/>
          </a:xfrm>
        </p:spPr>
        <p:txBody>
          <a:bodyPr anchor="ctr">
            <a:normAutofit/>
          </a:bodyPr>
          <a:lstStyle>
            <a:lvl1pPr>
              <a:lnSpc>
                <a:spcPct val="120000"/>
              </a:lnSpc>
              <a:defRPr sz="2200">
                <a:solidFill>
                  <a:schemeClr val="tx1"/>
                </a:solidFill>
                <a:latin typeface="+mn-lt"/>
              </a:defRPr>
            </a:lvl1pPr>
          </a:lstStyle>
          <a:p>
            <a:r>
              <a:rPr lang="en-US" dirty="0"/>
              <a:t>Quote Author</a:t>
            </a:r>
          </a:p>
        </p:txBody>
      </p:sp>
      <p:sp>
        <p:nvSpPr>
          <p:cNvPr id="7" name="Content Placeholder 6">
            <a:extLst>
              <a:ext uri="{FF2B5EF4-FFF2-40B4-BE49-F238E27FC236}">
                <a16:creationId xmlns:a16="http://schemas.microsoft.com/office/drawing/2014/main" xmlns="" id="{A14BE2EA-8E1E-E2DA-5CCF-46908B013BF2}"/>
              </a:ext>
            </a:extLst>
          </p:cNvPr>
          <p:cNvSpPr>
            <a:spLocks noGrp="1"/>
          </p:cNvSpPr>
          <p:nvPr>
            <p:ph sz="quarter" idx="13" hasCustomPrompt="1"/>
          </p:nvPr>
        </p:nvSpPr>
        <p:spPr>
          <a:xfrm>
            <a:off x="612648" y="1097280"/>
            <a:ext cx="8961120" cy="3474720"/>
          </a:xfrm>
        </p:spPr>
        <p:txBody>
          <a:bodyPr anchor="ctr">
            <a:normAutofit/>
          </a:bodyPr>
          <a:lstStyle>
            <a:lvl1pPr marL="164592" indent="-164592">
              <a:lnSpc>
                <a:spcPct val="100000"/>
              </a:lnSpc>
              <a:spcBef>
                <a:spcPts val="0"/>
              </a:spcBef>
              <a:buNone/>
              <a:defRPr sz="4200">
                <a:latin typeface="+mj-lt"/>
              </a:defRPr>
            </a:lvl1pPr>
          </a:lstStyle>
          <a:p>
            <a:pPr lvl="0"/>
            <a:r>
              <a:rPr lang="en-US" dirty="0"/>
              <a:t>Click to add Quote</a:t>
            </a:r>
          </a:p>
        </p:txBody>
      </p:sp>
      <p:sp>
        <p:nvSpPr>
          <p:cNvPr id="3" name="Date Placeholder 2">
            <a:extLst>
              <a:ext uri="{FF2B5EF4-FFF2-40B4-BE49-F238E27FC236}">
                <a16:creationId xmlns:a16="http://schemas.microsoft.com/office/drawing/2014/main" xmlns="" id="{C344C372-F7FA-5AA5-92C1-CF476A26623E}"/>
              </a:ext>
            </a:extLst>
          </p:cNvPr>
          <p:cNvSpPr>
            <a:spLocks noGrp="1"/>
          </p:cNvSpPr>
          <p:nvPr>
            <p:ph type="dt" sz="half" idx="10"/>
          </p:nvPr>
        </p:nvSpPr>
        <p:spPr/>
        <p:txBody>
          <a:bodyPr/>
          <a:lstStyle>
            <a:lvl1pPr>
              <a:defRPr>
                <a:solidFill>
                  <a:schemeClr val="tx1"/>
                </a:solidFill>
              </a:defRPr>
            </a:lvl1pPr>
          </a:lstStyle>
          <a:p>
            <a:fld id="{F7A87457-CCFA-4CB7-AF73-1C00B72ACEFA}" type="datetime1">
              <a:rPr lang="en-US" smtClean="0"/>
              <a:pPr/>
              <a:t>2/26/2026</a:t>
            </a:fld>
            <a:endParaRPr lang="en-US" dirty="0"/>
          </a:p>
        </p:txBody>
      </p:sp>
      <p:sp>
        <p:nvSpPr>
          <p:cNvPr id="4" name="Footer Placeholder 3">
            <a:extLst>
              <a:ext uri="{FF2B5EF4-FFF2-40B4-BE49-F238E27FC236}">
                <a16:creationId xmlns:a16="http://schemas.microsoft.com/office/drawing/2014/main" xmlns="" id="{B23912E3-7555-EAAB-BE83-59ED3B5C9E5B}"/>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5" name="Slide Number Placeholder 4">
            <a:extLst>
              <a:ext uri="{FF2B5EF4-FFF2-40B4-BE49-F238E27FC236}">
                <a16:creationId xmlns:a16="http://schemas.microsoft.com/office/drawing/2014/main" xmlns="" id="{C6EAECF6-9F03-4C12-4BD4-4E8AE63A4F3A}"/>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91898912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F3BB49-A328-F121-7F27-DEB7C3CC2B0F}"/>
              </a:ext>
            </a:extLst>
          </p:cNvPr>
          <p:cNvSpPr>
            <a:spLocks noGrp="1"/>
          </p:cNvSpPr>
          <p:nvPr>
            <p:ph type="title"/>
          </p:nvPr>
        </p:nvSpPr>
        <p:spPr>
          <a:xfrm>
            <a:off x="630936" y="548640"/>
            <a:ext cx="10930128" cy="1132258"/>
          </a:xfrm>
        </p:spPr>
        <p:txBody>
          <a:bodyPr>
            <a:noAutofit/>
          </a:bodyPr>
          <a:lstStyle>
            <a:lvl1pPr>
              <a:defRPr sz="5000"/>
            </a:lvl1pPr>
          </a:lstStyle>
          <a:p>
            <a:r>
              <a:rPr lang="en-US"/>
              <a:t>Click to edit Master title style</a:t>
            </a:r>
          </a:p>
        </p:txBody>
      </p:sp>
      <p:sp>
        <p:nvSpPr>
          <p:cNvPr id="9" name="Text Placeholder 8">
            <a:extLst>
              <a:ext uri="{FF2B5EF4-FFF2-40B4-BE49-F238E27FC236}">
                <a16:creationId xmlns:a16="http://schemas.microsoft.com/office/drawing/2014/main" xmlns="" id="{84DC103C-4E45-07FA-2734-5BAE2624DC48}"/>
              </a:ext>
            </a:extLst>
          </p:cNvPr>
          <p:cNvSpPr>
            <a:spLocks noGrp="1"/>
          </p:cNvSpPr>
          <p:nvPr>
            <p:ph type="body" sz="quarter" idx="13"/>
          </p:nvPr>
        </p:nvSpPr>
        <p:spPr>
          <a:xfrm>
            <a:off x="630936"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0">
            <a:extLst>
              <a:ext uri="{FF2B5EF4-FFF2-40B4-BE49-F238E27FC236}">
                <a16:creationId xmlns:a16="http://schemas.microsoft.com/office/drawing/2014/main" xmlns="" id="{288F1ED9-CE64-0191-F909-FDC002A7456F}"/>
              </a:ext>
            </a:extLst>
          </p:cNvPr>
          <p:cNvSpPr>
            <a:spLocks noGrp="1"/>
          </p:cNvSpPr>
          <p:nvPr>
            <p:ph type="body" sz="quarter" idx="14"/>
          </p:nvPr>
        </p:nvSpPr>
        <p:spPr>
          <a:xfrm>
            <a:off x="6379464"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897D0B7E-1A60-DA52-6965-92412B1C2F9F}"/>
              </a:ext>
            </a:extLst>
          </p:cNvPr>
          <p:cNvSpPr>
            <a:spLocks noGrp="1"/>
          </p:cNvSpPr>
          <p:nvPr>
            <p:ph type="dt" sz="half" idx="10"/>
          </p:nvPr>
        </p:nvSpPr>
        <p:spPr/>
        <p:txBody>
          <a:bodyPr/>
          <a:lstStyle>
            <a:lvl1pPr>
              <a:defRPr>
                <a:solidFill>
                  <a:schemeClr val="tx1"/>
                </a:solidFill>
              </a:defRPr>
            </a:lvl1pPr>
          </a:lstStyle>
          <a:p>
            <a:fld id="{361DA029-15C9-49C5-AE61-337B4CB298FB}" type="datetime1">
              <a:rPr lang="en-US" smtClean="0"/>
              <a:pPr/>
              <a:t>2/26/2026</a:t>
            </a:fld>
            <a:endParaRPr lang="en-US" dirty="0"/>
          </a:p>
        </p:txBody>
      </p:sp>
      <p:sp>
        <p:nvSpPr>
          <p:cNvPr id="6" name="Footer Placeholder 5">
            <a:extLst>
              <a:ext uri="{FF2B5EF4-FFF2-40B4-BE49-F238E27FC236}">
                <a16:creationId xmlns:a16="http://schemas.microsoft.com/office/drawing/2014/main" xmlns="" id="{C2BDD5A2-CE3E-3215-6DAA-F75C0D1229DA}"/>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7" name="Slide Number Placeholder 6">
            <a:extLst>
              <a:ext uri="{FF2B5EF4-FFF2-40B4-BE49-F238E27FC236}">
                <a16:creationId xmlns:a16="http://schemas.microsoft.com/office/drawing/2014/main" xmlns="" id="{B1B822F1-284A-1786-FAF2-72129E2FE64D}"/>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64158967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A7B6A390-CFE6-8675-47BC-3045FA547027}"/>
              </a:ext>
            </a:extLst>
          </p:cNvPr>
          <p:cNvSpPr>
            <a:spLocks noGrp="1"/>
          </p:cNvSpPr>
          <p:nvPr>
            <p:ph type="title"/>
          </p:nvPr>
        </p:nvSpPr>
        <p:spPr>
          <a:xfrm>
            <a:off x="630936" y="548640"/>
            <a:ext cx="10930128" cy="1132258"/>
          </a:xfrm>
        </p:spPr>
        <p:txBody>
          <a:bodyPr>
            <a:noAutofit/>
          </a:bodyPr>
          <a:lstStyle>
            <a:lvl1pPr>
              <a:defRPr sz="5000"/>
            </a:lvl1pPr>
          </a:lstStyle>
          <a:p>
            <a:r>
              <a:rPr lang="en-US"/>
              <a:t>Click to edit Master title style</a:t>
            </a:r>
          </a:p>
        </p:txBody>
      </p:sp>
      <p:sp>
        <p:nvSpPr>
          <p:cNvPr id="3" name="Text Placeholder 2">
            <a:extLst>
              <a:ext uri="{FF2B5EF4-FFF2-40B4-BE49-F238E27FC236}">
                <a16:creationId xmlns:a16="http://schemas.microsoft.com/office/drawing/2014/main" xmlns="" id="{61CD26D4-290A-F0ED-7D62-41EDA6FEC2B9}"/>
              </a:ext>
            </a:extLst>
          </p:cNvPr>
          <p:cNvSpPr>
            <a:spLocks noGrp="1"/>
          </p:cNvSpPr>
          <p:nvPr>
            <p:ph type="body" idx="1"/>
          </p:nvPr>
        </p:nvSpPr>
        <p:spPr>
          <a:xfrm>
            <a:off x="630936" y="1754332"/>
            <a:ext cx="51577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Text Placeholder 10">
            <a:extLst>
              <a:ext uri="{FF2B5EF4-FFF2-40B4-BE49-F238E27FC236}">
                <a16:creationId xmlns:a16="http://schemas.microsoft.com/office/drawing/2014/main" xmlns="" id="{F86E5640-DE07-46FE-2EFB-FCD8C5238DC9}"/>
              </a:ext>
            </a:extLst>
          </p:cNvPr>
          <p:cNvSpPr>
            <a:spLocks noGrp="1"/>
          </p:cNvSpPr>
          <p:nvPr>
            <p:ph type="body" sz="quarter" idx="13"/>
          </p:nvPr>
        </p:nvSpPr>
        <p:spPr>
          <a:xfrm>
            <a:off x="630936" y="2387600"/>
            <a:ext cx="5157788" cy="3763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06536620-C4F3-EEC3-DBF1-05196B1CBB55}"/>
              </a:ext>
            </a:extLst>
          </p:cNvPr>
          <p:cNvSpPr>
            <a:spLocks noGrp="1"/>
          </p:cNvSpPr>
          <p:nvPr>
            <p:ph type="body" sz="quarter" idx="3"/>
          </p:nvPr>
        </p:nvSpPr>
        <p:spPr>
          <a:xfrm>
            <a:off x="6377876" y="1754332"/>
            <a:ext cx="518318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12">
            <a:extLst>
              <a:ext uri="{FF2B5EF4-FFF2-40B4-BE49-F238E27FC236}">
                <a16:creationId xmlns:a16="http://schemas.microsoft.com/office/drawing/2014/main" xmlns="" id="{20D5795C-6228-AA6F-1CF7-AD7010686BC6}"/>
              </a:ext>
            </a:extLst>
          </p:cNvPr>
          <p:cNvSpPr>
            <a:spLocks noGrp="1"/>
          </p:cNvSpPr>
          <p:nvPr>
            <p:ph type="body" sz="quarter" idx="14"/>
          </p:nvPr>
        </p:nvSpPr>
        <p:spPr>
          <a:xfrm>
            <a:off x="6377876" y="2387600"/>
            <a:ext cx="5183188" cy="3763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4E3B3581-658A-8487-F9CB-E79F2BFF27E4}"/>
              </a:ext>
            </a:extLst>
          </p:cNvPr>
          <p:cNvSpPr>
            <a:spLocks noGrp="1"/>
          </p:cNvSpPr>
          <p:nvPr>
            <p:ph type="dt" sz="half" idx="10"/>
          </p:nvPr>
        </p:nvSpPr>
        <p:spPr/>
        <p:txBody>
          <a:bodyPr/>
          <a:lstStyle>
            <a:lvl1pPr>
              <a:defRPr>
                <a:solidFill>
                  <a:schemeClr val="tx1"/>
                </a:solidFill>
              </a:defRPr>
            </a:lvl1pPr>
          </a:lstStyle>
          <a:p>
            <a:fld id="{A7C4B114-1CEB-44E4-B4DC-0FE65F147252}" type="datetime1">
              <a:rPr lang="en-US" smtClean="0"/>
              <a:pPr/>
              <a:t>2/26/2026</a:t>
            </a:fld>
            <a:endParaRPr lang="en-US" dirty="0"/>
          </a:p>
        </p:txBody>
      </p:sp>
      <p:sp>
        <p:nvSpPr>
          <p:cNvPr id="8" name="Footer Placeholder 7">
            <a:extLst>
              <a:ext uri="{FF2B5EF4-FFF2-40B4-BE49-F238E27FC236}">
                <a16:creationId xmlns:a16="http://schemas.microsoft.com/office/drawing/2014/main" xmlns="" id="{949D76D8-9033-26CF-BF4C-AECCC685C177}"/>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9" name="Slide Number Placeholder 8">
            <a:extLst>
              <a:ext uri="{FF2B5EF4-FFF2-40B4-BE49-F238E27FC236}">
                <a16:creationId xmlns:a16="http://schemas.microsoft.com/office/drawing/2014/main" xmlns="" id="{E02A06B8-CC1D-542F-D8EB-7625046B91D2}"/>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70098403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xmlns="" id="{E373BA38-B2A9-A134-1305-92B26CF973FB}"/>
              </a:ext>
            </a:extLst>
          </p:cNvPr>
          <p:cNvSpPr>
            <a:spLocks noGrp="1"/>
          </p:cNvSpPr>
          <p:nvPr>
            <p:ph type="title"/>
          </p:nvPr>
        </p:nvSpPr>
        <p:spPr>
          <a:xfrm>
            <a:off x="630936" y="548640"/>
            <a:ext cx="10930128" cy="1132258"/>
          </a:xfrm>
        </p:spPr>
        <p:txBody>
          <a:bodyPr>
            <a:noAutofit/>
          </a:bodyPr>
          <a:lstStyle>
            <a:lvl1pPr>
              <a:defRPr sz="5000"/>
            </a:lvl1pPr>
          </a:lstStyle>
          <a:p>
            <a:r>
              <a:rPr lang="en-US"/>
              <a:t>Click to edit Master title style</a:t>
            </a:r>
          </a:p>
        </p:txBody>
      </p:sp>
      <p:sp>
        <p:nvSpPr>
          <p:cNvPr id="3" name="Date Placeholder 2">
            <a:extLst>
              <a:ext uri="{FF2B5EF4-FFF2-40B4-BE49-F238E27FC236}">
                <a16:creationId xmlns:a16="http://schemas.microsoft.com/office/drawing/2014/main" xmlns="" id="{E89E8268-7232-2944-F1BD-399F9419B563}"/>
              </a:ext>
            </a:extLst>
          </p:cNvPr>
          <p:cNvSpPr>
            <a:spLocks noGrp="1"/>
          </p:cNvSpPr>
          <p:nvPr>
            <p:ph type="dt" sz="half" idx="10"/>
          </p:nvPr>
        </p:nvSpPr>
        <p:spPr/>
        <p:txBody>
          <a:bodyPr/>
          <a:lstStyle>
            <a:lvl1pPr>
              <a:defRPr>
                <a:solidFill>
                  <a:schemeClr val="tx1"/>
                </a:solidFill>
              </a:defRPr>
            </a:lvl1pPr>
          </a:lstStyle>
          <a:p>
            <a:fld id="{0C71428D-A792-4823-A426-07DC9CC2D5EF}" type="datetime1">
              <a:rPr lang="en-US" smtClean="0"/>
              <a:pPr/>
              <a:t>2/26/2026</a:t>
            </a:fld>
            <a:endParaRPr lang="en-US" dirty="0"/>
          </a:p>
        </p:txBody>
      </p:sp>
      <p:sp>
        <p:nvSpPr>
          <p:cNvPr id="4" name="Footer Placeholder 3">
            <a:extLst>
              <a:ext uri="{FF2B5EF4-FFF2-40B4-BE49-F238E27FC236}">
                <a16:creationId xmlns:a16="http://schemas.microsoft.com/office/drawing/2014/main" xmlns="" id="{6B968DDD-323F-89A1-84E3-DDBA626D9386}"/>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5" name="Slide Number Placeholder 4">
            <a:extLst>
              <a:ext uri="{FF2B5EF4-FFF2-40B4-BE49-F238E27FC236}">
                <a16:creationId xmlns:a16="http://schemas.microsoft.com/office/drawing/2014/main" xmlns="" id="{98FBDC76-671D-1671-DCE2-D5658BD40E29}"/>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38574886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49BC4D82-0182-501C-9231-46767680476E}"/>
              </a:ext>
            </a:extLst>
          </p:cNvPr>
          <p:cNvSpPr>
            <a:spLocks noGrp="1"/>
          </p:cNvSpPr>
          <p:nvPr>
            <p:ph type="dt" sz="half" idx="10"/>
          </p:nvPr>
        </p:nvSpPr>
        <p:spPr/>
        <p:txBody>
          <a:bodyPr/>
          <a:lstStyle>
            <a:lvl1pPr>
              <a:defRPr>
                <a:solidFill>
                  <a:schemeClr val="tx1"/>
                </a:solidFill>
              </a:defRPr>
            </a:lvl1pPr>
          </a:lstStyle>
          <a:p>
            <a:fld id="{B572DF6E-DF24-4ABC-A778-6F43478B6361}" type="datetime1">
              <a:rPr lang="en-US" smtClean="0"/>
              <a:pPr/>
              <a:t>2/26/2026</a:t>
            </a:fld>
            <a:endParaRPr lang="en-US" dirty="0"/>
          </a:p>
        </p:txBody>
      </p:sp>
      <p:sp>
        <p:nvSpPr>
          <p:cNvPr id="3" name="Footer Placeholder 2">
            <a:extLst>
              <a:ext uri="{FF2B5EF4-FFF2-40B4-BE49-F238E27FC236}">
                <a16:creationId xmlns:a16="http://schemas.microsoft.com/office/drawing/2014/main" xmlns="" id="{10EAA6C9-A7F3-19F1-D17C-A1D83FAF553F}"/>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4" name="Slide Number Placeholder 3">
            <a:extLst>
              <a:ext uri="{FF2B5EF4-FFF2-40B4-BE49-F238E27FC236}">
                <a16:creationId xmlns:a16="http://schemas.microsoft.com/office/drawing/2014/main" xmlns="" id="{34EBB816-1B94-116F-92D4-6043AE9E0C6B}"/>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62021087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50C37F-77BE-E128-4248-D001C39E79C6}"/>
              </a:ext>
            </a:extLst>
          </p:cNvPr>
          <p:cNvSpPr>
            <a:spLocks noGrp="1"/>
          </p:cNvSpPr>
          <p:nvPr>
            <p:ph type="title"/>
          </p:nvPr>
        </p:nvSpPr>
        <p:spPr>
          <a:xfrm>
            <a:off x="612648" y="553616"/>
            <a:ext cx="3595634" cy="1757505"/>
          </a:xfrm>
        </p:spPr>
        <p:txBody>
          <a:bodyPr anchor="t">
            <a:normAutofit/>
          </a:bodyPr>
          <a:lstStyle>
            <a:lvl1pPr>
              <a:defRPr sz="2800"/>
            </a:lvl1pPr>
          </a:lstStyle>
          <a:p>
            <a:r>
              <a:rPr lang="en-US"/>
              <a:t>Click to edit Master title style</a:t>
            </a:r>
          </a:p>
        </p:txBody>
      </p:sp>
      <p:sp>
        <p:nvSpPr>
          <p:cNvPr id="4" name="Text Placeholder 3">
            <a:extLst>
              <a:ext uri="{FF2B5EF4-FFF2-40B4-BE49-F238E27FC236}">
                <a16:creationId xmlns:a16="http://schemas.microsoft.com/office/drawing/2014/main" xmlns="" id="{EC0EEBFB-2026-6A35-33ED-F008376B67A0}"/>
              </a:ext>
            </a:extLst>
          </p:cNvPr>
          <p:cNvSpPr>
            <a:spLocks noGrp="1"/>
          </p:cNvSpPr>
          <p:nvPr>
            <p:ph type="body" sz="half" idx="2"/>
          </p:nvPr>
        </p:nvSpPr>
        <p:spPr>
          <a:xfrm>
            <a:off x="612648" y="2311121"/>
            <a:ext cx="3595634" cy="3993263"/>
          </a:xfrm>
        </p:spPr>
        <p:txBody>
          <a:bodyPr anchor="t">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xmlns="" id="{2F3B20A8-A604-C977-02C0-083BA8663484}"/>
              </a:ext>
            </a:extLst>
          </p:cNvPr>
          <p:cNvSpPr>
            <a:spLocks noGrp="1"/>
          </p:cNvSpPr>
          <p:nvPr>
            <p:ph idx="1"/>
          </p:nvPr>
        </p:nvSpPr>
        <p:spPr>
          <a:xfrm>
            <a:off x="5134708" y="553615"/>
            <a:ext cx="6440258" cy="5755109"/>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93F05638-7A56-469A-825A-1DFA600254C8}"/>
              </a:ext>
            </a:extLst>
          </p:cNvPr>
          <p:cNvSpPr>
            <a:spLocks noGrp="1"/>
          </p:cNvSpPr>
          <p:nvPr>
            <p:ph type="dt" sz="half" idx="10"/>
          </p:nvPr>
        </p:nvSpPr>
        <p:spPr/>
        <p:txBody>
          <a:bodyPr/>
          <a:lstStyle>
            <a:lvl1pPr>
              <a:defRPr>
                <a:solidFill>
                  <a:schemeClr val="tx1"/>
                </a:solidFill>
              </a:defRPr>
            </a:lvl1pPr>
          </a:lstStyle>
          <a:p>
            <a:fld id="{2DD10DB0-052E-428E-9E35-0BF1448C4998}" type="datetime1">
              <a:rPr lang="en-US" smtClean="0"/>
              <a:pPr/>
              <a:t>2/26/2026</a:t>
            </a:fld>
            <a:endParaRPr lang="en-US" dirty="0"/>
          </a:p>
        </p:txBody>
      </p:sp>
      <p:sp>
        <p:nvSpPr>
          <p:cNvPr id="6" name="Footer Placeholder 5">
            <a:extLst>
              <a:ext uri="{FF2B5EF4-FFF2-40B4-BE49-F238E27FC236}">
                <a16:creationId xmlns:a16="http://schemas.microsoft.com/office/drawing/2014/main" xmlns="" id="{9C85A215-184B-2105-0279-ED02F6445831}"/>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7" name="Slide Number Placeholder 6">
            <a:extLst>
              <a:ext uri="{FF2B5EF4-FFF2-40B4-BE49-F238E27FC236}">
                <a16:creationId xmlns:a16="http://schemas.microsoft.com/office/drawing/2014/main" xmlns="" id="{32C7CA46-892B-253A-3A28-7414E17B837B}"/>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68483616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FB06A09-98CF-FAC2-3708-AECC4360C651}"/>
              </a:ext>
            </a:extLst>
          </p:cNvPr>
          <p:cNvSpPr>
            <a:spLocks noGrp="1"/>
          </p:cNvSpPr>
          <p:nvPr>
            <p:ph type="title"/>
          </p:nvPr>
        </p:nvSpPr>
        <p:spPr>
          <a:xfrm>
            <a:off x="612648" y="557784"/>
            <a:ext cx="3595634" cy="2212313"/>
          </a:xfrm>
        </p:spPr>
        <p:txBody>
          <a:bodyPr anchor="t">
            <a:normAutofit/>
          </a:bodyPr>
          <a:lstStyle>
            <a:lvl1pPr>
              <a:defRPr sz="2800"/>
            </a:lvl1pPr>
          </a:lstStyle>
          <a:p>
            <a:r>
              <a:rPr lang="en-US"/>
              <a:t>Click to edit Master title style</a:t>
            </a:r>
          </a:p>
        </p:txBody>
      </p:sp>
      <p:sp>
        <p:nvSpPr>
          <p:cNvPr id="4" name="Text Placeholder 3">
            <a:extLst>
              <a:ext uri="{FF2B5EF4-FFF2-40B4-BE49-F238E27FC236}">
                <a16:creationId xmlns:a16="http://schemas.microsoft.com/office/drawing/2014/main" xmlns="" id="{F32C4A61-EF2A-C5A5-B150-4448600B3937}"/>
              </a:ext>
            </a:extLst>
          </p:cNvPr>
          <p:cNvSpPr>
            <a:spLocks noGrp="1"/>
          </p:cNvSpPr>
          <p:nvPr>
            <p:ph type="body" sz="half" idx="2"/>
          </p:nvPr>
        </p:nvSpPr>
        <p:spPr>
          <a:xfrm>
            <a:off x="612648" y="2826137"/>
            <a:ext cx="3585586"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xmlns="" id="{9571C769-CEC8-962A-01E6-15B0E056791E}"/>
              </a:ext>
            </a:extLst>
          </p:cNvPr>
          <p:cNvSpPr>
            <a:spLocks noGrp="1"/>
          </p:cNvSpPr>
          <p:nvPr>
            <p:ph type="pic" idx="1"/>
          </p:nvPr>
        </p:nvSpPr>
        <p:spPr>
          <a:xfrm>
            <a:off x="5063319" y="557784"/>
            <a:ext cx="6519080" cy="5779007"/>
          </a:xfrm>
          <a:blipFill>
            <a:blip r:embed="rId2">
              <a:alphaModFix amt="50000"/>
              <a:extLst>
                <a:ext uri="{28A0092B-C50C-407E-A947-70E740481C1C}">
                  <a14:useLocalDpi xmlns:a14="http://schemas.microsoft.com/office/drawing/2010/main" val="0"/>
                </a:ext>
              </a:extLst>
            </a:blip>
            <a:stretch>
              <a:fillRect/>
            </a:stretch>
          </a:blip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5" name="Date Placeholder 4">
            <a:extLst>
              <a:ext uri="{FF2B5EF4-FFF2-40B4-BE49-F238E27FC236}">
                <a16:creationId xmlns:a16="http://schemas.microsoft.com/office/drawing/2014/main" xmlns="" id="{920B235E-39C7-4C78-20EF-DB48ECD9CB90}"/>
              </a:ext>
            </a:extLst>
          </p:cNvPr>
          <p:cNvSpPr>
            <a:spLocks noGrp="1"/>
          </p:cNvSpPr>
          <p:nvPr>
            <p:ph type="dt" sz="half" idx="10"/>
          </p:nvPr>
        </p:nvSpPr>
        <p:spPr/>
        <p:txBody>
          <a:bodyPr/>
          <a:lstStyle>
            <a:lvl1pPr>
              <a:defRPr>
                <a:solidFill>
                  <a:schemeClr val="tx1"/>
                </a:solidFill>
              </a:defRPr>
            </a:lvl1pPr>
          </a:lstStyle>
          <a:p>
            <a:fld id="{BD789044-BABB-43A2-8C8F-E40E14C9D842}" type="datetime1">
              <a:rPr lang="en-US" smtClean="0"/>
              <a:pPr/>
              <a:t>2/26/2026</a:t>
            </a:fld>
            <a:endParaRPr lang="en-US" dirty="0"/>
          </a:p>
        </p:txBody>
      </p:sp>
      <p:sp>
        <p:nvSpPr>
          <p:cNvPr id="6" name="Footer Placeholder 5">
            <a:extLst>
              <a:ext uri="{FF2B5EF4-FFF2-40B4-BE49-F238E27FC236}">
                <a16:creationId xmlns:a16="http://schemas.microsoft.com/office/drawing/2014/main" xmlns="" id="{7FDC75DA-9A78-9AB9-7171-95A08CC51C56}"/>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7" name="Slide Number Placeholder 6">
            <a:extLst>
              <a:ext uri="{FF2B5EF4-FFF2-40B4-BE49-F238E27FC236}">
                <a16:creationId xmlns:a16="http://schemas.microsoft.com/office/drawing/2014/main" xmlns="" id="{5EFE1A03-DCCB-53C7-DBFE-2AD55C90591B}"/>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07391574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Conclus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7433D9-FD02-59E2-0F81-A0B7201D2DA0}"/>
              </a:ext>
            </a:extLst>
          </p:cNvPr>
          <p:cNvSpPr>
            <a:spLocks noGrp="1"/>
          </p:cNvSpPr>
          <p:nvPr>
            <p:ph type="title"/>
          </p:nvPr>
        </p:nvSpPr>
        <p:spPr>
          <a:xfrm>
            <a:off x="614676" y="1257300"/>
            <a:ext cx="8757924" cy="1723644"/>
          </a:xfrm>
        </p:spPr>
        <p:txBody>
          <a:bodyPr anchor="b">
            <a:noAutofit/>
          </a:bodyPr>
          <a:lstStyle>
            <a:lvl1pPr>
              <a:defRPr sz="6000">
                <a:solidFill>
                  <a:schemeClr val="tx1"/>
                </a:solidFill>
              </a:defRPr>
            </a:lvl1pPr>
          </a:lstStyle>
          <a:p>
            <a:r>
              <a:rPr lang="en-US" dirty="0"/>
              <a:t>Click to edit Master title style</a:t>
            </a:r>
          </a:p>
        </p:txBody>
      </p:sp>
      <p:sp>
        <p:nvSpPr>
          <p:cNvPr id="8" name="Content Placeholder 7">
            <a:extLst>
              <a:ext uri="{FF2B5EF4-FFF2-40B4-BE49-F238E27FC236}">
                <a16:creationId xmlns:a16="http://schemas.microsoft.com/office/drawing/2014/main" xmlns="" id="{C7E1FCC9-2D1D-9C6B-8C9A-E3D0A77DBEF0}"/>
              </a:ext>
            </a:extLst>
          </p:cNvPr>
          <p:cNvSpPr>
            <a:spLocks noGrp="1"/>
          </p:cNvSpPr>
          <p:nvPr>
            <p:ph sz="quarter" idx="13"/>
          </p:nvPr>
        </p:nvSpPr>
        <p:spPr>
          <a:xfrm>
            <a:off x="612775" y="3473450"/>
            <a:ext cx="10890374" cy="2863849"/>
          </a:xfrm>
        </p:spPr>
        <p:txBody>
          <a:bodyPr/>
          <a:lstStyle>
            <a:lvl1pPr marL="0" indent="0">
              <a:buNone/>
              <a:defRPr>
                <a:solidFill>
                  <a:schemeClr val="tx1"/>
                </a:solidFill>
              </a:defRPr>
            </a:lvl1pPr>
            <a:lvl2pPr marL="228600" indent="0">
              <a:buNone/>
              <a:defRPr>
                <a:solidFill>
                  <a:schemeClr val="tx1"/>
                </a:solidFill>
              </a:defRPr>
            </a:lvl2pPr>
            <a:lvl3pPr marL="457200" indent="0">
              <a:buNone/>
              <a:defRPr>
                <a:solidFill>
                  <a:schemeClr val="tx1"/>
                </a:solidFill>
              </a:defRPr>
            </a:lvl3pPr>
            <a:lvl4pPr marL="685800" indent="0">
              <a:buNone/>
              <a:defRPr>
                <a:solidFill>
                  <a:schemeClr val="tx1"/>
                </a:solidFill>
              </a:defRPr>
            </a:lvl4pPr>
            <a:lvl5pPr marL="914400" indent="0">
              <a:buNone/>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B9485D1-E172-8F0A-A425-3097B3ABCFB4}"/>
              </a:ext>
            </a:extLst>
          </p:cNvPr>
          <p:cNvSpPr>
            <a:spLocks noGrp="1"/>
          </p:cNvSpPr>
          <p:nvPr>
            <p:ph type="dt" sz="half" idx="10"/>
          </p:nvPr>
        </p:nvSpPr>
        <p:spPr/>
        <p:txBody>
          <a:bodyPr/>
          <a:lstStyle>
            <a:lvl1pPr>
              <a:defRPr>
                <a:solidFill>
                  <a:schemeClr val="tx1"/>
                </a:solidFill>
              </a:defRPr>
            </a:lvl1pPr>
          </a:lstStyle>
          <a:p>
            <a:fld id="{6238684E-FC43-4B19-84BC-9DA97C82EAD4}" type="datetime1">
              <a:rPr lang="en-US" smtClean="0"/>
              <a:pPr/>
              <a:t>2/26/2026</a:t>
            </a:fld>
            <a:endParaRPr lang="en-US" dirty="0"/>
          </a:p>
        </p:txBody>
      </p:sp>
      <p:sp>
        <p:nvSpPr>
          <p:cNvPr id="5" name="Footer Placeholder 4">
            <a:extLst>
              <a:ext uri="{FF2B5EF4-FFF2-40B4-BE49-F238E27FC236}">
                <a16:creationId xmlns:a16="http://schemas.microsoft.com/office/drawing/2014/main" xmlns="" id="{B17E6B5E-6174-FD5C-41E8-FFC44C650D7E}"/>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6" name="Slide Number Placeholder 5">
            <a:extLst>
              <a:ext uri="{FF2B5EF4-FFF2-40B4-BE49-F238E27FC236}">
                <a16:creationId xmlns:a16="http://schemas.microsoft.com/office/drawing/2014/main" xmlns="" id="{4BF72154-F85B-E301-DA57-E314D7315916}"/>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369637631"/>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4336E9A-8E96-CD8C-7598-F87632CD81CF}"/>
              </a:ext>
            </a:extLst>
          </p:cNvPr>
          <p:cNvSpPr>
            <a:spLocks noGrp="1"/>
          </p:cNvSpPr>
          <p:nvPr>
            <p:ph type="ctrTitle"/>
          </p:nvPr>
        </p:nvSpPr>
        <p:spPr>
          <a:xfrm>
            <a:off x="634997" y="635364"/>
            <a:ext cx="10923339" cy="4915803"/>
          </a:xfrm>
        </p:spPr>
        <p:txBody>
          <a:bodyPr anchor="t">
            <a:normAutofit/>
          </a:bodyPr>
          <a:lstStyle>
            <a:lvl1pPr algn="l">
              <a:lnSpc>
                <a:spcPct val="65000"/>
              </a:lnSpc>
              <a:defRPr sz="11000">
                <a:solidFill>
                  <a:schemeClr val="tx1"/>
                </a:solidFill>
              </a:defRPr>
            </a:lvl1pPr>
          </a:lstStyle>
          <a:p>
            <a:r>
              <a:rPr lang="en-US" dirty="0"/>
              <a:t>Click to edit Master title style</a:t>
            </a:r>
          </a:p>
        </p:txBody>
      </p:sp>
      <p:sp>
        <p:nvSpPr>
          <p:cNvPr id="3" name="Subtitle 2">
            <a:extLst>
              <a:ext uri="{FF2B5EF4-FFF2-40B4-BE49-F238E27FC236}">
                <a16:creationId xmlns:a16="http://schemas.microsoft.com/office/drawing/2014/main" xmlns="" id="{2BDC76B8-60F6-62D3-9F73-E81662203017}"/>
              </a:ext>
            </a:extLst>
          </p:cNvPr>
          <p:cNvSpPr>
            <a:spLocks noGrp="1"/>
          </p:cNvSpPr>
          <p:nvPr>
            <p:ph type="subTitle" idx="1"/>
          </p:nvPr>
        </p:nvSpPr>
        <p:spPr>
          <a:xfrm>
            <a:off x="2139937" y="5799354"/>
            <a:ext cx="9418399" cy="446558"/>
          </a:xfrm>
        </p:spPr>
        <p:txBody>
          <a:bodyPr anchor="b">
            <a:normAutofit/>
          </a:bodyPr>
          <a:lstStyle>
            <a:lvl1pPr marL="0" indent="0" algn="l">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EAE2DAFA-435E-AAF9-8B67-495E5AFDCD91}"/>
              </a:ext>
            </a:extLst>
          </p:cNvPr>
          <p:cNvSpPr>
            <a:spLocks noGrp="1"/>
          </p:cNvSpPr>
          <p:nvPr>
            <p:ph type="dt" sz="half" idx="10"/>
          </p:nvPr>
        </p:nvSpPr>
        <p:spPr/>
        <p:txBody>
          <a:bodyPr/>
          <a:lstStyle>
            <a:lvl1pPr>
              <a:defRPr>
                <a:solidFill>
                  <a:schemeClr val="tx1"/>
                </a:solidFill>
              </a:defRPr>
            </a:lvl1pPr>
          </a:lstStyle>
          <a:p>
            <a:fld id="{67FA86B1-8D3C-44FE-BD06-31F50B197DDB}" type="datetime1">
              <a:rPr lang="en-US" smtClean="0"/>
              <a:pPr/>
              <a:t>2/26/2026</a:t>
            </a:fld>
            <a:endParaRPr lang="en-US" dirty="0"/>
          </a:p>
        </p:txBody>
      </p:sp>
      <p:sp>
        <p:nvSpPr>
          <p:cNvPr id="5" name="Footer Placeholder 4">
            <a:extLst>
              <a:ext uri="{FF2B5EF4-FFF2-40B4-BE49-F238E27FC236}">
                <a16:creationId xmlns:a16="http://schemas.microsoft.com/office/drawing/2014/main" xmlns="" id="{5B407A58-3351-E479-1A0C-2FF49FA42707}"/>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6" name="Slide Number Placeholder 5">
            <a:extLst>
              <a:ext uri="{FF2B5EF4-FFF2-40B4-BE49-F238E27FC236}">
                <a16:creationId xmlns:a16="http://schemas.microsoft.com/office/drawing/2014/main" xmlns="" id="{81789E10-2433-2ECB-9C92-571B583A4CF1}"/>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sp>
        <p:nvSpPr>
          <p:cNvPr id="9" name="Shape 2">
            <a:extLst>
              <a:ext uri="{FF2B5EF4-FFF2-40B4-BE49-F238E27FC236}">
                <a16:creationId xmlns:a16="http://schemas.microsoft.com/office/drawing/2014/main" xmlns="" id="{02574B0E-E690-3936-E24A-039421B24FD7}"/>
              </a:ext>
            </a:extLst>
          </p:cNvPr>
          <p:cNvSpPr/>
          <p:nvPr/>
        </p:nvSpPr>
        <p:spPr>
          <a:xfrm>
            <a:off x="679447" y="5803591"/>
            <a:ext cx="482598" cy="482537"/>
          </a:xfrm>
          <a:prstGeom prst="ellipse">
            <a:avLst/>
          </a:prstGeom>
          <a:noFill/>
          <a:ln w="12700">
            <a:solidFill>
              <a:schemeClr val="tx1"/>
            </a:solidFill>
            <a:prstDash val="solid"/>
          </a:ln>
        </p:spPr>
        <p:txBody>
          <a:bodyPr/>
          <a:lstStyle/>
          <a:p>
            <a:endParaRPr lang="en-US" sz="900" dirty="0">
              <a:solidFill>
                <a:schemeClr val="tx1"/>
              </a:solidFill>
            </a:endParaRPr>
          </a:p>
        </p:txBody>
      </p:sp>
      <p:pic>
        <p:nvPicPr>
          <p:cNvPr id="10" name="Image 0" descr=" ">
            <a:extLst>
              <a:ext uri="{FF2B5EF4-FFF2-40B4-BE49-F238E27FC236}">
                <a16:creationId xmlns:a16="http://schemas.microsoft.com/office/drawing/2014/main" xmlns="" id="{FD99B78C-30FB-8F34-4B19-F781FCDAC51C}"/>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884084" y="6020901"/>
            <a:ext cx="727369" cy="73313"/>
          </a:xfrm>
          <a:prstGeom prst="rect">
            <a:avLst/>
          </a:prstGeom>
        </p:spPr>
      </p:pic>
    </p:spTree>
    <p:extLst>
      <p:ext uri="{BB962C8B-B14F-4D97-AF65-F5344CB8AC3E}">
        <p14:creationId xmlns:p14="http://schemas.microsoft.com/office/powerpoint/2010/main" val="116999798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xmlns="">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Conclusion 2">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7433D9-FD02-59E2-0F81-A0B7201D2DA0}"/>
              </a:ext>
            </a:extLst>
          </p:cNvPr>
          <p:cNvSpPr>
            <a:spLocks noGrp="1"/>
          </p:cNvSpPr>
          <p:nvPr>
            <p:ph type="title"/>
          </p:nvPr>
        </p:nvSpPr>
        <p:spPr>
          <a:xfrm>
            <a:off x="612647" y="1627318"/>
            <a:ext cx="8430767" cy="1842020"/>
          </a:xfrm>
        </p:spPr>
        <p:txBody>
          <a:bodyPr anchor="b">
            <a:noAutofit/>
          </a:bodyPr>
          <a:lstStyle>
            <a:lvl1pPr>
              <a:defRPr sz="6000">
                <a:solidFill>
                  <a:schemeClr val="tx1"/>
                </a:solidFill>
              </a:defRPr>
            </a:lvl1pPr>
          </a:lstStyle>
          <a:p>
            <a:r>
              <a:rPr lang="en-US" dirty="0"/>
              <a:t>Click to edit Master title style</a:t>
            </a:r>
          </a:p>
        </p:txBody>
      </p:sp>
      <p:sp>
        <p:nvSpPr>
          <p:cNvPr id="7" name="Content Placeholder 6">
            <a:extLst>
              <a:ext uri="{FF2B5EF4-FFF2-40B4-BE49-F238E27FC236}">
                <a16:creationId xmlns:a16="http://schemas.microsoft.com/office/drawing/2014/main" xmlns="" id="{053FFEDA-E57B-DF13-2394-A1514E15F85A}"/>
              </a:ext>
            </a:extLst>
          </p:cNvPr>
          <p:cNvSpPr>
            <a:spLocks noGrp="1"/>
          </p:cNvSpPr>
          <p:nvPr>
            <p:ph sz="quarter" idx="14"/>
          </p:nvPr>
        </p:nvSpPr>
        <p:spPr>
          <a:xfrm>
            <a:off x="612775" y="3622674"/>
            <a:ext cx="8430639" cy="1279615"/>
          </a:xfrm>
        </p:spPr>
        <p:txBody>
          <a:bodyPr>
            <a:noAutofit/>
          </a:bodyPr>
          <a:lstStyle>
            <a:lvl1pPr marL="0" indent="0">
              <a:buNone/>
              <a:defRPr sz="2400">
                <a:solidFill>
                  <a:schemeClr val="tx1"/>
                </a:solidFill>
              </a:defRPr>
            </a:lvl1pPr>
            <a:lvl2pPr marL="228600" indent="0">
              <a:buNone/>
              <a:defRPr sz="2000">
                <a:solidFill>
                  <a:schemeClr val="tx1"/>
                </a:solidFill>
              </a:defRPr>
            </a:lvl2pPr>
            <a:lvl3pPr marL="457200" indent="0">
              <a:buNone/>
              <a:defRPr sz="1800">
                <a:solidFill>
                  <a:schemeClr val="tx1"/>
                </a:solidFill>
              </a:defRPr>
            </a:lvl3pPr>
            <a:lvl4pPr marL="685800" indent="0">
              <a:buNone/>
              <a:defRPr sz="1600">
                <a:solidFill>
                  <a:schemeClr val="tx1"/>
                </a:solidFill>
              </a:defRPr>
            </a:lvl4pPr>
            <a:lvl5pPr marL="914400" indent="0">
              <a:buNone/>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B9485D1-E172-8F0A-A425-3097B3ABCFB4}"/>
              </a:ext>
            </a:extLst>
          </p:cNvPr>
          <p:cNvSpPr>
            <a:spLocks noGrp="1"/>
          </p:cNvSpPr>
          <p:nvPr>
            <p:ph type="dt" sz="half" idx="10"/>
          </p:nvPr>
        </p:nvSpPr>
        <p:spPr/>
        <p:txBody>
          <a:bodyPr/>
          <a:lstStyle>
            <a:lvl1pPr>
              <a:defRPr>
                <a:solidFill>
                  <a:schemeClr val="tx1"/>
                </a:solidFill>
              </a:defRPr>
            </a:lvl1pPr>
          </a:lstStyle>
          <a:p>
            <a:fld id="{52A5F431-D69D-47BB-ACFE-82303040D5B6}" type="datetime1">
              <a:rPr lang="en-US" smtClean="0"/>
              <a:pPr/>
              <a:t>2/26/2026</a:t>
            </a:fld>
            <a:endParaRPr lang="en-US" dirty="0"/>
          </a:p>
        </p:txBody>
      </p:sp>
      <p:sp>
        <p:nvSpPr>
          <p:cNvPr id="5" name="Footer Placeholder 4">
            <a:extLst>
              <a:ext uri="{FF2B5EF4-FFF2-40B4-BE49-F238E27FC236}">
                <a16:creationId xmlns:a16="http://schemas.microsoft.com/office/drawing/2014/main" xmlns="" id="{B17E6B5E-6174-FD5C-41E8-FFC44C650D7E}"/>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6" name="Slide Number Placeholder 5">
            <a:extLst>
              <a:ext uri="{FF2B5EF4-FFF2-40B4-BE49-F238E27FC236}">
                <a16:creationId xmlns:a16="http://schemas.microsoft.com/office/drawing/2014/main" xmlns="" id="{4BF72154-F85B-E301-DA57-E314D7315916}"/>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305740722"/>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4336E9A-8E96-CD8C-7598-F87632CD81CF}"/>
              </a:ext>
            </a:extLst>
          </p:cNvPr>
          <p:cNvSpPr>
            <a:spLocks noGrp="1"/>
          </p:cNvSpPr>
          <p:nvPr>
            <p:ph type="ctrTitle"/>
          </p:nvPr>
        </p:nvSpPr>
        <p:spPr>
          <a:xfrm>
            <a:off x="618008" y="854239"/>
            <a:ext cx="7876287" cy="3592629"/>
          </a:xfrm>
        </p:spPr>
        <p:txBody>
          <a:bodyPr anchor="b">
            <a:normAutofit/>
          </a:bodyPr>
          <a:lstStyle>
            <a:lvl1pPr algn="l">
              <a:defRPr sz="7200"/>
            </a:lvl1pPr>
          </a:lstStyle>
          <a:p>
            <a:r>
              <a:rPr lang="en-US"/>
              <a:t>Click to edit Master title style</a:t>
            </a:r>
          </a:p>
        </p:txBody>
      </p:sp>
      <p:sp>
        <p:nvSpPr>
          <p:cNvPr id="3" name="Subtitle 2">
            <a:extLst>
              <a:ext uri="{FF2B5EF4-FFF2-40B4-BE49-F238E27FC236}">
                <a16:creationId xmlns:a16="http://schemas.microsoft.com/office/drawing/2014/main" xmlns="" id="{2BDC76B8-60F6-62D3-9F73-E81662203017}"/>
              </a:ext>
            </a:extLst>
          </p:cNvPr>
          <p:cNvSpPr>
            <a:spLocks noGrp="1"/>
          </p:cNvSpPr>
          <p:nvPr>
            <p:ph type="subTitle" idx="1"/>
          </p:nvPr>
        </p:nvSpPr>
        <p:spPr>
          <a:xfrm>
            <a:off x="658368" y="4617138"/>
            <a:ext cx="7375466" cy="1014984"/>
          </a:xfrm>
        </p:spPr>
        <p:txBody>
          <a:bodyPr anchor="t">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EAE2DAFA-435E-AAF9-8B67-495E5AFDCD91}"/>
              </a:ext>
            </a:extLst>
          </p:cNvPr>
          <p:cNvSpPr>
            <a:spLocks noGrp="1"/>
          </p:cNvSpPr>
          <p:nvPr>
            <p:ph type="dt" sz="half" idx="10"/>
          </p:nvPr>
        </p:nvSpPr>
        <p:spPr/>
        <p:txBody>
          <a:bodyPr/>
          <a:lstStyle/>
          <a:p>
            <a:fld id="{44CB816D-C79A-4399-A589-78065E5C7E1B}" type="datetime1">
              <a:rPr lang="en-US" smtClean="0"/>
              <a:t>2/26/2026</a:t>
            </a:fld>
            <a:endParaRPr lang="en-US" dirty="0"/>
          </a:p>
        </p:txBody>
      </p:sp>
      <p:sp>
        <p:nvSpPr>
          <p:cNvPr id="5" name="Footer Placeholder 4">
            <a:extLst>
              <a:ext uri="{FF2B5EF4-FFF2-40B4-BE49-F238E27FC236}">
                <a16:creationId xmlns:a16="http://schemas.microsoft.com/office/drawing/2014/main" xmlns="" id="{5B407A58-3351-E479-1A0C-2FF49FA42707}"/>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xmlns=""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285653045"/>
      </p:ext>
    </p:extLst>
  </p:cSld>
  <p:clrMapOvr>
    <a:masterClrMapping/>
  </p:clrMapOvr>
  <p:extLst>
    <p:ext uri="{DCECCB84-F9BA-43D5-87BE-67443E8EF086}">
      <p15:sldGuideLst xmlns:p15="http://schemas.microsoft.com/office/powerpoint/2012/main" xmlns="">
        <p15:guide id="5" orient="horz" pos="2160">
          <p15:clr>
            <a:srgbClr val="FBAE40"/>
          </p15:clr>
        </p15:guide>
        <p15:guide id="6"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4336E9A-8E96-CD8C-7598-F87632CD81CF}"/>
              </a:ext>
            </a:extLst>
          </p:cNvPr>
          <p:cNvSpPr>
            <a:spLocks noGrp="1"/>
          </p:cNvSpPr>
          <p:nvPr>
            <p:ph type="ctrTitle"/>
          </p:nvPr>
        </p:nvSpPr>
        <p:spPr>
          <a:xfrm>
            <a:off x="1291590" y="1318302"/>
            <a:ext cx="9608820" cy="2621154"/>
          </a:xfrm>
        </p:spPr>
        <p:txBody>
          <a:bodyPr anchor="b">
            <a:normAutofit/>
          </a:bodyPr>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2BDC76B8-60F6-62D3-9F73-E81662203017}"/>
              </a:ext>
            </a:extLst>
          </p:cNvPr>
          <p:cNvSpPr>
            <a:spLocks noGrp="1"/>
          </p:cNvSpPr>
          <p:nvPr>
            <p:ph type="subTitle" idx="1"/>
          </p:nvPr>
        </p:nvSpPr>
        <p:spPr>
          <a:xfrm>
            <a:off x="2301923" y="4039647"/>
            <a:ext cx="7588155" cy="1414091"/>
          </a:xfrm>
        </p:spPr>
        <p:txBody>
          <a:bodyPr>
            <a:normAutofit/>
          </a:bodyPr>
          <a:lstStyle>
            <a:lvl1pPr marL="0" indent="0" algn="ctr">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EAE2DAFA-435E-AAF9-8B67-495E5AFDCD91}"/>
              </a:ext>
            </a:extLst>
          </p:cNvPr>
          <p:cNvSpPr>
            <a:spLocks noGrp="1"/>
          </p:cNvSpPr>
          <p:nvPr>
            <p:ph type="dt" sz="half" idx="10"/>
          </p:nvPr>
        </p:nvSpPr>
        <p:spPr/>
        <p:txBody>
          <a:bodyPr/>
          <a:lstStyle/>
          <a:p>
            <a:fld id="{8B1C276B-36AC-4A3A-AD2A-9A0966D16D3E}" type="datetime1">
              <a:rPr lang="en-US" smtClean="0"/>
              <a:t>2/26/2026</a:t>
            </a:fld>
            <a:endParaRPr lang="en-US" dirty="0"/>
          </a:p>
        </p:txBody>
      </p:sp>
      <p:sp>
        <p:nvSpPr>
          <p:cNvPr id="5" name="Footer Placeholder 4">
            <a:extLst>
              <a:ext uri="{FF2B5EF4-FFF2-40B4-BE49-F238E27FC236}">
                <a16:creationId xmlns:a16="http://schemas.microsoft.com/office/drawing/2014/main" xmlns="" id="{5B407A58-3351-E479-1A0C-2FF49FA42707}"/>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xmlns=""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494175620"/>
      </p:ext>
    </p:extLst>
  </p:cSld>
  <p:clrMapOvr>
    <a:masterClrMapping/>
  </p:clrMapOvr>
  <p:extLst>
    <p:ext uri="{DCECCB84-F9BA-43D5-87BE-67443E8EF086}">
      <p15:sldGuideLst xmlns:p15="http://schemas.microsoft.com/office/powerpoint/2012/main" xmlns="">
        <p15:guide id="5" orient="horz" pos="2160">
          <p15:clr>
            <a:srgbClr val="FBAE40"/>
          </p15:clr>
        </p15:guide>
        <p15:guide id="6"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4336E9A-8E96-CD8C-7598-F87632CD81CF}"/>
              </a:ext>
            </a:extLst>
          </p:cNvPr>
          <p:cNvSpPr>
            <a:spLocks noGrp="1"/>
          </p:cNvSpPr>
          <p:nvPr>
            <p:ph type="ctrTitle"/>
          </p:nvPr>
        </p:nvSpPr>
        <p:spPr>
          <a:xfrm>
            <a:off x="679447" y="635363"/>
            <a:ext cx="10952715" cy="4931191"/>
          </a:xfrm>
        </p:spPr>
        <p:txBody>
          <a:bodyPr anchor="t">
            <a:normAutofit/>
          </a:bodyPr>
          <a:lstStyle>
            <a:lvl1pPr algn="l">
              <a:lnSpc>
                <a:spcPct val="65000"/>
              </a:lnSpc>
              <a:defRPr sz="11000">
                <a:solidFill>
                  <a:schemeClr val="tx1"/>
                </a:solidFill>
              </a:defRPr>
            </a:lvl1pPr>
          </a:lstStyle>
          <a:p>
            <a:r>
              <a:rPr lang="en-US"/>
              <a:t>Click to edit Master title style</a:t>
            </a:r>
          </a:p>
        </p:txBody>
      </p:sp>
      <p:sp>
        <p:nvSpPr>
          <p:cNvPr id="4" name="Date Placeholder 3">
            <a:extLst>
              <a:ext uri="{FF2B5EF4-FFF2-40B4-BE49-F238E27FC236}">
                <a16:creationId xmlns:a16="http://schemas.microsoft.com/office/drawing/2014/main" xmlns="" id="{EAE2DAFA-435E-AAF9-8B67-495E5AFDCD91}"/>
              </a:ext>
            </a:extLst>
          </p:cNvPr>
          <p:cNvSpPr>
            <a:spLocks noGrp="1"/>
          </p:cNvSpPr>
          <p:nvPr>
            <p:ph type="dt" sz="half" idx="10"/>
          </p:nvPr>
        </p:nvSpPr>
        <p:spPr/>
        <p:txBody>
          <a:bodyPr/>
          <a:lstStyle>
            <a:lvl1pPr>
              <a:defRPr>
                <a:solidFill>
                  <a:schemeClr val="tx1"/>
                </a:solidFill>
              </a:defRPr>
            </a:lvl1pPr>
          </a:lstStyle>
          <a:p>
            <a:fld id="{945A4C8E-0512-44ED-A117-15A43817985F}" type="datetime1">
              <a:rPr lang="en-US" smtClean="0"/>
              <a:pPr/>
              <a:t>2/26/2026</a:t>
            </a:fld>
            <a:endParaRPr lang="en-US" dirty="0"/>
          </a:p>
        </p:txBody>
      </p:sp>
      <p:sp>
        <p:nvSpPr>
          <p:cNvPr id="5" name="Footer Placeholder 4">
            <a:extLst>
              <a:ext uri="{FF2B5EF4-FFF2-40B4-BE49-F238E27FC236}">
                <a16:creationId xmlns:a16="http://schemas.microsoft.com/office/drawing/2014/main" xmlns="" id="{5B407A58-3351-E479-1A0C-2FF49FA42707}"/>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6" name="Slide Number Placeholder 5">
            <a:extLst>
              <a:ext uri="{FF2B5EF4-FFF2-40B4-BE49-F238E27FC236}">
                <a16:creationId xmlns:a16="http://schemas.microsoft.com/office/drawing/2014/main" xmlns="" id="{81789E10-2433-2ECB-9C92-571B583A4CF1}"/>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sp>
        <p:nvSpPr>
          <p:cNvPr id="7" name="Shape 1">
            <a:extLst>
              <a:ext uri="{FF2B5EF4-FFF2-40B4-BE49-F238E27FC236}">
                <a16:creationId xmlns:a16="http://schemas.microsoft.com/office/drawing/2014/main" xmlns="" id="{8F39D539-C72A-46A0-EB96-C3401D538D65}"/>
              </a:ext>
            </a:extLst>
          </p:cNvPr>
          <p:cNvSpPr/>
          <p:nvPr/>
        </p:nvSpPr>
        <p:spPr>
          <a:xfrm>
            <a:off x="679447" y="5803591"/>
            <a:ext cx="482598" cy="482537"/>
          </a:xfrm>
          <a:prstGeom prst="ellipse">
            <a:avLst/>
          </a:prstGeom>
          <a:noFill/>
          <a:ln w="12700">
            <a:solidFill>
              <a:srgbClr val="DCEBFF"/>
            </a:solidFill>
            <a:prstDash val="solid"/>
          </a:ln>
        </p:spPr>
        <p:txBody>
          <a:bodyPr/>
          <a:lstStyle/>
          <a:p>
            <a:endParaRPr lang="en-US" sz="900" dirty="0">
              <a:solidFill>
                <a:schemeClr val="tx1"/>
              </a:solidFill>
            </a:endParaRPr>
          </a:p>
        </p:txBody>
      </p:sp>
      <p:pic>
        <p:nvPicPr>
          <p:cNvPr id="9" name="Image 0" descr=" ">
            <a:extLst>
              <a:ext uri="{FF2B5EF4-FFF2-40B4-BE49-F238E27FC236}">
                <a16:creationId xmlns:a16="http://schemas.microsoft.com/office/drawing/2014/main" xmlns="" id="{FD8622F3-14FF-0CA2-1EC3-17C66BA6C565}"/>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884084" y="6020901"/>
            <a:ext cx="727369" cy="73313"/>
          </a:xfrm>
          <a:prstGeom prst="rect">
            <a:avLst/>
          </a:prstGeom>
        </p:spPr>
      </p:pic>
    </p:spTree>
    <p:extLst>
      <p:ext uri="{BB962C8B-B14F-4D97-AF65-F5344CB8AC3E}">
        <p14:creationId xmlns:p14="http://schemas.microsoft.com/office/powerpoint/2010/main" val="164692805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xmlns="">
        <p15:guide id="5" orient="horz" pos="2160">
          <p15:clr>
            <a:srgbClr val="FBAE40"/>
          </p15:clr>
        </p15:guide>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2">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4336E9A-8E96-CD8C-7598-F87632CD81CF}"/>
              </a:ext>
            </a:extLst>
          </p:cNvPr>
          <p:cNvSpPr>
            <a:spLocks noGrp="1"/>
          </p:cNvSpPr>
          <p:nvPr>
            <p:ph type="ctrTitle"/>
          </p:nvPr>
        </p:nvSpPr>
        <p:spPr>
          <a:xfrm>
            <a:off x="2139939" y="374649"/>
            <a:ext cx="9632961" cy="5847987"/>
          </a:xfrm>
        </p:spPr>
        <p:txBody>
          <a:bodyPr anchor="b">
            <a:normAutofit/>
          </a:bodyPr>
          <a:lstStyle>
            <a:lvl1pPr algn="l">
              <a:lnSpc>
                <a:spcPct val="65000"/>
              </a:lnSpc>
              <a:defRPr sz="11000">
                <a:solidFill>
                  <a:schemeClr val="tx1"/>
                </a:solidFill>
              </a:defRPr>
            </a:lvl1pPr>
          </a:lstStyle>
          <a:p>
            <a:r>
              <a:rPr lang="en-US" dirty="0"/>
              <a:t>Click to edit Master title style</a:t>
            </a:r>
          </a:p>
        </p:txBody>
      </p:sp>
      <p:sp>
        <p:nvSpPr>
          <p:cNvPr id="4" name="Date Placeholder 3">
            <a:extLst>
              <a:ext uri="{FF2B5EF4-FFF2-40B4-BE49-F238E27FC236}">
                <a16:creationId xmlns:a16="http://schemas.microsoft.com/office/drawing/2014/main" xmlns="" id="{EAE2DAFA-435E-AAF9-8B67-495E5AFDCD91}"/>
              </a:ext>
            </a:extLst>
          </p:cNvPr>
          <p:cNvSpPr>
            <a:spLocks noGrp="1"/>
          </p:cNvSpPr>
          <p:nvPr>
            <p:ph type="dt" sz="half" idx="10"/>
          </p:nvPr>
        </p:nvSpPr>
        <p:spPr/>
        <p:txBody>
          <a:bodyPr/>
          <a:lstStyle>
            <a:lvl1pPr>
              <a:defRPr>
                <a:solidFill>
                  <a:schemeClr val="tx1"/>
                </a:solidFill>
              </a:defRPr>
            </a:lvl1pPr>
          </a:lstStyle>
          <a:p>
            <a:fld id="{B642C84F-F977-43DB-90CF-ECC5710077AC}" type="datetime1">
              <a:rPr lang="en-US" smtClean="0"/>
              <a:pPr/>
              <a:t>2/26/2026</a:t>
            </a:fld>
            <a:endParaRPr lang="en-US" dirty="0"/>
          </a:p>
        </p:txBody>
      </p:sp>
      <p:sp>
        <p:nvSpPr>
          <p:cNvPr id="5" name="Footer Placeholder 4">
            <a:extLst>
              <a:ext uri="{FF2B5EF4-FFF2-40B4-BE49-F238E27FC236}">
                <a16:creationId xmlns:a16="http://schemas.microsoft.com/office/drawing/2014/main" xmlns="" id="{5B407A58-3351-E479-1A0C-2FF49FA42707}"/>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6" name="Slide Number Placeholder 5">
            <a:extLst>
              <a:ext uri="{FF2B5EF4-FFF2-40B4-BE49-F238E27FC236}">
                <a16:creationId xmlns:a16="http://schemas.microsoft.com/office/drawing/2014/main" xmlns="" id="{81789E10-2433-2ECB-9C92-571B583A4CF1}"/>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sp>
        <p:nvSpPr>
          <p:cNvPr id="9" name="Shape 1">
            <a:extLst>
              <a:ext uri="{FF2B5EF4-FFF2-40B4-BE49-F238E27FC236}">
                <a16:creationId xmlns:a16="http://schemas.microsoft.com/office/drawing/2014/main" xmlns="" id="{97058303-9BE8-7CE5-6918-3467664B819B}"/>
              </a:ext>
            </a:extLst>
          </p:cNvPr>
          <p:cNvSpPr/>
          <p:nvPr/>
        </p:nvSpPr>
        <p:spPr>
          <a:xfrm>
            <a:off x="679447" y="635364"/>
            <a:ext cx="482598" cy="482537"/>
          </a:xfrm>
          <a:prstGeom prst="ellipse">
            <a:avLst/>
          </a:prstGeom>
          <a:noFill/>
          <a:ln w="12700">
            <a:solidFill>
              <a:schemeClr val="tx1"/>
            </a:solidFill>
            <a:prstDash val="solid"/>
          </a:ln>
        </p:spPr>
        <p:txBody>
          <a:bodyPr/>
          <a:lstStyle/>
          <a:p>
            <a:endParaRPr lang="en-US" sz="900" dirty="0">
              <a:solidFill>
                <a:schemeClr val="tx1"/>
              </a:solidFill>
            </a:endParaRPr>
          </a:p>
        </p:txBody>
      </p:sp>
      <p:pic>
        <p:nvPicPr>
          <p:cNvPr id="10" name="Image 0" descr=" ">
            <a:extLst>
              <a:ext uri="{FF2B5EF4-FFF2-40B4-BE49-F238E27FC236}">
                <a16:creationId xmlns:a16="http://schemas.microsoft.com/office/drawing/2014/main" xmlns="" id="{BC632823-5A98-7687-702C-BB6CA7E924B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884084" y="852674"/>
            <a:ext cx="727369" cy="73313"/>
          </a:xfrm>
          <a:prstGeom prst="rect">
            <a:avLst/>
          </a:prstGeom>
        </p:spPr>
      </p:pic>
    </p:spTree>
    <p:extLst>
      <p:ext uri="{BB962C8B-B14F-4D97-AF65-F5344CB8AC3E}">
        <p14:creationId xmlns:p14="http://schemas.microsoft.com/office/powerpoint/2010/main" val="172048064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xmlns="">
        <p15:guide id="5" orient="horz" pos="2160">
          <p15:clr>
            <a:srgbClr val="FBAE40"/>
          </p15:clr>
        </p15:guide>
        <p15:guide id="6" pos="3840">
          <p15:clr>
            <a:srgbClr val="FBAE40"/>
          </p15:clr>
        </p15:guide>
      </p15:sldGuideLst>
    </p:ext>
  </p:extLst>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20" Type="http://schemas.openxmlformats.org/officeDocument/2006/relationships/slideLayout" Target="../slideLayouts/slideLayout20.xml"/><Relationship Id="rId21" Type="http://schemas.openxmlformats.org/officeDocument/2006/relationships/slideLayout" Target="../slideLayouts/slideLayout21.xml"/><Relationship Id="rId22" Type="http://schemas.openxmlformats.org/officeDocument/2006/relationships/slideLayout" Target="../slideLayouts/slideLayout22.xml"/><Relationship Id="rId23" Type="http://schemas.openxmlformats.org/officeDocument/2006/relationships/slideLayout" Target="../slideLayouts/slideLayout23.xml"/><Relationship Id="rId24" Type="http://schemas.openxmlformats.org/officeDocument/2006/relationships/slideLayout" Target="../slideLayouts/slideLayout24.xml"/><Relationship Id="rId25" Type="http://schemas.openxmlformats.org/officeDocument/2006/relationships/slideLayout" Target="../slideLayouts/slideLayout25.xml"/><Relationship Id="rId26" Type="http://schemas.openxmlformats.org/officeDocument/2006/relationships/slideLayout" Target="../slideLayouts/slideLayout26.xml"/><Relationship Id="rId27" Type="http://schemas.openxmlformats.org/officeDocument/2006/relationships/slideLayout" Target="../slideLayouts/slideLayout27.xml"/><Relationship Id="rId28" Type="http://schemas.openxmlformats.org/officeDocument/2006/relationships/slideLayout" Target="../slideLayouts/slideLayout28.xml"/><Relationship Id="rId29" Type="http://schemas.openxmlformats.org/officeDocument/2006/relationships/slideLayout" Target="../slideLayouts/slideLayout29.xml"/><Relationship Id="rId30" Type="http://schemas.openxmlformats.org/officeDocument/2006/relationships/slideLayout" Target="../slideLayouts/slideLayout30.xml"/><Relationship Id="rId31" Type="http://schemas.openxmlformats.org/officeDocument/2006/relationships/slideLayout" Target="../slideLayouts/slideLayout31.xml"/><Relationship Id="rId32" Type="http://schemas.openxmlformats.org/officeDocument/2006/relationships/slideLayout" Target="../slideLayouts/slideLayout32.xml"/><Relationship Id="rId33" Type="http://schemas.openxmlformats.org/officeDocument/2006/relationships/slideLayout" Target="../slideLayouts/slideLayout33.xml"/><Relationship Id="rId34" Type="http://schemas.openxmlformats.org/officeDocument/2006/relationships/slideLayout" Target="../slideLayouts/slideLayout34.xml"/><Relationship Id="rId35" Type="http://schemas.openxmlformats.org/officeDocument/2006/relationships/slideLayout" Target="../slideLayouts/slideLayout35.xml"/><Relationship Id="rId36" Type="http://schemas.openxmlformats.org/officeDocument/2006/relationships/slideLayout" Target="../slideLayouts/slideLayout36.xml"/><Relationship Id="rId37" Type="http://schemas.openxmlformats.org/officeDocument/2006/relationships/slideLayout" Target="../slideLayouts/slideLayout37.xml"/><Relationship Id="rId38" Type="http://schemas.openxmlformats.org/officeDocument/2006/relationships/slideLayout" Target="../slideLayouts/slideLayout38.xml"/><Relationship Id="rId39" Type="http://schemas.openxmlformats.org/officeDocument/2006/relationships/slideLayout" Target="../slideLayouts/slideLayout39.xml"/><Relationship Id="rId40" Type="http://schemas.openxmlformats.org/officeDocument/2006/relationships/slideLayout" Target="../slideLayouts/slideLayout40.xml"/><Relationship Id="rId41" Type="http://schemas.openxmlformats.org/officeDocument/2006/relationships/slideLayout" Target="../slideLayouts/slideLayout41.xml"/><Relationship Id="rId42" Type="http://schemas.openxmlformats.org/officeDocument/2006/relationships/slideLayout" Target="../slideLayouts/slideLayout42.xml"/><Relationship Id="rId43" Type="http://schemas.openxmlformats.org/officeDocument/2006/relationships/slideLayout" Target="../slideLayouts/slideLayout43.xml"/><Relationship Id="rId44" Type="http://schemas.openxmlformats.org/officeDocument/2006/relationships/slideLayout" Target="../slideLayouts/slideLayout44.xml"/><Relationship Id="rId45" Type="http://schemas.openxmlformats.org/officeDocument/2006/relationships/slideLayout" Target="../slideLayouts/slideLayout45.xml"/><Relationship Id="rId46" Type="http://schemas.openxmlformats.org/officeDocument/2006/relationships/slideLayout" Target="../slideLayouts/slideLayout46.xml"/><Relationship Id="rId47" Type="http://schemas.openxmlformats.org/officeDocument/2006/relationships/slideLayout" Target="../slideLayouts/slideLayout47.xml"/><Relationship Id="rId48" Type="http://schemas.openxmlformats.org/officeDocument/2006/relationships/slideLayout" Target="../slideLayouts/slideLayout48.xml"/><Relationship Id="rId49" Type="http://schemas.openxmlformats.org/officeDocument/2006/relationships/slideLayout" Target="../slideLayouts/slideLayout49.xml"/><Relationship Id="rId50" Type="http://schemas.openxmlformats.org/officeDocument/2006/relationships/slideLayout" Target="../slideLayouts/slideLayout50.xml"/><Relationship Id="rId5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Autofit/>
          </a:bodyPr>
          <a:lstStyle/>
          <a:p>
            <a:r>
              <a:rPr lang="en-US" dirty="0"/>
              <a:t>Click to edit Master title style</a:t>
            </a:r>
          </a:p>
        </p:txBody>
      </p:sp>
      <p:sp>
        <p:nvSpPr>
          <p:cNvPr id="3" name="Text Placeholder 2">
            <a:extLst>
              <a:ext uri="{FF2B5EF4-FFF2-40B4-BE49-F238E27FC236}">
                <a16:creationId xmlns:a16="http://schemas.microsoft.com/office/drawing/2014/main" xmlns=""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xmlns="" id="{3995753E-AF8A-7E04-8A1A-205B755A0215}"/>
              </a:ext>
            </a:extLst>
          </p:cNvPr>
          <p:cNvSpPr>
            <a:spLocks noGrp="1"/>
          </p:cNvSpPr>
          <p:nvPr>
            <p:ph type="dt" sz="half" idx="2"/>
          </p:nvPr>
        </p:nvSpPr>
        <p:spPr>
          <a:xfrm>
            <a:off x="137160" y="6453002"/>
            <a:ext cx="3494314" cy="365125"/>
          </a:xfrm>
          <a:prstGeom prst="rect">
            <a:avLst/>
          </a:prstGeom>
        </p:spPr>
        <p:txBody>
          <a:bodyPr vert="horz" lIns="91440" tIns="45720" rIns="91440" bIns="45720" rtlCol="0" anchor="ctr"/>
          <a:lstStyle>
            <a:lvl1pPr algn="l">
              <a:defRPr sz="900">
                <a:solidFill>
                  <a:schemeClr val="tx1"/>
                </a:solidFill>
              </a:defRPr>
            </a:lvl1pPr>
          </a:lstStyle>
          <a:p>
            <a:fld id="{0C748914-8664-457B-A714-4A5A7F87DF93}" type="datetime1">
              <a:rPr lang="en-US" smtClean="0"/>
              <a:pPr/>
              <a:t>2/26/2026</a:t>
            </a:fld>
            <a:endParaRPr lang="en-US" dirty="0"/>
          </a:p>
        </p:txBody>
      </p:sp>
      <p:sp>
        <p:nvSpPr>
          <p:cNvPr id="5" name="Footer Placeholder 4">
            <a:extLst>
              <a:ext uri="{FF2B5EF4-FFF2-40B4-BE49-F238E27FC236}">
                <a16:creationId xmlns:a16="http://schemas.microsoft.com/office/drawing/2014/main" xmlns="" id="{D4E1B7C8-DA74-800B-EE14-A39E9DB32DE4}"/>
              </a:ext>
            </a:extLst>
          </p:cNvPr>
          <p:cNvSpPr>
            <a:spLocks noGrp="1"/>
          </p:cNvSpPr>
          <p:nvPr>
            <p:ph type="ftr" sz="quarter" idx="3"/>
          </p:nvPr>
        </p:nvSpPr>
        <p:spPr>
          <a:xfrm>
            <a:off x="8876521" y="6453002"/>
            <a:ext cx="2805405" cy="365125"/>
          </a:xfrm>
          <a:prstGeom prst="rect">
            <a:avLst/>
          </a:prstGeom>
        </p:spPr>
        <p:txBody>
          <a:bodyPr vert="horz" lIns="91440" tIns="45720" rIns="91440" bIns="45720" rtlCol="0" anchor="ctr"/>
          <a:lstStyle>
            <a:lvl1pPr algn="r">
              <a:defRPr sz="900">
                <a:solidFill>
                  <a:schemeClr val="tx1"/>
                </a:solidFill>
              </a:defRPr>
            </a:lvl1pPr>
          </a:lstStyle>
          <a:p>
            <a:r>
              <a:rPr lang="en-US" dirty="0"/>
              <a:t>Sample Footer Text</a:t>
            </a:r>
          </a:p>
        </p:txBody>
      </p:sp>
      <p:sp>
        <p:nvSpPr>
          <p:cNvPr id="6" name="Slide Number Placeholder 5">
            <a:extLst>
              <a:ext uri="{FF2B5EF4-FFF2-40B4-BE49-F238E27FC236}">
                <a16:creationId xmlns:a16="http://schemas.microsoft.com/office/drawing/2014/main" xmlns="" id="{7AC1647D-0DF0-CA1B-F723-EF7B8F508DB7}"/>
              </a:ext>
            </a:extLst>
          </p:cNvPr>
          <p:cNvSpPr>
            <a:spLocks noGrp="1"/>
          </p:cNvSpPr>
          <p:nvPr>
            <p:ph type="sldNum" sz="quarter" idx="4"/>
          </p:nvPr>
        </p:nvSpPr>
        <p:spPr>
          <a:xfrm>
            <a:off x="11632162" y="6453002"/>
            <a:ext cx="429207" cy="365125"/>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66489926"/>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 id="2147483778" r:id="rId13"/>
    <p:sldLayoutId id="2147483779" r:id="rId14"/>
    <p:sldLayoutId id="2147483780" r:id="rId15"/>
    <p:sldLayoutId id="2147483781" r:id="rId16"/>
    <p:sldLayoutId id="2147483782" r:id="rId17"/>
    <p:sldLayoutId id="2147483783" r:id="rId18"/>
    <p:sldLayoutId id="2147483784" r:id="rId19"/>
    <p:sldLayoutId id="2147483785" r:id="rId20"/>
    <p:sldLayoutId id="2147483786" r:id="rId21"/>
    <p:sldLayoutId id="2147483787" r:id="rId22"/>
    <p:sldLayoutId id="2147483788" r:id="rId23"/>
    <p:sldLayoutId id="2147483789" r:id="rId24"/>
    <p:sldLayoutId id="2147483790" r:id="rId25"/>
    <p:sldLayoutId id="2147483791" r:id="rId26"/>
    <p:sldLayoutId id="2147483792" r:id="rId27"/>
    <p:sldLayoutId id="2147483793" r:id="rId28"/>
    <p:sldLayoutId id="2147483794" r:id="rId29"/>
    <p:sldLayoutId id="2147483795" r:id="rId30"/>
    <p:sldLayoutId id="2147483796" r:id="rId31"/>
    <p:sldLayoutId id="2147483797" r:id="rId32"/>
    <p:sldLayoutId id="2147483798" r:id="rId33"/>
    <p:sldLayoutId id="2147483799" r:id="rId34"/>
    <p:sldLayoutId id="2147483800" r:id="rId35"/>
    <p:sldLayoutId id="2147483801" r:id="rId36"/>
    <p:sldLayoutId id="2147483802" r:id="rId37"/>
    <p:sldLayoutId id="2147483803" r:id="rId38"/>
    <p:sldLayoutId id="2147483804" r:id="rId39"/>
    <p:sldLayoutId id="2147483805" r:id="rId40"/>
    <p:sldLayoutId id="2147483806" r:id="rId41"/>
    <p:sldLayoutId id="2147483807" r:id="rId42"/>
    <p:sldLayoutId id="2147483808" r:id="rId43"/>
    <p:sldLayoutId id="2147483809" r:id="rId44"/>
    <p:sldLayoutId id="2147483810" r:id="rId45"/>
    <p:sldLayoutId id="2147483811" r:id="rId46"/>
    <p:sldLayoutId id="2147483812" r:id="rId47"/>
    <p:sldLayoutId id="2147483813" r:id="rId48"/>
    <p:sldLayoutId id="2147483814" r:id="rId49"/>
    <p:sldLayoutId id="2147483815" r:id="rId50"/>
  </p:sldLayoutIdLst>
  <p:hf sldNum="0" hdr="0" ftr="0" dt="0"/>
  <p:txStyles>
    <p:titleStyle>
      <a:lvl1pPr algn="l" defTabSz="914400" rtl="0" eaLnBrk="1" latinLnBrk="0" hangingPunct="1">
        <a:lnSpc>
          <a:spcPct val="80000"/>
        </a:lnSpc>
        <a:spcBef>
          <a:spcPct val="0"/>
        </a:spcBef>
        <a:buNone/>
        <a:defRPr sz="5000" b="0" i="1"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7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5" orient="horz" pos="2160">
          <p15:clr>
            <a:srgbClr val="F26B43"/>
          </p15:clr>
        </p15:guide>
        <p15:guide id="6"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image" Target="../media/image25.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26.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image" Target="../media/image27.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28.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image" Target="../media/image29.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17.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image" Target="../media/image18.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image" Target="../media/image19.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image" Target="../media/image20.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image" Target="../media/image21.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image" Target="../media/image22.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23.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image" Target="../media/image2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F057989-07E4-B482-9F2A-EBF670F7FA92}"/>
              </a:ext>
            </a:extLst>
          </p:cNvPr>
          <p:cNvSpPr>
            <a:spLocks noGrp="1"/>
          </p:cNvSpPr>
          <p:nvPr>
            <p:ph type="ctrTitle"/>
          </p:nvPr>
        </p:nvSpPr>
        <p:spPr>
          <a:xfrm>
            <a:off x="634997" y="635364"/>
            <a:ext cx="10923339" cy="4915803"/>
          </a:xfrm>
        </p:spPr>
        <p:txBody>
          <a:bodyPr>
            <a:normAutofit fontScale="90000"/>
          </a:bodyPr>
          <a:lstStyle/>
          <a:p>
            <a:r>
              <a:rPr sz="1600">
                <a:latin typeface="Arial"/>
              </a:rPr>
              <a:t>Η Ευρωπαϊκή Ένωση ως κοινότητα αξιών, δικαιωμάτων και συνεργασίας</a:t>
            </a:r>
            <a:endParaRPr lang="bg-BG" sz="8000" dirty="0">
              <a:latin typeface="Bookman Old Style"/>
            </a:endParaRPr>
          </a:p>
        </p:txBody>
      </p:sp>
      <p:sp>
        <p:nvSpPr>
          <p:cNvPr id="3" name="Subtitle 2">
            <a:extLst>
              <a:ext uri="{FF2B5EF4-FFF2-40B4-BE49-F238E27FC236}">
                <a16:creationId xmlns:a16="http://schemas.microsoft.com/office/drawing/2014/main" xmlns="" id="{363CF5F8-0028-8636-5006-5D5C52B32774}"/>
              </a:ext>
            </a:extLst>
          </p:cNvPr>
          <p:cNvSpPr>
            <a:spLocks noGrp="1"/>
          </p:cNvSpPr>
          <p:nvPr>
            <p:ph type="subTitle" idx="1"/>
          </p:nvPr>
        </p:nvSpPr>
        <p:spPr>
          <a:xfrm>
            <a:off x="2139937" y="5799354"/>
            <a:ext cx="9418399" cy="446558"/>
          </a:xfrm>
        </p:spPr>
        <p:txBody>
          <a:bodyPr vert="horz" lIns="91440" tIns="45720" rIns="91440" bIns="45720" rtlCol="0" anchor="b">
            <a:noAutofit/>
          </a:bodyPr>
          <a:lstStyle/>
          <a:p>
            <a:endParaRPr lang="en-US" dirty="0">
              <a:latin typeface="Bookman Old Style"/>
            </a:endParaRPr>
          </a:p>
        </p:txBody>
      </p:sp>
    </p:spTree>
    <p:extLst>
      <p:ext uri="{BB962C8B-B14F-4D97-AF65-F5344CB8AC3E}">
        <p14:creationId xmlns:p14="http://schemas.microsoft.com/office/powerpoint/2010/main" val="17738313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A23153D-915E-B26E-77A0-B0A60D95B98E}"/>
              </a:ext>
            </a:extLst>
          </p:cNvPr>
          <p:cNvSpPr>
            <a:spLocks noGrp="1"/>
          </p:cNvSpPr>
          <p:nvPr>
            <p:ph type="title"/>
          </p:nvPr>
        </p:nvSpPr>
        <p:spPr>
          <a:xfrm>
            <a:off x="8343102" y="1078992"/>
            <a:ext cx="3273552" cy="1942773"/>
          </a:xfrm>
        </p:spPr>
        <p:txBody>
          <a:bodyPr anchor="b">
            <a:normAutofit/>
          </a:bodyPr>
          <a:lstStyle/>
          <a:p>
            <a:r>
              <a:rPr sz="1600">
                <a:latin typeface="Arial"/>
              </a:rPr>
              <a:t>Δικαιώματα των πολιτών της ΕΕ</a:t>
            </a:r>
            <a:endParaRPr lang="bg-BG" sz="4600">
              <a:latin typeface="Bookman Old Style"/>
            </a:endParaRPr>
          </a:p>
        </p:txBody>
      </p:sp>
      <p:pic>
        <p:nvPicPr>
          <p:cNvPr id="4" name="Картина 3" descr="Картина, която съдържа на открито, бутилка, текст, небе&#10;&#10;Генерирано от ИИ съдържание може да е неправилно.">
            <a:extLst>
              <a:ext uri="{FF2B5EF4-FFF2-40B4-BE49-F238E27FC236}">
                <a16:creationId xmlns:a16="http://schemas.microsoft.com/office/drawing/2014/main" xmlns="" id="{A3CEEC0A-298C-7596-39F6-AC63521C8E6E}"/>
              </a:ext>
            </a:extLst>
          </p:cNvPr>
          <p:cNvPicPr>
            <a:picLocks noChangeAspect="1"/>
          </p:cNvPicPr>
          <p:nvPr/>
        </p:nvPicPr>
        <p:blipFill>
          <a:blip r:embed="rId2"/>
          <a:srcRect l="18055" r="6775" b="-1"/>
          <a:stretch>
            <a:fillRect/>
          </a:stretch>
        </p:blipFill>
        <p:spPr>
          <a:xfrm>
            <a:off x="20" y="10"/>
            <a:ext cx="7781345" cy="6857990"/>
          </a:xfrm>
          <a:prstGeom prst="rect">
            <a:avLst/>
          </a:prstGeom>
          <a:noFill/>
        </p:spPr>
      </p:pic>
      <p:sp>
        <p:nvSpPr>
          <p:cNvPr id="3" name="Content Placeholder 2">
            <a:extLst>
              <a:ext uri="{FF2B5EF4-FFF2-40B4-BE49-F238E27FC236}">
                <a16:creationId xmlns:a16="http://schemas.microsoft.com/office/drawing/2014/main" xmlns="" id="{F5BE6C73-4F90-26C9-3E52-B235190AEAD0}"/>
              </a:ext>
            </a:extLst>
          </p:cNvPr>
          <p:cNvSpPr>
            <a:spLocks noGrp="1"/>
          </p:cNvSpPr>
          <p:nvPr>
            <p:ph sz="quarter" idx="14"/>
          </p:nvPr>
        </p:nvSpPr>
        <p:spPr>
          <a:xfrm>
            <a:off x="8344096" y="3099816"/>
            <a:ext cx="3273552" cy="2953512"/>
          </a:xfrm>
        </p:spPr>
        <p:txBody>
          <a:bodyPr vert="horz" lIns="91440" tIns="45720" rIns="91440" bIns="45720" rtlCol="0" anchor="t">
            <a:noAutofit/>
          </a:bodyPr>
          <a:lstStyle/>
          <a:p>
            <a:r>
              <a:rPr sz="1600">
                <a:latin typeface="Arial"/>
              </a:rPr>
              <a:t>Προσφέρει στους ανθρώπους πρόσθετα δικαιώματα, όπως το δικαίωμα να μετακινούνται, να σπουδάζουν και να εργάζονται σε άλλες χώρες της ΕΕ, καθώς και το δικαίωμα συμμετοχής σε δημοκρατικές διαδικασίες.</a:t>
            </a:r>
          </a:p>
        </p:txBody>
      </p:sp>
    </p:spTree>
    <p:extLst>
      <p:ext uri="{BB962C8B-B14F-4D97-AF65-F5344CB8AC3E}">
        <p14:creationId xmlns:p14="http://schemas.microsoft.com/office/powerpoint/2010/main" val="14729826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159B732-B1AC-BE34-4B6A-E40D4AAEC4AE}"/>
              </a:ext>
            </a:extLst>
          </p:cNvPr>
          <p:cNvSpPr>
            <a:spLocks noGrp="1"/>
          </p:cNvSpPr>
          <p:nvPr>
            <p:ph type="title"/>
          </p:nvPr>
        </p:nvSpPr>
        <p:spPr>
          <a:xfrm>
            <a:off x="612648" y="605790"/>
            <a:ext cx="4572000" cy="932688"/>
          </a:xfrm>
        </p:spPr>
        <p:txBody>
          <a:bodyPr anchor="b">
            <a:noAutofit/>
          </a:bodyPr>
          <a:lstStyle/>
          <a:p>
            <a:r>
              <a:rPr sz="1600">
                <a:latin typeface="Arial"/>
              </a:rPr>
              <a:t>Ευθύνες των πολιτών</a:t>
            </a:r>
            <a:endParaRPr lang="bg-BG" sz="4000">
              <a:latin typeface="Bookman Old Style"/>
            </a:endParaRPr>
          </a:p>
        </p:txBody>
      </p:sp>
      <p:sp>
        <p:nvSpPr>
          <p:cNvPr id="3" name="Content Placeholder 2">
            <a:extLst>
              <a:ext uri="{FF2B5EF4-FFF2-40B4-BE49-F238E27FC236}">
                <a16:creationId xmlns:a16="http://schemas.microsoft.com/office/drawing/2014/main" xmlns="" id="{3F013921-0C7A-69E8-FDAD-099AB8A05415}"/>
              </a:ext>
            </a:extLst>
          </p:cNvPr>
          <p:cNvSpPr>
            <a:spLocks noGrp="1"/>
          </p:cNvSpPr>
          <p:nvPr>
            <p:ph sz="quarter" idx="14"/>
          </p:nvPr>
        </p:nvSpPr>
        <p:spPr>
          <a:xfrm>
            <a:off x="612774" y="2083212"/>
            <a:ext cx="4572000" cy="4281012"/>
          </a:xfrm>
        </p:spPr>
        <p:txBody>
          <a:bodyPr vert="horz" lIns="91440" tIns="45720" rIns="91440" bIns="45720" rtlCol="0" anchor="t">
            <a:normAutofit/>
          </a:bodyPr>
          <a:lstStyle/>
          <a:p>
            <a:pPr marL="457200" indent="-457200">
              <a:buFont typeface="Arial"/>
              <a:buChar char="•"/>
            </a:pPr>
            <a:r>
              <a:rPr sz="1600">
                <a:latin typeface="Arial"/>
              </a:rPr>
              <a:t>Η ευρωπαϊκή πολιτειότητα περιλαμβάνει και ευθύνες, όπως τον σεβασμό των κοινών αξιών και των δημοκρατικών κανόνων.</a:t>
            </a:r>
            <a:endParaRPr lang="bg-BG" sz="2800">
              <a:latin typeface="Bookman Old Style"/>
            </a:endParaRPr>
          </a:p>
        </p:txBody>
      </p:sp>
      <p:pic>
        <p:nvPicPr>
          <p:cNvPr id="4" name="Картина 3" descr="Картина, която съдържа дрехи, на открито, мъж, човек&#10;&#10;Генерирано от ИИ съдържание може да е неправилно.">
            <a:extLst>
              <a:ext uri="{FF2B5EF4-FFF2-40B4-BE49-F238E27FC236}">
                <a16:creationId xmlns:a16="http://schemas.microsoft.com/office/drawing/2014/main" xmlns="" id="{3CE2A2FC-A6A1-AAB6-9FBF-46E99F3274FA}"/>
              </a:ext>
            </a:extLst>
          </p:cNvPr>
          <p:cNvPicPr>
            <a:picLocks noChangeAspect="1"/>
          </p:cNvPicPr>
          <p:nvPr/>
        </p:nvPicPr>
        <p:blipFill>
          <a:blip r:embed="rId2"/>
          <a:srcRect t="10562" r="-2" b="16203"/>
          <a:stretch>
            <a:fillRect/>
          </a:stretch>
        </p:blipFill>
        <p:spPr>
          <a:xfrm>
            <a:off x="5917720" y="10"/>
            <a:ext cx="6274279" cy="6857990"/>
          </a:xfrm>
          <a:prstGeom prst="rect">
            <a:avLst/>
          </a:prstGeom>
          <a:noFill/>
        </p:spPr>
      </p:pic>
    </p:spTree>
    <p:extLst>
      <p:ext uri="{BB962C8B-B14F-4D97-AF65-F5344CB8AC3E}">
        <p14:creationId xmlns:p14="http://schemas.microsoft.com/office/powerpoint/2010/main" val="6110999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xmlns="" id="{5887DED8-6AE1-68B6-2A8B-7B962CA7F14B}"/>
              </a:ext>
            </a:extLst>
          </p:cNvPr>
          <p:cNvSpPr>
            <a:spLocks noGrp="1"/>
          </p:cNvSpPr>
          <p:nvPr>
            <p:ph type="title"/>
          </p:nvPr>
        </p:nvSpPr>
        <p:spPr>
          <a:xfrm>
            <a:off x="7253808" y="584339"/>
            <a:ext cx="4361688" cy="1527048"/>
          </a:xfrm>
        </p:spPr>
        <p:txBody>
          <a:bodyPr anchor="b">
            <a:normAutofit/>
          </a:bodyPr>
          <a:lstStyle/>
          <a:p>
            <a:r>
              <a:rPr sz="1600">
                <a:latin typeface="Arial"/>
              </a:rPr>
              <a:t>Αλληλεγγύη</a:t>
            </a:r>
            <a:endParaRPr lang="bg-BG">
              <a:latin typeface="Bookman Old Style"/>
            </a:endParaRPr>
          </a:p>
        </p:txBody>
      </p:sp>
      <p:pic>
        <p:nvPicPr>
          <p:cNvPr id="3" name="Картина 2" descr="Картина, която съдържа човек, Плът, Танц, червен&#10;&#10;Генерирано от ИИ съдържание може да е неправилно.">
            <a:extLst>
              <a:ext uri="{FF2B5EF4-FFF2-40B4-BE49-F238E27FC236}">
                <a16:creationId xmlns:a16="http://schemas.microsoft.com/office/drawing/2014/main" xmlns="" id="{48557FDB-5006-8069-6220-1C440A75AEC5}"/>
              </a:ext>
            </a:extLst>
          </p:cNvPr>
          <p:cNvPicPr>
            <a:picLocks noChangeAspect="1"/>
          </p:cNvPicPr>
          <p:nvPr/>
        </p:nvPicPr>
        <p:blipFill>
          <a:blip r:embed="rId2"/>
          <a:srcRect l="22628" r="13021" b="-1"/>
          <a:stretch>
            <a:fillRect/>
          </a:stretch>
        </p:blipFill>
        <p:spPr>
          <a:xfrm>
            <a:off x="20" y="10"/>
            <a:ext cx="6611489" cy="6857990"/>
          </a:xfrm>
          <a:prstGeom prst="rect">
            <a:avLst/>
          </a:prstGeom>
          <a:noFill/>
        </p:spPr>
      </p:pic>
      <p:sp>
        <p:nvSpPr>
          <p:cNvPr id="10" name="Content Placeholder 9">
            <a:extLst>
              <a:ext uri="{FF2B5EF4-FFF2-40B4-BE49-F238E27FC236}">
                <a16:creationId xmlns:a16="http://schemas.microsoft.com/office/drawing/2014/main" xmlns="" id="{75AE507D-4CB8-AC6C-888A-88AAAAA0BC2D}"/>
              </a:ext>
            </a:extLst>
          </p:cNvPr>
          <p:cNvSpPr>
            <a:spLocks noGrp="1"/>
          </p:cNvSpPr>
          <p:nvPr>
            <p:ph sz="quarter" idx="14"/>
          </p:nvPr>
        </p:nvSpPr>
        <p:spPr>
          <a:xfrm>
            <a:off x="7253745" y="2212975"/>
            <a:ext cx="4362450" cy="4095750"/>
          </a:xfrm>
        </p:spPr>
        <p:txBody>
          <a:bodyPr vert="horz" lIns="0" tIns="45720" rIns="0" bIns="45720" rtlCol="0" anchor="t" wrap="square">
            <a:normAutofit/>
          </a:bodyPr>
          <a:lstStyle/>
          <a:p>
            <a:pPr marL="457200" indent="-457200"/>
            <a:r>
              <a:rPr sz="1600">
                <a:latin typeface="Arial"/>
              </a:rPr>
              <a:t>Η αλληλεγγύη είναι βασική έννοια στην ΕΕ. Σημαίνει ότι στηρίζουμε ο ένας τον άλλο, ιδιαίτερα σε περιόδους δυσκολίας. Η συνεργασία μεταξύ χωρών μειώνει τις ανισότητες, προωθεί την ανάπτυξη και ενισχύει την ειρήνη. Η αλληλεγγύη δείχνει ότι οι προκλήσεις αντιμετωπίζονται καλύτερα μαζί παρά μόνοι.</a:t>
            </a:r>
          </a:p>
        </p:txBody>
      </p:sp>
    </p:spTree>
    <p:extLst>
      <p:ext uri="{BB962C8B-B14F-4D97-AF65-F5344CB8AC3E}">
        <p14:creationId xmlns:p14="http://schemas.microsoft.com/office/powerpoint/2010/main" val="19899323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4F499839-9666-B983-B7D3-39DC6EED6675}"/>
              </a:ext>
            </a:extLst>
          </p:cNvPr>
          <p:cNvSpPr>
            <a:spLocks noGrp="1"/>
          </p:cNvSpPr>
          <p:nvPr>
            <p:ph type="title"/>
          </p:nvPr>
        </p:nvSpPr>
        <p:spPr>
          <a:xfrm>
            <a:off x="612648" y="403385"/>
            <a:ext cx="4572000" cy="1063656"/>
          </a:xfrm>
        </p:spPr>
        <p:txBody>
          <a:bodyPr anchor="b">
            <a:noAutofit/>
          </a:bodyPr>
          <a:lstStyle/>
          <a:p>
            <a:r>
              <a:rPr sz="1600">
                <a:latin typeface="Arial"/>
              </a:rPr>
              <a:t>Πολιτισμική διαφορετικότητα</a:t>
            </a:r>
            <a:endParaRPr lang="bg-BG" sz="4000">
              <a:latin typeface="Bookman Old Style"/>
            </a:endParaRPr>
          </a:p>
        </p:txBody>
      </p:sp>
      <p:sp>
        <p:nvSpPr>
          <p:cNvPr id="19" name="Контейнер за съдържание 18">
            <a:extLst>
              <a:ext uri="{FF2B5EF4-FFF2-40B4-BE49-F238E27FC236}">
                <a16:creationId xmlns:a16="http://schemas.microsoft.com/office/drawing/2014/main" xmlns="" id="{6D944BA3-35A3-5427-988B-7E1B3A13EEB1}"/>
              </a:ext>
            </a:extLst>
          </p:cNvPr>
          <p:cNvSpPr>
            <a:spLocks noGrp="1"/>
          </p:cNvSpPr>
          <p:nvPr>
            <p:ph sz="quarter" idx="14"/>
          </p:nvPr>
        </p:nvSpPr>
        <p:spPr>
          <a:xfrm>
            <a:off x="612774" y="1714118"/>
            <a:ext cx="4572000" cy="4709637"/>
          </a:xfrm>
        </p:spPr>
        <p:txBody>
          <a:bodyPr vert="horz" lIns="91440" tIns="45720" rIns="91440" bIns="45720" rtlCol="0" anchor="t">
            <a:normAutofit fontScale="92500" lnSpcReduction="10000"/>
          </a:bodyPr>
          <a:lstStyle/>
          <a:p>
            <a:pPr marL="571500" indent="-571500"/>
            <a:r>
              <a:rPr sz="1600">
                <a:latin typeface="Arial"/>
              </a:rPr>
              <a:t>Η Ευρωπαϊκή Ένωση σέβεται την πολιτισμική διαφορετικότητα. Παρότι οι χώρες έχουν διαφορετικές γλώσσες, παραδόσεις και ιστορίες, οι κοινές αξίες τους επιτρέπουν να συνυπάρχουν ειρηνικά. Η διαφορετικότητα θεωρείται δύναμη και όχι πρόβλημα.</a:t>
            </a:r>
          </a:p>
        </p:txBody>
      </p:sp>
      <p:pic>
        <p:nvPicPr>
          <p:cNvPr id="2" name="Картина 1" descr="Картина, която съдържа нокът, човек, пръст, Моден аксесоар&#10;&#10;Генерирано от ИИ съдържание може да е неправилно.">
            <a:extLst>
              <a:ext uri="{FF2B5EF4-FFF2-40B4-BE49-F238E27FC236}">
                <a16:creationId xmlns:a16="http://schemas.microsoft.com/office/drawing/2014/main" xmlns="" id="{1EE20426-548E-7CDE-DD3F-ACB3CECA52D4}"/>
              </a:ext>
            </a:extLst>
          </p:cNvPr>
          <p:cNvPicPr>
            <a:picLocks noChangeAspect="1"/>
          </p:cNvPicPr>
          <p:nvPr/>
        </p:nvPicPr>
        <p:blipFill>
          <a:blip r:embed="rId2"/>
          <a:stretch>
            <a:fillRect/>
          </a:stretch>
        </p:blipFill>
        <p:spPr>
          <a:xfrm>
            <a:off x="5917720" y="1076145"/>
            <a:ext cx="6274279" cy="4705709"/>
          </a:xfrm>
          <a:prstGeom prst="rect">
            <a:avLst/>
          </a:prstGeom>
          <a:noFill/>
        </p:spPr>
      </p:pic>
    </p:spTree>
    <p:extLst>
      <p:ext uri="{BB962C8B-B14F-4D97-AF65-F5344CB8AC3E}">
        <p14:creationId xmlns:p14="http://schemas.microsoft.com/office/powerpoint/2010/main" val="9879459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9BA87EA-8BB3-79C6-656A-1A8ABD658D7E}"/>
              </a:ext>
            </a:extLst>
          </p:cNvPr>
          <p:cNvSpPr>
            <a:spLocks noGrp="1"/>
          </p:cNvSpPr>
          <p:nvPr>
            <p:ph type="title"/>
          </p:nvPr>
        </p:nvSpPr>
        <p:spPr>
          <a:xfrm>
            <a:off x="8343102" y="1078992"/>
            <a:ext cx="3273552" cy="1942773"/>
          </a:xfrm>
        </p:spPr>
        <p:txBody>
          <a:bodyPr anchor="b">
            <a:normAutofit/>
          </a:bodyPr>
          <a:lstStyle/>
          <a:p>
            <a:r>
              <a:rPr sz="1600">
                <a:latin typeface="Arial"/>
              </a:rPr>
              <a:t>Μελέτη περίπτωσης</a:t>
            </a:r>
            <a:endParaRPr lang="bg-BG"/>
          </a:p>
        </p:txBody>
      </p:sp>
      <p:pic>
        <p:nvPicPr>
          <p:cNvPr id="4" name="Картина 3" descr="Картина, която съдържа карта, Свят, текст&#10;&#10;Генерирано от ИИ съдържание може да е неправилно.">
            <a:extLst>
              <a:ext uri="{FF2B5EF4-FFF2-40B4-BE49-F238E27FC236}">
                <a16:creationId xmlns:a16="http://schemas.microsoft.com/office/drawing/2014/main" xmlns="" id="{20201637-E002-BA94-37D3-B0DF34852C68}"/>
              </a:ext>
            </a:extLst>
          </p:cNvPr>
          <p:cNvPicPr>
            <a:picLocks noChangeAspect="1"/>
          </p:cNvPicPr>
          <p:nvPr/>
        </p:nvPicPr>
        <p:blipFill>
          <a:blip r:embed="rId2"/>
          <a:srcRect l="20967" r="3294" b="-1"/>
          <a:stretch>
            <a:fillRect/>
          </a:stretch>
        </p:blipFill>
        <p:spPr>
          <a:xfrm>
            <a:off x="20" y="10"/>
            <a:ext cx="7781345" cy="6857990"/>
          </a:xfrm>
          <a:prstGeom prst="rect">
            <a:avLst/>
          </a:prstGeom>
          <a:noFill/>
        </p:spPr>
      </p:pic>
      <p:sp>
        <p:nvSpPr>
          <p:cNvPr id="3" name="Subtitle 2">
            <a:extLst>
              <a:ext uri="{FF2B5EF4-FFF2-40B4-BE49-F238E27FC236}">
                <a16:creationId xmlns:a16="http://schemas.microsoft.com/office/drawing/2014/main" xmlns="" id="{E61DF94A-DA27-1E29-408E-F5360E814FB0}"/>
              </a:ext>
            </a:extLst>
          </p:cNvPr>
          <p:cNvSpPr>
            <a:spLocks noGrp="1"/>
          </p:cNvSpPr>
          <p:nvPr>
            <p:ph sz="quarter" idx="14"/>
          </p:nvPr>
        </p:nvSpPr>
        <p:spPr>
          <a:xfrm>
            <a:off x="8344096" y="3099816"/>
            <a:ext cx="3273552" cy="2953512"/>
          </a:xfrm>
        </p:spPr>
        <p:txBody>
          <a:bodyPr vert="horz" lIns="91440" tIns="45720" rIns="91440" bIns="45720" rtlCol="0" anchor="t">
            <a:normAutofit/>
          </a:bodyPr>
          <a:lstStyle/>
          <a:p>
            <a:pPr marL="285750" indent="-285750">
              <a:buChar char="•"/>
            </a:pPr>
            <a:r>
              <a:rPr sz="1600">
                <a:latin typeface="Arial"/>
              </a:rPr>
              <a:t>Μελέτη περίπτωσης 1 – Συνεργασία στην Ευρώπη</a:t>
            </a:r>
            <a:endParaRPr lang="bg-BG" sz="2000">
              <a:latin typeface="Bookman Old Style"/>
            </a:endParaRPr>
          </a:p>
          <a:p>
            <a:r>
              <a:rPr sz="1600">
                <a:latin typeface="Arial"/>
              </a:rPr>
              <a:t>Μελέτη περίπτωσης 2 – Μία απόφαση, πολλές χώρες</a:t>
            </a:r>
          </a:p>
        </p:txBody>
      </p:sp>
    </p:spTree>
    <p:extLst>
      <p:ext uri="{BB962C8B-B14F-4D97-AF65-F5344CB8AC3E}">
        <p14:creationId xmlns:p14="http://schemas.microsoft.com/office/powerpoint/2010/main" val="32727320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6B47223-A893-96A6-F0E7-83F317B9BE5B}"/>
              </a:ext>
            </a:extLst>
          </p:cNvPr>
          <p:cNvSpPr>
            <a:spLocks noGrp="1"/>
          </p:cNvSpPr>
          <p:nvPr>
            <p:ph type="ctrTitle"/>
          </p:nvPr>
        </p:nvSpPr>
        <p:spPr/>
        <p:txBody>
          <a:bodyPr>
            <a:normAutofit fontScale="90000"/>
          </a:bodyPr>
          <a:lstStyle/>
          <a:p>
            <a:endParaRPr lang="en-US" sz="6000" dirty="0"/>
          </a:p>
          <a:p>
            <a:r>
              <a:rPr lang="en-US" dirty="0"/>
              <a:t/>
            </a:r>
            <a:br>
              <a:rPr lang="en-US" dirty="0"/>
            </a:br>
            <a:endParaRPr lang="en-US" dirty="0"/>
          </a:p>
        </p:txBody>
      </p:sp>
      <p:sp>
        <p:nvSpPr>
          <p:cNvPr id="5" name="Подзаглавие 4">
            <a:extLst>
              <a:ext uri="{FF2B5EF4-FFF2-40B4-BE49-F238E27FC236}">
                <a16:creationId xmlns:a16="http://schemas.microsoft.com/office/drawing/2014/main" xmlns="" id="{8FAF3235-FFAE-B42E-583F-E816F074CF75}"/>
              </a:ext>
            </a:extLst>
          </p:cNvPr>
          <p:cNvSpPr>
            <a:spLocks noGrp="1"/>
          </p:cNvSpPr>
          <p:nvPr>
            <p:ph type="subTitle" idx="1"/>
          </p:nvPr>
        </p:nvSpPr>
        <p:spPr>
          <a:xfrm>
            <a:off x="2139937" y="1715510"/>
            <a:ext cx="9418399" cy="4530401"/>
          </a:xfrm>
        </p:spPr>
        <p:txBody>
          <a:bodyPr>
            <a:normAutofit fontScale="77500" lnSpcReduction="20000"/>
          </a:bodyPr>
          <a:lstStyle/>
          <a:p>
            <a:r>
              <a:rPr lang="bg-BG" sz="2800">
                <a:latin typeface="Bookman Old Style"/>
              </a:rPr>
              <a:t>European Commission. (2020). The EU &amp; me: A guide for young learners. Publications Office of the European Union.</a:t>
            </a:r>
            <a:endParaRPr lang="bg-BG" sz="2800" dirty="0">
              <a:latin typeface="Bookman Old Style"/>
            </a:endParaRPr>
          </a:p>
          <a:p>
            <a:r>
              <a:rPr lang="bg-BG" sz="2800">
                <a:latin typeface="Bookman Old Style"/>
              </a:rPr>
              <a:t>European Parliament. (2019). Build your Europe! Educational toolkit.</a:t>
            </a:r>
            <a:endParaRPr lang="bg-BG" sz="2800" dirty="0">
              <a:latin typeface="Bookman Old Style"/>
            </a:endParaRPr>
          </a:p>
          <a:p>
            <a:r>
              <a:rPr lang="bg-BG" sz="2800">
                <a:latin typeface="Bookman Old Style"/>
              </a:rPr>
              <a:t>Council of Europe. (2018). Reference framework of competences for democratic culture: Volume 1 – Context, concepts and model. Council of Europe Publishing. </a:t>
            </a:r>
            <a:r>
              <a:rPr lang="bg-BG" sz="2800" dirty="0">
                <a:latin typeface="Bookman Old Style"/>
              </a:rPr>
              <a:t>https://www.coe.int</a:t>
            </a:r>
          </a:p>
          <a:p>
            <a:r>
              <a:rPr lang="bg-BG" sz="2800">
                <a:latin typeface="Bookman Old Style"/>
              </a:rPr>
              <a:t>Council of Europe. (2016). Competences for democratic culture: Living together as equals in culturally diverse democratic societies. Council of Europe.</a:t>
            </a:r>
          </a:p>
          <a:p>
            <a:r>
              <a:rPr lang="en-US" dirty="0"/>
              <a:t/>
            </a:r>
            <a:br>
              <a:rPr lang="en-US" dirty="0"/>
            </a:br>
            <a:endParaRPr lang="en-US" dirty="0"/>
          </a:p>
        </p:txBody>
      </p:sp>
      <p:sp>
        <p:nvSpPr>
          <p:cNvPr id="4" name="Текстово поле 3">
            <a:extLst>
              <a:ext uri="{FF2B5EF4-FFF2-40B4-BE49-F238E27FC236}">
                <a16:creationId xmlns:a16="http://schemas.microsoft.com/office/drawing/2014/main" xmlns="" id="{554CA8D8-3A12-1DBD-414B-F4EEA20010A4}"/>
              </a:ext>
            </a:extLst>
          </p:cNvPr>
          <p:cNvSpPr txBox="1"/>
          <p:nvPr/>
        </p:nvSpPr>
        <p:spPr>
          <a:xfrm>
            <a:off x="631452" y="629808"/>
            <a:ext cx="10929835" cy="166199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sz="1600">
                <a:latin typeface="Arial"/>
              </a:rPr>
              <a:t>Πηγές πληροφόρησης</a:t>
            </a:r>
            <a:endParaRPr lang="bg-BG" sz="4800">
              <a:latin typeface="Bookman Old Style"/>
            </a:endParaRPr>
          </a:p>
        </p:txBody>
      </p:sp>
    </p:spTree>
    <p:extLst>
      <p:ext uri="{BB962C8B-B14F-4D97-AF65-F5344CB8AC3E}">
        <p14:creationId xmlns:p14="http://schemas.microsoft.com/office/powerpoint/2010/main" val="3761678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5D0D9FB-B08B-6550-BEBF-B430741924E7}"/>
              </a:ext>
            </a:extLst>
          </p:cNvPr>
          <p:cNvSpPr>
            <a:spLocks noGrp="1"/>
          </p:cNvSpPr>
          <p:nvPr>
            <p:ph type="title"/>
          </p:nvPr>
        </p:nvSpPr>
        <p:spPr>
          <a:xfrm>
            <a:off x="630726" y="4899892"/>
            <a:ext cx="6303475" cy="1322744"/>
          </a:xfrm>
        </p:spPr>
        <p:txBody>
          <a:bodyPr anchor="b">
            <a:normAutofit/>
          </a:bodyPr>
          <a:lstStyle/>
          <a:p>
            <a:r>
              <a:rPr sz="1600">
                <a:latin typeface="Arial"/>
              </a:rPr>
              <a:t>Τι είναι η Ευρωπαϊκή Ένωση;</a:t>
            </a:r>
            <a:endParaRPr lang="bg-BG" sz="4600">
              <a:latin typeface="Bookman Old Style"/>
            </a:endParaRPr>
          </a:p>
        </p:txBody>
      </p:sp>
      <p:sp>
        <p:nvSpPr>
          <p:cNvPr id="3" name="Content Placeholder 2">
            <a:extLst>
              <a:ext uri="{FF2B5EF4-FFF2-40B4-BE49-F238E27FC236}">
                <a16:creationId xmlns:a16="http://schemas.microsoft.com/office/drawing/2014/main" xmlns="" id="{79BC7904-BA22-561E-1DE0-8E716FCEA69E}"/>
              </a:ext>
            </a:extLst>
          </p:cNvPr>
          <p:cNvSpPr>
            <a:spLocks noGrp="1"/>
          </p:cNvSpPr>
          <p:nvPr>
            <p:ph sz="quarter" idx="13"/>
          </p:nvPr>
        </p:nvSpPr>
        <p:spPr>
          <a:xfrm>
            <a:off x="630726" y="635364"/>
            <a:ext cx="6303475" cy="4179872"/>
          </a:xfrm>
        </p:spPr>
        <p:txBody>
          <a:bodyPr vert="horz" lIns="91440" tIns="45720" rIns="91440" bIns="45720" rtlCol="0" anchor="t">
            <a:normAutofit/>
          </a:bodyPr>
          <a:lstStyle/>
          <a:p>
            <a:pPr marL="571500" indent="-571500">
              <a:buFont typeface="Arial"/>
              <a:buChar char="•"/>
            </a:pPr>
            <a:r>
              <a:rPr sz="1600">
                <a:latin typeface="Arial"/>
              </a:rPr>
              <a:t>Η Ευρωπαϊκή Ένωση είναι μια ιδιαίτερη κοινότητα που δημιουργήθηκε από ευρωπαϊκές χώρες οι οποίες επέλεξαν να συνεργάζονται στενά. Δεν είναι ένα ενιαίο κράτος, αλλά μια ένωση βασισμένη σε κοινές αξίες, κοινούς στόχους και δημοκρατικές αρχές.</a:t>
            </a:r>
          </a:p>
        </p:txBody>
      </p:sp>
      <p:pic>
        <p:nvPicPr>
          <p:cNvPr id="6" name="Контейнер за картина 5" descr="Картина, която съдържа човек, дрехи, пръст, китка&#10;&#10;Генерирано от ИИ съдържание може да е неправилно.">
            <a:extLst>
              <a:ext uri="{FF2B5EF4-FFF2-40B4-BE49-F238E27FC236}">
                <a16:creationId xmlns:a16="http://schemas.microsoft.com/office/drawing/2014/main" xmlns="" id="{0307F873-F309-1EDE-F65F-7325DE207F51}"/>
              </a:ext>
            </a:extLst>
          </p:cNvPr>
          <p:cNvPicPr>
            <a:picLocks noGrp="1" noChangeAspect="1"/>
          </p:cNvPicPr>
          <p:nvPr>
            <p:ph type="pic" sz="quarter" idx="14"/>
          </p:nvPr>
        </p:nvPicPr>
        <p:blipFill>
          <a:blip r:embed="rId2"/>
          <a:srcRect t="3907" b="3907"/>
          <a:stretch/>
        </p:blipFill>
        <p:spPr>
          <a:xfrm>
            <a:off x="7226261" y="44"/>
            <a:ext cx="4965675" cy="6857913"/>
          </a:xfrm>
          <a:prstGeom prst="rect">
            <a:avLst/>
          </a:prstGeom>
          <a:noFill/>
        </p:spPr>
      </p:pic>
    </p:spTree>
    <p:extLst>
      <p:ext uri="{BB962C8B-B14F-4D97-AF65-F5344CB8AC3E}">
        <p14:creationId xmlns:p14="http://schemas.microsoft.com/office/powerpoint/2010/main" val="15451770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ECC7084-C959-6935-0D99-455326A78F99}"/>
              </a:ext>
            </a:extLst>
          </p:cNvPr>
          <p:cNvSpPr>
            <a:spLocks noGrp="1"/>
          </p:cNvSpPr>
          <p:nvPr>
            <p:ph type="title"/>
          </p:nvPr>
        </p:nvSpPr>
        <p:spPr>
          <a:xfrm>
            <a:off x="321733" y="5012268"/>
            <a:ext cx="3739896" cy="1390330"/>
          </a:xfrm>
        </p:spPr>
        <p:txBody>
          <a:bodyPr anchor="t">
            <a:normAutofit/>
          </a:bodyPr>
          <a:lstStyle/>
          <a:p>
            <a:r>
              <a:rPr sz="1600">
                <a:latin typeface="Arial"/>
              </a:rPr>
              <a:t>Γιατί δημιουργήθηκε η ΕΕ;</a:t>
            </a:r>
            <a:endParaRPr lang="bg-BG">
              <a:latin typeface="Bookman Old Style"/>
            </a:endParaRPr>
          </a:p>
        </p:txBody>
      </p:sp>
      <p:pic>
        <p:nvPicPr>
          <p:cNvPr id="3" name="Картина 2" descr="Картина, която съдържа флаг, небе, на открито, Електриково синьо&#10;&#10;Генерирано от ИИ съдържание може да е неправилно.">
            <a:extLst>
              <a:ext uri="{FF2B5EF4-FFF2-40B4-BE49-F238E27FC236}">
                <a16:creationId xmlns:a16="http://schemas.microsoft.com/office/drawing/2014/main" xmlns="" id="{7699265B-E68E-81D8-E764-38045243B4EC}"/>
              </a:ext>
            </a:extLst>
          </p:cNvPr>
          <p:cNvPicPr>
            <a:picLocks noChangeAspect="1"/>
          </p:cNvPicPr>
          <p:nvPr/>
        </p:nvPicPr>
        <p:blipFill>
          <a:blip r:embed="rId2"/>
          <a:srcRect l="391" t="14993" r="-489" b="26687"/>
          <a:stretch>
            <a:fillRect/>
          </a:stretch>
        </p:blipFill>
        <p:spPr>
          <a:xfrm>
            <a:off x="-1" y="10"/>
            <a:ext cx="12203924" cy="4639569"/>
          </a:xfrm>
          <a:prstGeom prst="rect">
            <a:avLst/>
          </a:prstGeom>
          <a:noFill/>
        </p:spPr>
      </p:pic>
      <p:sp>
        <p:nvSpPr>
          <p:cNvPr id="12" name="Content Placeholder 3">
            <a:extLst>
              <a:ext uri="{FF2B5EF4-FFF2-40B4-BE49-F238E27FC236}">
                <a16:creationId xmlns:a16="http://schemas.microsoft.com/office/drawing/2014/main" xmlns="" id="{EC059B7D-480E-E49B-07D0-62A4B37F6684}"/>
              </a:ext>
            </a:extLst>
          </p:cNvPr>
          <p:cNvSpPr>
            <a:spLocks noGrp="1"/>
          </p:cNvSpPr>
          <p:nvPr>
            <p:ph sz="quarter" idx="14"/>
          </p:nvPr>
        </p:nvSpPr>
        <p:spPr>
          <a:xfrm>
            <a:off x="5349240" y="5012267"/>
            <a:ext cx="6400800" cy="1390330"/>
          </a:xfrm>
        </p:spPr>
        <p:txBody>
          <a:bodyPr vert="horz" lIns="91440" tIns="45720" rIns="91440" bIns="45720" rtlCol="0" anchor="t">
            <a:normAutofit lnSpcReduction="10000"/>
          </a:bodyPr>
          <a:lstStyle/>
          <a:p>
            <a:pPr marL="285750" indent="-285750">
              <a:buChar char="•"/>
            </a:pPr>
            <a:r>
              <a:rPr sz="1600">
                <a:latin typeface="Arial"/>
              </a:rPr>
              <a:t>Η ΕΕ δημιουργήθηκε για να προωθήσει την ειρήνη, τη συνεργασία και τη σταθερότητα μετά από περιόδους συγκρούσεων στην Ευρώπη.</a:t>
            </a:r>
            <a:endParaRPr lang="en-US"/>
          </a:p>
        </p:txBody>
      </p:sp>
    </p:spTree>
    <p:extLst>
      <p:ext uri="{BB962C8B-B14F-4D97-AF65-F5344CB8AC3E}">
        <p14:creationId xmlns:p14="http://schemas.microsoft.com/office/powerpoint/2010/main" val="17518853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F5072A-5F3E-FB56-A498-3CACC2BCD40B}"/>
              </a:ext>
            </a:extLst>
          </p:cNvPr>
          <p:cNvSpPr>
            <a:spLocks noGrp="1"/>
          </p:cNvSpPr>
          <p:nvPr>
            <p:ph type="title"/>
          </p:nvPr>
        </p:nvSpPr>
        <p:spPr>
          <a:xfrm>
            <a:off x="321733" y="4162318"/>
            <a:ext cx="2953618" cy="1892808"/>
          </a:xfrm>
        </p:spPr>
        <p:txBody>
          <a:bodyPr anchor="t">
            <a:normAutofit/>
          </a:bodyPr>
          <a:lstStyle/>
          <a:p>
            <a:r>
              <a:rPr sz="1600">
                <a:latin typeface="Arial"/>
              </a:rPr>
              <a:t>Κοινές ευρωπαϊκές αξίες</a:t>
            </a:r>
            <a:endParaRPr lang="bg-BG">
              <a:latin typeface="Bookman Old Style"/>
            </a:endParaRPr>
          </a:p>
        </p:txBody>
      </p:sp>
      <p:pic>
        <p:nvPicPr>
          <p:cNvPr id="6" name="Контейнер за картина 5">
            <a:extLst>
              <a:ext uri="{FF2B5EF4-FFF2-40B4-BE49-F238E27FC236}">
                <a16:creationId xmlns:a16="http://schemas.microsoft.com/office/drawing/2014/main" xmlns="" id="{D84CC47D-38D1-F4B1-5C73-42F172C51378}"/>
              </a:ext>
            </a:extLst>
          </p:cNvPr>
          <p:cNvPicPr>
            <a:picLocks noGrp="1" noChangeAspect="1"/>
          </p:cNvPicPr>
          <p:nvPr>
            <p:ph type="pic" sz="quarter" idx="13"/>
          </p:nvPr>
        </p:nvPicPr>
        <p:blipFill>
          <a:blip r:embed="rId2"/>
          <a:srcRect t="12326" b="41247"/>
          <a:stretch>
            <a:fillRect/>
          </a:stretch>
        </p:blipFill>
        <p:spPr>
          <a:xfrm>
            <a:off x="-1" y="10"/>
            <a:ext cx="12192000" cy="3778260"/>
          </a:xfrm>
          <a:prstGeom prst="rect">
            <a:avLst/>
          </a:prstGeom>
          <a:noFill/>
        </p:spPr>
      </p:pic>
      <p:sp>
        <p:nvSpPr>
          <p:cNvPr id="4" name="Content Placeholder 3">
            <a:extLst>
              <a:ext uri="{FF2B5EF4-FFF2-40B4-BE49-F238E27FC236}">
                <a16:creationId xmlns:a16="http://schemas.microsoft.com/office/drawing/2014/main" xmlns="" id="{42DE842F-FDC7-B259-9F3B-88630D44DFA3}"/>
              </a:ext>
            </a:extLst>
          </p:cNvPr>
          <p:cNvSpPr>
            <a:spLocks noGrp="1"/>
          </p:cNvSpPr>
          <p:nvPr>
            <p:ph sz="quarter" idx="14"/>
          </p:nvPr>
        </p:nvSpPr>
        <p:spPr>
          <a:xfrm>
            <a:off x="3977640" y="4162318"/>
            <a:ext cx="7772400" cy="2240280"/>
          </a:xfrm>
        </p:spPr>
        <p:txBody>
          <a:bodyPr vert="horz" lIns="91440" tIns="45720" rIns="91440" bIns="45720" rtlCol="0" anchor="t">
            <a:normAutofit fontScale="92500" lnSpcReduction="20000"/>
          </a:bodyPr>
          <a:lstStyle/>
          <a:p>
            <a:pPr marL="342900" indent="-342900"/>
            <a:r>
              <a:rPr sz="1600">
                <a:latin typeface="Arial"/>
              </a:rPr>
              <a:t>Στον πυρήνα της Ευρωπαϊκής Ένωσης βρίσκονται κοινές αξίες: σεβασμός της ανθρώπινης αξιοπρέπειας, ελευθερία, δημοκρατία, ισότητα, κράτος δικαίου και ανθρώπινα δικαιώματα.</a:t>
            </a:r>
          </a:p>
        </p:txBody>
      </p:sp>
    </p:spTree>
    <p:extLst>
      <p:ext uri="{BB962C8B-B14F-4D97-AF65-F5344CB8AC3E}">
        <p14:creationId xmlns:p14="http://schemas.microsoft.com/office/powerpoint/2010/main" val="9486002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8B701D7-435D-8E7D-53C0-66C0C37F5C2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xmlns="" id="{D6B28AED-625B-E804-C564-D56DF9C83E2E}"/>
              </a:ext>
            </a:extLst>
          </p:cNvPr>
          <p:cNvSpPr>
            <a:spLocks noGrp="1"/>
          </p:cNvSpPr>
          <p:nvPr>
            <p:ph type="title"/>
          </p:nvPr>
        </p:nvSpPr>
        <p:spPr>
          <a:xfrm>
            <a:off x="8343102" y="1078992"/>
            <a:ext cx="3273552" cy="1942773"/>
          </a:xfrm>
        </p:spPr>
        <p:txBody>
          <a:bodyPr anchor="b">
            <a:normAutofit/>
          </a:bodyPr>
          <a:lstStyle/>
          <a:p>
            <a:r>
              <a:rPr sz="1600">
                <a:latin typeface="Arial"/>
              </a:rPr>
              <a:t>Γιατί έχουν σημασία οι αξίες;</a:t>
            </a:r>
            <a:endParaRPr lang="bg-BG" sz="4600">
              <a:latin typeface="Bookman Old Style"/>
            </a:endParaRPr>
          </a:p>
        </p:txBody>
      </p:sp>
      <p:pic>
        <p:nvPicPr>
          <p:cNvPr id="7" name="Контейнер за картина 6" descr="Картина, която съдържа верига, метални изделия, на открито&#10;&#10;Генерирано от ИИ съдържание може да е неправилно.">
            <a:extLst>
              <a:ext uri="{FF2B5EF4-FFF2-40B4-BE49-F238E27FC236}">
                <a16:creationId xmlns:a16="http://schemas.microsoft.com/office/drawing/2014/main" xmlns="" id="{B1BB47F6-FC37-2FC6-99E8-DB7B5003436E}"/>
              </a:ext>
            </a:extLst>
          </p:cNvPr>
          <p:cNvPicPr>
            <a:picLocks noGrp="1" noChangeAspect="1"/>
          </p:cNvPicPr>
          <p:nvPr>
            <p:ph type="pic" sz="quarter" idx="13"/>
          </p:nvPr>
        </p:nvPicPr>
        <p:blipFill>
          <a:blip r:embed="rId2"/>
          <a:srcRect l="11631" r="12631" b="-1"/>
          <a:stretch>
            <a:fillRect/>
          </a:stretch>
        </p:blipFill>
        <p:spPr>
          <a:xfrm>
            <a:off x="20" y="10"/>
            <a:ext cx="7781345" cy="6857990"/>
          </a:xfrm>
          <a:prstGeom prst="rect">
            <a:avLst/>
          </a:prstGeom>
          <a:noFill/>
        </p:spPr>
      </p:pic>
      <p:sp>
        <p:nvSpPr>
          <p:cNvPr id="6" name="Content Placeholder 5">
            <a:extLst>
              <a:ext uri="{FF2B5EF4-FFF2-40B4-BE49-F238E27FC236}">
                <a16:creationId xmlns:a16="http://schemas.microsoft.com/office/drawing/2014/main" xmlns="" id="{E5236CAB-BB4B-BDCA-63F6-F77BA904E53B}"/>
              </a:ext>
            </a:extLst>
          </p:cNvPr>
          <p:cNvSpPr>
            <a:spLocks noGrp="1"/>
          </p:cNvSpPr>
          <p:nvPr>
            <p:ph sz="quarter" idx="14"/>
          </p:nvPr>
        </p:nvSpPr>
        <p:spPr>
          <a:xfrm>
            <a:off x="8344096" y="3099816"/>
            <a:ext cx="3273552" cy="3763136"/>
          </a:xfrm>
        </p:spPr>
        <p:txBody>
          <a:bodyPr vert="horz" lIns="91440" tIns="45720" rIns="91440" bIns="45720" rtlCol="0" anchor="t">
            <a:normAutofit fontScale="92500" lnSpcReduction="10000"/>
          </a:bodyPr>
          <a:lstStyle/>
          <a:p>
            <a:pPr marL="342900" indent="-342900">
              <a:buChar char="•"/>
            </a:pPr>
            <a:r>
              <a:rPr sz="1600">
                <a:latin typeface="Arial"/>
              </a:rPr>
              <a:t>Αυτές οι αξίες καθοδηγούν τον τρόπο λήψης αποφάσεων και τον τρόπο με τον οποίο αντιμετωπίζονται οι άνθρωποι στην Ένωση. Ισχύουν για όλα τα κράτη-μέλη και αποτελούν το ηθικό θεμέλιο της ευρωπαϊκής συνεργασίας.</a:t>
            </a:r>
            <a:endParaRPr lang="bg-BG" sz="2000">
              <a:latin typeface="Bookman Old Style"/>
            </a:endParaRPr>
          </a:p>
        </p:txBody>
      </p:sp>
    </p:spTree>
    <p:extLst>
      <p:ext uri="{BB962C8B-B14F-4D97-AF65-F5344CB8AC3E}">
        <p14:creationId xmlns:p14="http://schemas.microsoft.com/office/powerpoint/2010/main" val="14034955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6A360D7-F74C-CD9E-C576-1CB8FFE8778E}"/>
              </a:ext>
            </a:extLst>
          </p:cNvPr>
          <p:cNvSpPr>
            <a:spLocks noGrp="1"/>
          </p:cNvSpPr>
          <p:nvPr>
            <p:ph type="title"/>
          </p:nvPr>
        </p:nvSpPr>
        <p:spPr>
          <a:xfrm>
            <a:off x="612646" y="603504"/>
            <a:ext cx="10972802" cy="970463"/>
          </a:xfrm>
        </p:spPr>
        <p:txBody>
          <a:bodyPr anchor="ctr">
            <a:normAutofit/>
          </a:bodyPr>
          <a:lstStyle/>
          <a:p>
            <a:r>
              <a:rPr sz="1600">
                <a:latin typeface="Arial"/>
              </a:rPr>
              <a:t>Η δημοκρατία στην ΕΕ</a:t>
            </a:r>
            <a:endParaRPr lang="bg-BG">
              <a:latin typeface="Bookman Old Style"/>
            </a:endParaRPr>
          </a:p>
        </p:txBody>
      </p:sp>
      <p:pic>
        <p:nvPicPr>
          <p:cNvPr id="4" name="Картина 3" descr="Картина, която съдържа дрехи, на открито, мъж, небе&#10;&#10;Генерирано от ИИ съдържание може да е неправилно.">
            <a:extLst>
              <a:ext uri="{FF2B5EF4-FFF2-40B4-BE49-F238E27FC236}">
                <a16:creationId xmlns:a16="http://schemas.microsoft.com/office/drawing/2014/main" xmlns="" id="{02BE44FB-3918-DBA2-7B1A-215AA6379C6C}"/>
              </a:ext>
            </a:extLst>
          </p:cNvPr>
          <p:cNvPicPr>
            <a:picLocks noChangeAspect="1"/>
          </p:cNvPicPr>
          <p:nvPr/>
        </p:nvPicPr>
        <p:blipFill>
          <a:blip r:embed="rId2"/>
          <a:srcRect r="6911" b="2"/>
          <a:stretch>
            <a:fillRect/>
          </a:stretch>
        </p:blipFill>
        <p:spPr>
          <a:xfrm>
            <a:off x="612645" y="1828800"/>
            <a:ext cx="6172200" cy="4425696"/>
          </a:xfrm>
          <a:prstGeom prst="rect">
            <a:avLst/>
          </a:prstGeom>
          <a:noFill/>
        </p:spPr>
      </p:pic>
      <p:sp>
        <p:nvSpPr>
          <p:cNvPr id="3" name="Контейнер за съдържание 2">
            <a:extLst>
              <a:ext uri="{FF2B5EF4-FFF2-40B4-BE49-F238E27FC236}">
                <a16:creationId xmlns:a16="http://schemas.microsoft.com/office/drawing/2014/main" xmlns="" id="{C7A481CB-0D41-1D28-0528-C8849FF05016}"/>
              </a:ext>
            </a:extLst>
          </p:cNvPr>
          <p:cNvSpPr>
            <a:spLocks noGrp="1"/>
          </p:cNvSpPr>
          <p:nvPr>
            <p:ph sz="quarter" idx="14"/>
          </p:nvPr>
        </p:nvSpPr>
        <p:spPr>
          <a:xfrm>
            <a:off x="7327395" y="1828800"/>
            <a:ext cx="4251960" cy="4428871"/>
          </a:xfrm>
        </p:spPr>
        <p:txBody>
          <a:bodyPr vert="horz" lIns="0" tIns="45720" rIns="0" bIns="45720" rtlCol="0" anchor="t" wrap="square">
            <a:normAutofit fontScale="70000" lnSpcReduction="20000"/>
          </a:bodyPr>
          <a:lstStyle/>
          <a:p>
            <a:r>
              <a:rPr sz="1600">
                <a:latin typeface="Arial"/>
              </a:rPr>
              <a:t>Η δημοκρατία είναι κεντρική αρχή της ΕΕ. Οι αποφάσεις λαμβάνονται μέσω θεσμών που εκπροσωπούν τους πολίτες και τις κυβερνήσεις. Παρότι λειτουργούν σε ευρωπαϊκό επίπεδο, έχουν παρόμοιο σκοπό με τους δημοκρατικούς θεσμούς κάθε χώρας: να εκπροσωπούν τους ανθρώπους, να δημιουργούν κανόνες και να προστατεύουν δικαιώματα.</a:t>
            </a:r>
            <a:endParaRPr lang="bg-BG" sz="2900" dirty="0">
              <a:latin typeface="Bookman Old Style"/>
            </a:endParaRPr>
          </a:p>
        </p:txBody>
      </p:sp>
    </p:spTree>
    <p:extLst>
      <p:ext uri="{BB962C8B-B14F-4D97-AF65-F5344CB8AC3E}">
        <p14:creationId xmlns:p14="http://schemas.microsoft.com/office/powerpoint/2010/main" val="18583877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14BB16D-2F4A-F938-64C3-F8B6808F5004}"/>
              </a:ext>
            </a:extLst>
          </p:cNvPr>
          <p:cNvSpPr>
            <a:spLocks noGrp="1"/>
          </p:cNvSpPr>
          <p:nvPr>
            <p:ph type="title"/>
          </p:nvPr>
        </p:nvSpPr>
        <p:spPr>
          <a:xfrm>
            <a:off x="321733" y="4162318"/>
            <a:ext cx="3453680" cy="1892808"/>
          </a:xfrm>
        </p:spPr>
        <p:txBody>
          <a:bodyPr anchor="t">
            <a:normAutofit/>
          </a:bodyPr>
          <a:lstStyle/>
          <a:p>
            <a:r>
              <a:rPr sz="1600">
                <a:latin typeface="Arial"/>
              </a:rPr>
              <a:t>Βασικοί θεσμοί της ΕΕ</a:t>
            </a:r>
            <a:endParaRPr lang="bg-BG" sz="3600">
              <a:latin typeface="Bookman Old Style"/>
            </a:endParaRPr>
          </a:p>
        </p:txBody>
      </p:sp>
      <p:pic>
        <p:nvPicPr>
          <p:cNvPr id="19" name="Picture Placeholder 18" descr="Картина, която съдържа сграда, текст, сигнализация, на открито&#10;&#10;Генерирано от ИИ съдържание може да е неправилно.">
            <a:extLst>
              <a:ext uri="{FF2B5EF4-FFF2-40B4-BE49-F238E27FC236}">
                <a16:creationId xmlns:a16="http://schemas.microsoft.com/office/drawing/2014/main" xmlns="" id="{FB03A447-5D12-8108-9E0F-5A149271E9D9}"/>
              </a:ext>
            </a:extLst>
          </p:cNvPr>
          <p:cNvPicPr>
            <a:picLocks noGrp="1" noChangeAspect="1"/>
          </p:cNvPicPr>
          <p:nvPr>
            <p:ph type="pic" sz="quarter" idx="13"/>
          </p:nvPr>
        </p:nvPicPr>
        <p:blipFill>
          <a:blip r:embed="rId2"/>
          <a:srcRect t="25064" b="18334"/>
          <a:stretch>
            <a:fillRect/>
          </a:stretch>
        </p:blipFill>
        <p:spPr>
          <a:xfrm>
            <a:off x="-1" y="10"/>
            <a:ext cx="12192000" cy="3778260"/>
          </a:xfrm>
          <a:noFill/>
        </p:spPr>
      </p:pic>
      <p:sp>
        <p:nvSpPr>
          <p:cNvPr id="5" name="Content Placeholder 4">
            <a:extLst>
              <a:ext uri="{FF2B5EF4-FFF2-40B4-BE49-F238E27FC236}">
                <a16:creationId xmlns:a16="http://schemas.microsoft.com/office/drawing/2014/main" xmlns="" id="{6BCE1C32-E3BE-E820-0C0D-D82105EBFBD0}"/>
              </a:ext>
            </a:extLst>
          </p:cNvPr>
          <p:cNvSpPr>
            <a:spLocks noGrp="1"/>
          </p:cNvSpPr>
          <p:nvPr>
            <p:ph sz="quarter" idx="14"/>
          </p:nvPr>
        </p:nvSpPr>
        <p:spPr>
          <a:xfrm>
            <a:off x="5656420" y="3912287"/>
            <a:ext cx="5153027" cy="2395061"/>
          </a:xfrm>
        </p:spPr>
        <p:txBody>
          <a:bodyPr vert="horz" lIns="91440" tIns="45720" rIns="91440" bIns="45720" rtlCol="0" anchor="t">
            <a:noAutofit/>
          </a:bodyPr>
          <a:lstStyle/>
          <a:p>
            <a:pPr marL="0" indent="0">
              <a:lnSpc>
                <a:spcPct val="110000"/>
              </a:lnSpc>
              <a:buNone/>
            </a:pPr>
            <a:r>
              <a:rPr sz="1600">
                <a:latin typeface="Arial"/>
              </a:rPr>
              <a:t>το Ευρωπαϊκό Κοινοβούλιο</a:t>
            </a:r>
            <a:endParaRPr lang="en-US" sz="1700" dirty="0"/>
          </a:p>
          <a:p>
            <a:r>
              <a:rPr sz="1600">
                <a:latin typeface="Arial"/>
              </a:rPr>
              <a:t>η Ευρωπαϊκή Επιτροπή</a:t>
            </a:r>
          </a:p>
          <a:p>
            <a:r>
              <a:rPr sz="1600">
                <a:latin typeface="Arial"/>
              </a:rPr>
              <a:t>το Συμβούλιο της Ευρωπαϊκής Ένωσης</a:t>
            </a:r>
          </a:p>
        </p:txBody>
      </p:sp>
    </p:spTree>
    <p:extLst>
      <p:ext uri="{BB962C8B-B14F-4D97-AF65-F5344CB8AC3E}">
        <p14:creationId xmlns:p14="http://schemas.microsoft.com/office/powerpoint/2010/main" val="18349363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73EE62F-F757-97CA-69BF-74C05CF9577C}"/>
              </a:ext>
            </a:extLst>
          </p:cNvPr>
          <p:cNvSpPr>
            <a:spLocks noGrp="1"/>
          </p:cNvSpPr>
          <p:nvPr>
            <p:ph type="title"/>
          </p:nvPr>
        </p:nvSpPr>
        <p:spPr>
          <a:xfrm>
            <a:off x="612648" y="474821"/>
            <a:ext cx="4572000" cy="932688"/>
          </a:xfrm>
        </p:spPr>
        <p:txBody>
          <a:bodyPr anchor="b">
            <a:noAutofit/>
          </a:bodyPr>
          <a:lstStyle/>
          <a:p>
            <a:r>
              <a:rPr sz="1600">
                <a:latin typeface="Arial"/>
              </a:rPr>
              <a:t>Τι κάνουν οι θεσμοί;</a:t>
            </a:r>
            <a:endParaRPr lang="bg-BG" sz="3600">
              <a:latin typeface="Bookman Old Style"/>
            </a:endParaRPr>
          </a:p>
        </p:txBody>
      </p:sp>
      <p:sp>
        <p:nvSpPr>
          <p:cNvPr id="3" name="Text Placeholder 2">
            <a:extLst>
              <a:ext uri="{FF2B5EF4-FFF2-40B4-BE49-F238E27FC236}">
                <a16:creationId xmlns:a16="http://schemas.microsoft.com/office/drawing/2014/main" xmlns="" id="{3F384BB1-16D4-8510-7BFE-056208DE469A}"/>
              </a:ext>
            </a:extLst>
          </p:cNvPr>
          <p:cNvSpPr>
            <a:spLocks noGrp="1"/>
          </p:cNvSpPr>
          <p:nvPr>
            <p:ph sz="quarter" idx="14"/>
          </p:nvPr>
        </p:nvSpPr>
        <p:spPr>
          <a:xfrm>
            <a:off x="612774" y="1714119"/>
            <a:ext cx="4572000" cy="4983480"/>
          </a:xfrm>
        </p:spPr>
        <p:txBody>
          <a:bodyPr vert="horz" lIns="0" tIns="45720" rIns="0" bIns="45720" rtlCol="0" anchor="t" wrap="square">
            <a:normAutofit fontScale="92500" lnSpcReduction="10000"/>
          </a:bodyPr>
          <a:lstStyle/>
          <a:p>
            <a:pPr marL="0" indent="0">
              <a:buNone/>
            </a:pPr>
            <a:r>
              <a:rPr sz="1600">
                <a:latin typeface="Arial"/>
              </a:rPr>
              <a:t>Οι θεσμοί αυτοί συνεργάζονται για να εξισορροπούν διαφορετικά συμφέροντα και να διασφαλίζουν δημοκρατική λήψη αποφάσεων.</a:t>
            </a:r>
          </a:p>
          <a:p>
            <a:r>
              <a:rPr sz="1600">
                <a:latin typeface="Arial"/>
              </a:rPr>
              <a:t>Το Ευρωπαϊκό Κοινοβούλιο εκπροσωπεί τους πολίτες της ΕΕ.</a:t>
            </a:r>
          </a:p>
          <a:p>
            <a:r>
              <a:rPr sz="1600">
                <a:latin typeface="Arial"/>
              </a:rPr>
              <a:t>Η Ευρωπαϊκή Επιτροπή εργάζεται για το κοινό ευρωπαϊκό συμφέρον.</a:t>
            </a:r>
          </a:p>
          <a:p>
            <a:r>
              <a:rPr sz="1600">
                <a:latin typeface="Arial"/>
              </a:rPr>
              <a:t>Το Συμβούλιο της ΕΕ είναι ο χώρος όπου τα κράτη-μέλη συνεργάζονται και αποφασίζουν από κοινού.</a:t>
            </a:r>
          </a:p>
        </p:txBody>
      </p:sp>
      <p:pic>
        <p:nvPicPr>
          <p:cNvPr id="4" name="Картина 3" descr="Картина, която съдържа небе, дрехи, човек, синьо&#10;&#10;Генерирано от ИИ съдържание може да е неправилно.">
            <a:extLst>
              <a:ext uri="{FF2B5EF4-FFF2-40B4-BE49-F238E27FC236}">
                <a16:creationId xmlns:a16="http://schemas.microsoft.com/office/drawing/2014/main" xmlns="" id="{A6A4CDC3-E129-2E04-ACA5-DEFB9EDE8F83}"/>
              </a:ext>
            </a:extLst>
          </p:cNvPr>
          <p:cNvPicPr>
            <a:picLocks noChangeAspect="1"/>
          </p:cNvPicPr>
          <p:nvPr/>
        </p:nvPicPr>
        <p:blipFill>
          <a:blip r:embed="rId2"/>
          <a:srcRect l="1360"/>
          <a:stretch>
            <a:fillRect/>
          </a:stretch>
        </p:blipFill>
        <p:spPr>
          <a:xfrm>
            <a:off x="5917720" y="10"/>
            <a:ext cx="6274279" cy="6857990"/>
          </a:xfrm>
          <a:prstGeom prst="rect">
            <a:avLst/>
          </a:prstGeom>
          <a:noFill/>
        </p:spPr>
      </p:pic>
    </p:spTree>
    <p:extLst>
      <p:ext uri="{BB962C8B-B14F-4D97-AF65-F5344CB8AC3E}">
        <p14:creationId xmlns:p14="http://schemas.microsoft.com/office/powerpoint/2010/main" val="1665323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A727380-A532-66A4-50B3-112ED802AFD3}"/>
              </a:ext>
            </a:extLst>
          </p:cNvPr>
          <p:cNvSpPr>
            <a:spLocks noGrp="1"/>
          </p:cNvSpPr>
          <p:nvPr>
            <p:ph type="title"/>
          </p:nvPr>
        </p:nvSpPr>
        <p:spPr>
          <a:xfrm>
            <a:off x="321733" y="5012268"/>
            <a:ext cx="3739896" cy="1390330"/>
          </a:xfrm>
        </p:spPr>
        <p:txBody>
          <a:bodyPr anchor="t">
            <a:normAutofit/>
          </a:bodyPr>
          <a:lstStyle/>
          <a:p>
            <a:r>
              <a:rPr sz="1600">
                <a:latin typeface="Arial"/>
              </a:rPr>
              <a:t>Ευρωπαϊκή πολιτειότητα</a:t>
            </a:r>
            <a:endParaRPr lang="bg-BG" sz="3600">
              <a:latin typeface="Bookman Old Style"/>
            </a:endParaRPr>
          </a:p>
        </p:txBody>
      </p:sp>
      <p:pic>
        <p:nvPicPr>
          <p:cNvPr id="8" name="Контейнер за картина 7" descr="Картина, която съдържа човек, хора, на открито, сграда&#10;&#10;Генерирано от ИИ съдържание може да е неправилно.">
            <a:extLst>
              <a:ext uri="{FF2B5EF4-FFF2-40B4-BE49-F238E27FC236}">
                <a16:creationId xmlns:a16="http://schemas.microsoft.com/office/drawing/2014/main" xmlns="" id="{D5E5C095-2141-94A2-714E-3E9EAF5D8710}"/>
              </a:ext>
            </a:extLst>
          </p:cNvPr>
          <p:cNvPicPr>
            <a:picLocks noGrp="1" noChangeAspect="1"/>
          </p:cNvPicPr>
          <p:nvPr>
            <p:ph type="pic" sz="quarter" idx="13"/>
          </p:nvPr>
        </p:nvPicPr>
        <p:blipFill>
          <a:blip r:embed="rId2"/>
          <a:srcRect t="19827" b="19827"/>
          <a:stretch>
            <a:fillRect/>
          </a:stretch>
        </p:blipFill>
        <p:spPr>
          <a:xfrm>
            <a:off x="-1" y="10"/>
            <a:ext cx="12192000" cy="4635122"/>
          </a:xfrm>
          <a:prstGeom prst="rect">
            <a:avLst/>
          </a:prstGeom>
          <a:noFill/>
        </p:spPr>
      </p:pic>
      <p:sp>
        <p:nvSpPr>
          <p:cNvPr id="3" name="Content Placeholder 2">
            <a:extLst>
              <a:ext uri="{FF2B5EF4-FFF2-40B4-BE49-F238E27FC236}">
                <a16:creationId xmlns:a16="http://schemas.microsoft.com/office/drawing/2014/main" xmlns="" id="{F617F2BB-F067-C1A6-62D5-1F8FF64A2B83}"/>
              </a:ext>
            </a:extLst>
          </p:cNvPr>
          <p:cNvSpPr>
            <a:spLocks noGrp="1"/>
          </p:cNvSpPr>
          <p:nvPr>
            <p:ph sz="quarter" idx="14"/>
          </p:nvPr>
        </p:nvSpPr>
        <p:spPr>
          <a:xfrm>
            <a:off x="5349240" y="5012267"/>
            <a:ext cx="6400800" cy="1390330"/>
          </a:xfrm>
        </p:spPr>
        <p:txBody>
          <a:bodyPr vert="horz" lIns="91440" tIns="45720" rIns="91440" bIns="45720" rtlCol="0" anchor="t">
            <a:normAutofit/>
          </a:bodyPr>
          <a:lstStyle/>
          <a:p>
            <a:pPr marL="342900" indent="-342900">
              <a:buChar char="•"/>
            </a:pPr>
            <a:r>
              <a:rPr sz="1600">
                <a:latin typeface="Arial"/>
              </a:rPr>
              <a:t>Η ευρωπαϊκή πολιτειότητα συμπληρώνει την εθνική πολιτειότητα.</a:t>
            </a:r>
            <a:endParaRPr lang="bg-BG" sz="1800">
              <a:latin typeface="Bookman Old Style"/>
            </a:endParaRPr>
          </a:p>
        </p:txBody>
      </p:sp>
      <p:sp>
        <p:nvSpPr>
          <p:cNvPr id="4" name="Текстово поле 3">
            <a:extLst>
              <a:ext uri="{FF2B5EF4-FFF2-40B4-BE49-F238E27FC236}">
                <a16:creationId xmlns:a16="http://schemas.microsoft.com/office/drawing/2014/main" xmlns="" id="{3B7FA837-507D-ACC8-7936-5726B73C4688}"/>
              </a:ext>
            </a:extLst>
          </p:cNvPr>
          <p:cNvSpPr txBox="1"/>
          <p:nvPr/>
        </p:nvSpPr>
        <p:spPr>
          <a:xfrm>
            <a:off x="6607968" y="1619250"/>
            <a:ext cx="464343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bg-BG"/>
          </a:p>
        </p:txBody>
      </p:sp>
    </p:spTree>
    <p:extLst>
      <p:ext uri="{BB962C8B-B14F-4D97-AF65-F5344CB8AC3E}">
        <p14:creationId xmlns:p14="http://schemas.microsoft.com/office/powerpoint/2010/main" val="1093627239"/>
      </p:ext>
    </p:extLst>
  </p:cSld>
  <p:clrMapOvr>
    <a:masterClrMapping/>
  </p:clrMapOvr>
</p:sld>
</file>

<file path=ppt/theme/theme1.xml><?xml version="1.0" encoding="utf-8"?>
<a:theme xmlns:a="http://schemas.openxmlformats.org/drawingml/2006/main" name="Refined Monochrome">
  <a:themeElements>
    <a:clrScheme name="Custom 57">
      <a:dk1>
        <a:srgbClr val="113D61"/>
      </a:dk1>
      <a:lt1>
        <a:srgbClr val="DCEBFF"/>
      </a:lt1>
      <a:dk2>
        <a:srgbClr val="000000"/>
      </a:dk2>
      <a:lt2>
        <a:srgbClr val="FFFFFF"/>
      </a:lt2>
      <a:accent1>
        <a:srgbClr val="3855B4"/>
      </a:accent1>
      <a:accent2>
        <a:srgbClr val="8E0000"/>
      </a:accent2>
      <a:accent3>
        <a:srgbClr val="DE0000"/>
      </a:accent3>
      <a:accent4>
        <a:srgbClr val="FFDCF2"/>
      </a:accent4>
      <a:accent5>
        <a:srgbClr val="DED2E3"/>
      </a:accent5>
      <a:accent6>
        <a:srgbClr val="F7F4F1"/>
      </a:accent6>
      <a:hlink>
        <a:srgbClr val="169C9A"/>
      </a:hlink>
      <a:folHlink>
        <a:srgbClr val="E15C3D"/>
      </a:folHlink>
    </a:clrScheme>
    <a:fontScheme name="Custom 23">
      <a:majorFont>
        <a:latin typeface="Bodoni MT"/>
        <a:ea typeface=""/>
        <a:cs typeface=""/>
      </a:majorFont>
      <a:minorFont>
        <a:latin typeface="Trade Gothic Nex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Refined Monochrome_Sales Presentation_win32_LW_V3" id="{5CA088F4-77D6-4E20-827C-8AA84F124F2F}" vid="{4489657A-662E-4C81-B6D3-306CF5BE480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30" ma:contentTypeDescription="Create a new document." ma:contentTypeScope="" ma:versionID="cec0622158e8f13124e9e8fd4de31bd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b52f30ab005d15df08657af532e6e38"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881A4212-02C6-475D-B332-DC5017D04534}">
  <ds:schemaRefs>
    <ds:schemaRef ds:uri="http://schemas.microsoft.com/sharepoint/v3/contenttype/forms"/>
  </ds:schemaRefs>
</ds:datastoreItem>
</file>

<file path=customXml/itemProps2.xml><?xml version="1.0" encoding="utf-8"?>
<ds:datastoreItem xmlns:ds="http://schemas.openxmlformats.org/officeDocument/2006/customXml" ds:itemID="{52BAF2CE-2C32-498E-B467-6C60C376794B}">
  <ds:schemaRefs>
    <ds:schemaRef ds:uri="16c05727-aa75-4e4a-9b5f-8a80a1165891"/>
    <ds:schemaRef ds:uri="230e9df3-be65-4c73-a93b-d1236ebd677e"/>
    <ds:schemaRef ds:uri="71af3243-3dd4-4a8d-8c0d-dd76da1f02a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2185BFC-6E97-4C88-9034-F2A7ED1C005E}">
  <ds:schemaRefs>
    <ds:schemaRef ds:uri="16c05727-aa75-4e4a-9b5f-8a80a1165891"/>
    <ds:schemaRef ds:uri="http://schemas.microsoft.com/office/infopath/2007/PartnerControls"/>
    <ds:schemaRef ds:uri="http://schemas.microsoft.com/office/2006/documentManagement/types"/>
    <ds:schemaRef ds:uri="http://schemas.openxmlformats.org/package/2006/metadata/core-properties"/>
    <ds:schemaRef ds:uri="230e9df3-be65-4c73-a93b-d1236ebd677e"/>
    <ds:schemaRef ds:uri="http://purl.org/dc/elements/1.1/"/>
    <ds:schemaRef ds:uri="http://purl.org/dc/dcmitype/"/>
    <ds:schemaRef ds:uri="71af3243-3dd4-4a8d-8c0d-dd76da1f02a5"/>
    <ds:schemaRef ds:uri="http://purl.org/dc/terms/"/>
    <ds:schemaRef ds:uri="http://schemas.microsoft.com/sharepoint/v3"/>
    <ds:schemaRef ds:uri="http://schemas.microsoft.com/office/2006/metadata/properties"/>
    <ds:schemaRef ds:uri="http://www.w3.org/XML/1998/namespace"/>
  </ds:schemaRefs>
</ds:datastoreItem>
</file>

<file path=docMetadata/LabelInfo.xml><?xml version="1.0" encoding="utf-8"?>
<clbl:labelList xmlns:clbl="http://schemas.microsoft.com/office/2020/mipLabelMetadata">
  <clbl:label id="{f42aa342-8706-4288-bd11-ebb85995028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emplate/>
  <TotalTime>2</TotalTime>
  <Words>547</Words>
  <Application>Microsoft Office PowerPoint</Application>
  <PresentationFormat>Custom</PresentationFormat>
  <Paragraphs>51</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Refined Monochrome</vt:lpstr>
      <vt:lpstr>The European Union as a Community of Values, Rights, and Cooperation  </vt:lpstr>
      <vt:lpstr>What Is the European Union?</vt:lpstr>
      <vt:lpstr>Why Was the EU Created?</vt:lpstr>
      <vt:lpstr>Shared European Values</vt:lpstr>
      <vt:lpstr>Why Values Matter?</vt:lpstr>
      <vt:lpstr>Democracy in the EU</vt:lpstr>
      <vt:lpstr>Main EU Institutions</vt:lpstr>
      <vt:lpstr>What Do the Institutions Do?</vt:lpstr>
      <vt:lpstr>European Citizenship</vt:lpstr>
      <vt:lpstr>Rights of EU Citizens</vt:lpstr>
      <vt:lpstr>Responsibilities of Citizens</vt:lpstr>
      <vt:lpstr>Solidarity</vt:lpstr>
      <vt:lpstr>Cultural Diversity</vt:lpstr>
      <vt:lpstr>Case Study </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European Union as a Community of Values, Rights, and Cooperation  </dc:title>
  <dc:creator>Vostro</dc:creator>
  <cp:lastModifiedBy>Vostro</cp:lastModifiedBy>
  <cp:revision>669</cp:revision>
  <dcterms:created xsi:type="dcterms:W3CDTF">2026-02-21T13:05:00Z</dcterms:created>
  <dcterms:modified xsi:type="dcterms:W3CDTF">2026-02-26T15:38:46Z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