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revisionInfo.xml" ContentType="application/vnd.ms-powerpoint.revisioninfo+xml"/>
  <Override PartName="/ppt/authors.xml" ContentType="application/vnd.ms-powerpoint.auth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5" r:id="rId4"/>
  </p:sldMasterIdLst>
  <p:notesMasterIdLst>
    <p:notesMasterId r:id="rId20"/>
  </p:notesMasterIdLst>
  <p:handoutMasterIdLst>
    <p:handoutMasterId r:id="rId21"/>
  </p:handoutMasterIdLst>
  <p:sldIdLst>
    <p:sldId id="1497" r:id="rId5"/>
    <p:sldId id="1498" r:id="rId6"/>
    <p:sldId id="1499" r:id="rId7"/>
    <p:sldId id="1500" r:id="rId8"/>
    <p:sldId id="1513" r:id="rId9"/>
    <p:sldId id="1502" r:id="rId10"/>
    <p:sldId id="1503" r:id="rId11"/>
    <p:sldId id="1504" r:id="rId12"/>
    <p:sldId id="1507" r:id="rId13"/>
    <p:sldId id="1505" r:id="rId14"/>
    <p:sldId id="1509" r:id="rId15"/>
    <p:sldId id="1510" r:id="rId16"/>
    <p:sldId id="290" r:id="rId17"/>
    <p:sldId id="1512" r:id="rId18"/>
    <p:sldId id="150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2471F2E-E011-F521-299E-65FC243E7E5E}" name="David Salaguinto" initials="DS" userId="S::davidsa@microsoft.com::9399e6ad-b974-43d0-b593-8c2804f84e0d" providerId="AD"/>
  <p188:author id="{DC3CAF61-3D39-8A1C-6AB6-F5CBCFCBEA47}" name="Vanessa Buzgheia (ALLEGIS GROUP HOLDINGS INC)" initials="" userId="S::v-vabuzgheia@microsoft.com::f3934b54-4599-40d0-96a8-d6208686f730" providerId="AD"/>
  <p188:author id="{9941987A-41B7-49AC-EE6E-03F2D0BD95BA}" name="Daria Naidenov" initials="DN" userId="S::danaidenov@microsoft.com::ab38ab5f-bdf0-4774-ae5a-d2782abb202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BF2C1C-B436-3132-B56A-A9DAC23750A8}" v="295" dt="2026-02-22T17:55:34.827"/>
    <p1510:client id="{1B2D8D3B-B2E7-D5CA-EED5-291D5BBC0A57}" v="637" dt="2026-02-21T14:17:58.247"/>
    <p1510:client id="{8D3F0264-B147-DF57-6BFF-2CC4F7D7B887}" v="379" dt="2026-02-21T15:52:19.024"/>
  </p1510:revLst>
</p1510:revInfo>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00" d="100"/>
          <a:sy n="100" d="100"/>
        </p:scale>
        <p:origin x="58" y="298"/>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64198972-73C8-9327-0850-18A64251345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xmlns="" id="{2955A2EB-01C3-20E0-FF45-07CCC86724F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5D1EC30-5B0B-48D0-A1A8-66A96720DF24}" type="datetimeFigureOut">
              <a:rPr lang="en-US" smtClean="0"/>
              <a:t>2/26/2026</a:t>
            </a:fld>
            <a:endParaRPr lang="en-US" dirty="0"/>
          </a:p>
        </p:txBody>
      </p:sp>
      <p:sp>
        <p:nvSpPr>
          <p:cNvPr id="4" name="Footer Placeholder 3">
            <a:extLst>
              <a:ext uri="{FF2B5EF4-FFF2-40B4-BE49-F238E27FC236}">
                <a16:creationId xmlns:a16="http://schemas.microsoft.com/office/drawing/2014/main" xmlns="" id="{91C50A84-CDF8-9D1C-7599-D1B543581C0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xmlns="" id="{1BAAFBD2-1F7B-DB18-5994-6D22C6743F9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8FBFCE-2205-4B9C-81E5-532E0690D8C1}" type="slidenum">
              <a:rPr lang="en-US" smtClean="0"/>
              <a:t>‹#›</a:t>
            </a:fld>
            <a:endParaRPr lang="en-US" dirty="0"/>
          </a:p>
        </p:txBody>
      </p:sp>
    </p:spTree>
    <p:extLst>
      <p:ext uri="{BB962C8B-B14F-4D97-AF65-F5344CB8AC3E}">
        <p14:creationId xmlns:p14="http://schemas.microsoft.com/office/powerpoint/2010/main" val="11787311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F68A4D-42A7-45F7-9930-00E8DCB48D7E}" type="datetimeFigureOut">
              <a:rPr lang="en-US" smtClean="0"/>
              <a:t>2/26/2026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DD6F49-EBB7-4CCF-97A8-E526BB28BB69}" type="slidenum">
              <a:rPr lang="en-US" smtClean="0"/>
              <a:t>‹#›</a:t>
            </a:fld>
            <a:endParaRPr lang="en-US" dirty="0"/>
          </a:p>
        </p:txBody>
      </p:sp>
    </p:spTree>
    <p:extLst>
      <p:ext uri="{BB962C8B-B14F-4D97-AF65-F5344CB8AC3E}">
        <p14:creationId xmlns:p14="http://schemas.microsoft.com/office/powerpoint/2010/main" val="2787193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4336E9A-8E96-CD8C-7598-F87632CD81CF}"/>
              </a:ext>
            </a:extLst>
          </p:cNvPr>
          <p:cNvSpPr>
            <a:spLocks noGrp="1"/>
          </p:cNvSpPr>
          <p:nvPr>
            <p:ph type="ctrTitle"/>
          </p:nvPr>
        </p:nvSpPr>
        <p:spPr>
          <a:xfrm>
            <a:off x="630936" y="5218032"/>
            <a:ext cx="10932414" cy="786384"/>
          </a:xfrm>
        </p:spPr>
        <p:txBody>
          <a:bodyPr anchor="b">
            <a:noAutofit/>
          </a:bodyPr>
          <a:lstStyle>
            <a:lvl1pPr algn="l">
              <a:defRPr sz="5000"/>
            </a:lvl1pPr>
          </a:lstStyle>
          <a:p>
            <a:r>
              <a:rPr lang="en-US"/>
              <a:t>Click to edit Master title style</a:t>
            </a:r>
          </a:p>
        </p:txBody>
      </p:sp>
      <p:sp>
        <p:nvSpPr>
          <p:cNvPr id="3" name="Subtitle 2">
            <a:extLst>
              <a:ext uri="{FF2B5EF4-FFF2-40B4-BE49-F238E27FC236}">
                <a16:creationId xmlns:a16="http://schemas.microsoft.com/office/drawing/2014/main" xmlns="" id="{2BDC76B8-60F6-62D3-9F73-E81662203017}"/>
              </a:ext>
            </a:extLst>
          </p:cNvPr>
          <p:cNvSpPr>
            <a:spLocks noGrp="1"/>
          </p:cNvSpPr>
          <p:nvPr>
            <p:ph type="subTitle" idx="1"/>
          </p:nvPr>
        </p:nvSpPr>
        <p:spPr>
          <a:xfrm>
            <a:off x="630936" y="5972629"/>
            <a:ext cx="10932414" cy="480373"/>
          </a:xfrm>
        </p:spPr>
        <p:txBody>
          <a:bodyPr anchor="t">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Picture Placeholder 10">
            <a:extLst>
              <a:ext uri="{FF2B5EF4-FFF2-40B4-BE49-F238E27FC236}">
                <a16:creationId xmlns:a16="http://schemas.microsoft.com/office/drawing/2014/main" xmlns="" id="{B24A208E-BD69-BB12-21B8-DA405B501FA8}"/>
              </a:ext>
            </a:extLst>
          </p:cNvPr>
          <p:cNvSpPr>
            <a:spLocks noGrp="1"/>
          </p:cNvSpPr>
          <p:nvPr>
            <p:ph type="pic" sz="quarter" idx="13"/>
          </p:nvPr>
        </p:nvSpPr>
        <p:spPr>
          <a:xfrm>
            <a:off x="0" y="0"/>
            <a:ext cx="12191999" cy="4986425"/>
          </a:xfrm>
          <a:blipFill>
            <a:blip r:embed="rId2" cstate="print">
              <a:alphaModFix amt="50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dirty="0"/>
              <a:t>Click icon to add picture</a:t>
            </a:r>
          </a:p>
        </p:txBody>
      </p:sp>
      <p:sp>
        <p:nvSpPr>
          <p:cNvPr id="7" name="Date Placeholder 6">
            <a:extLst>
              <a:ext uri="{FF2B5EF4-FFF2-40B4-BE49-F238E27FC236}">
                <a16:creationId xmlns:a16="http://schemas.microsoft.com/office/drawing/2014/main" xmlns="" id="{1AA6C9C7-A264-237A-7F3C-46E6A7A9646D}"/>
              </a:ext>
            </a:extLst>
          </p:cNvPr>
          <p:cNvSpPr>
            <a:spLocks noGrp="1"/>
          </p:cNvSpPr>
          <p:nvPr>
            <p:ph type="dt" sz="half" idx="14"/>
          </p:nvPr>
        </p:nvSpPr>
        <p:spPr/>
        <p:txBody>
          <a:bodyPr/>
          <a:lstStyle/>
          <a:p>
            <a:fld id="{4D12F663-2D42-4D8D-8B66-F6D7B96B7E4F}" type="datetime1">
              <a:rPr lang="en-US" smtClean="0"/>
              <a:t>2/26/2026</a:t>
            </a:fld>
            <a:endParaRPr lang="en-US" dirty="0"/>
          </a:p>
        </p:txBody>
      </p:sp>
      <p:sp>
        <p:nvSpPr>
          <p:cNvPr id="8" name="Footer Placeholder 7">
            <a:extLst>
              <a:ext uri="{FF2B5EF4-FFF2-40B4-BE49-F238E27FC236}">
                <a16:creationId xmlns:a16="http://schemas.microsoft.com/office/drawing/2014/main" xmlns="" id="{1B5B8C48-05E9-5280-3F6A-22F8BCBB477E}"/>
              </a:ext>
            </a:extLst>
          </p:cNvPr>
          <p:cNvSpPr>
            <a:spLocks noGrp="1"/>
          </p:cNvSpPr>
          <p:nvPr>
            <p:ph type="ftr" sz="quarter" idx="15"/>
          </p:nvPr>
        </p:nvSpPr>
        <p:spPr/>
        <p:txBody>
          <a:bodyPr/>
          <a:lstStyle/>
          <a:p>
            <a:r>
              <a:rPr lang="en-US" dirty="0"/>
              <a:t>Sample Footer Text</a:t>
            </a:r>
          </a:p>
        </p:txBody>
      </p:sp>
      <p:sp>
        <p:nvSpPr>
          <p:cNvPr id="9" name="Slide Number Placeholder 8">
            <a:extLst>
              <a:ext uri="{FF2B5EF4-FFF2-40B4-BE49-F238E27FC236}">
                <a16:creationId xmlns:a16="http://schemas.microsoft.com/office/drawing/2014/main" xmlns="" id="{47BC820F-C031-6832-5CA0-B972903E0D5F}"/>
              </a:ext>
            </a:extLst>
          </p:cNvPr>
          <p:cNvSpPr>
            <a:spLocks noGrp="1"/>
          </p:cNvSpPr>
          <p:nvPr>
            <p:ph type="sldNum" sz="quarter" idx="16"/>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979611773"/>
      </p:ext>
    </p:extLst>
  </p:cSld>
  <p:clrMapOvr>
    <a:masterClrMapping/>
  </p:clrMapOvr>
  <p:extLst>
    <p:ext uri="{DCECCB84-F9BA-43D5-87BE-67443E8EF086}">
      <p15:sldGuideLst xmlns:p15="http://schemas.microsoft.com/office/powerpoint/2012/main" xmlns="">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E4019F8-742E-9EEF-F591-C9666AC32AF1}"/>
              </a:ext>
            </a:extLst>
          </p:cNvPr>
          <p:cNvSpPr>
            <a:spLocks noGrp="1"/>
          </p:cNvSpPr>
          <p:nvPr>
            <p:ph type="title"/>
          </p:nvPr>
        </p:nvSpPr>
        <p:spPr>
          <a:xfrm>
            <a:off x="2139939" y="603250"/>
            <a:ext cx="6940265" cy="1247114"/>
          </a:xfrm>
        </p:spPr>
        <p:txBody>
          <a:bodyPr anchor="t">
            <a:normAutofit/>
          </a:bodyPr>
          <a:lstStyle>
            <a:lvl1pPr>
              <a:defRPr sz="4400"/>
            </a:lvl1pPr>
          </a:lstStyle>
          <a:p>
            <a:r>
              <a:rPr lang="en-US" dirty="0"/>
              <a:t>Click to edit Master title style</a:t>
            </a:r>
          </a:p>
        </p:txBody>
      </p:sp>
      <p:sp>
        <p:nvSpPr>
          <p:cNvPr id="7" name="Content Placeholder 6">
            <a:extLst>
              <a:ext uri="{FF2B5EF4-FFF2-40B4-BE49-F238E27FC236}">
                <a16:creationId xmlns:a16="http://schemas.microsoft.com/office/drawing/2014/main" xmlns="" id="{28C8B19A-6FC1-2B71-0BFB-9274CBF396B9}"/>
              </a:ext>
            </a:extLst>
          </p:cNvPr>
          <p:cNvSpPr>
            <a:spLocks noGrp="1"/>
          </p:cNvSpPr>
          <p:nvPr>
            <p:ph sz="quarter" idx="13"/>
          </p:nvPr>
        </p:nvSpPr>
        <p:spPr>
          <a:xfrm>
            <a:off x="2139939" y="2946400"/>
            <a:ext cx="6940265" cy="3077369"/>
          </a:xfrm>
        </p:spPr>
        <p:txBody>
          <a:bodyPr>
            <a:normAutofit/>
          </a:bodyPr>
          <a:lstStyle>
            <a:lvl1pPr marL="457200" indent="-457200">
              <a:buFont typeface="+mj-lt"/>
              <a:buAutoNum type="arabicPeriod"/>
              <a:defRPr sz="2400"/>
            </a:lvl1pPr>
            <a:lvl2pPr marL="685800" indent="-457200">
              <a:buFont typeface="+mj-lt"/>
              <a:buAutoNum type="arabicPeriod"/>
              <a:defRPr sz="2000"/>
            </a:lvl2pPr>
            <a:lvl3pPr marL="800100" indent="-342900">
              <a:buFont typeface="+mj-lt"/>
              <a:buAutoNum type="arabicPeriod"/>
              <a:defRPr sz="1800"/>
            </a:lvl3pPr>
            <a:lvl4pPr marL="1028700" indent="-342900">
              <a:buFont typeface="+mj-lt"/>
              <a:buAutoNum type="arabicPeriod"/>
              <a:defRPr sz="1600"/>
            </a:lvl4pPr>
            <a:lvl5pPr marL="1257300" indent="-342900">
              <a:buFont typeface="+mj-lt"/>
              <a:buAutoNum type="arabicPeriod"/>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xmlns="" id="{6CC77F2D-39D2-22F7-CF0B-39D63EBF00B7}"/>
              </a:ext>
            </a:extLst>
          </p:cNvPr>
          <p:cNvSpPr>
            <a:spLocks noGrp="1"/>
          </p:cNvSpPr>
          <p:nvPr>
            <p:ph type="dt" sz="half" idx="10"/>
          </p:nvPr>
        </p:nvSpPr>
        <p:spPr/>
        <p:txBody>
          <a:bodyPr/>
          <a:lstStyle/>
          <a:p>
            <a:fld id="{1F743D06-3677-41B9-93FF-F244A316173A}" type="datetime1">
              <a:rPr lang="en-US" smtClean="0"/>
              <a:t>2/26/2026</a:t>
            </a:fld>
            <a:endParaRPr lang="en-US" dirty="0"/>
          </a:p>
        </p:txBody>
      </p:sp>
      <p:sp>
        <p:nvSpPr>
          <p:cNvPr id="4" name="Footer Placeholder 3">
            <a:extLst>
              <a:ext uri="{FF2B5EF4-FFF2-40B4-BE49-F238E27FC236}">
                <a16:creationId xmlns:a16="http://schemas.microsoft.com/office/drawing/2014/main" xmlns="" id="{0B12CFE6-D05E-5478-B3A4-81DC4DCD7410}"/>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xmlns="" id="{626B86D3-24E1-029E-BA22-9F17F9517D65}"/>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6" name="Shape 1">
            <a:extLst>
              <a:ext uri="{FF2B5EF4-FFF2-40B4-BE49-F238E27FC236}">
                <a16:creationId xmlns:a16="http://schemas.microsoft.com/office/drawing/2014/main" xmlns="" id="{57EC6461-B110-039F-5E9B-951A244C5823}"/>
              </a:ext>
            </a:extLst>
          </p:cNvPr>
          <p:cNvSpPr/>
          <p:nvPr userDrawn="1"/>
        </p:nvSpPr>
        <p:spPr>
          <a:xfrm>
            <a:off x="679447" y="635364"/>
            <a:ext cx="482598" cy="482537"/>
          </a:xfrm>
          <a:prstGeom prst="ellipse">
            <a:avLst/>
          </a:prstGeom>
          <a:noFill/>
          <a:ln w="12700">
            <a:solidFill>
              <a:srgbClr val="113D61"/>
            </a:solidFill>
            <a:prstDash val="solid"/>
          </a:ln>
        </p:spPr>
        <p:txBody>
          <a:bodyPr/>
          <a:lstStyle/>
          <a:p>
            <a:endParaRPr lang="en-US" sz="900" dirty="0"/>
          </a:p>
        </p:txBody>
      </p:sp>
      <p:pic>
        <p:nvPicPr>
          <p:cNvPr id="8" name="Image 0" descr=" ">
            <a:extLst>
              <a:ext uri="{FF2B5EF4-FFF2-40B4-BE49-F238E27FC236}">
                <a16:creationId xmlns:a16="http://schemas.microsoft.com/office/drawing/2014/main" xmlns="" id="{6FE7E00A-9B1B-C1C5-8E1D-04154B0817B1}"/>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884084" y="852674"/>
            <a:ext cx="727369" cy="73313"/>
          </a:xfrm>
          <a:prstGeom prst="rect">
            <a:avLst/>
          </a:prstGeom>
        </p:spPr>
      </p:pic>
    </p:spTree>
    <p:extLst>
      <p:ext uri="{BB962C8B-B14F-4D97-AF65-F5344CB8AC3E}">
        <p14:creationId xmlns:p14="http://schemas.microsoft.com/office/powerpoint/2010/main" val="2850323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Agenda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E4019F8-742E-9EEF-F591-C9666AC32AF1}"/>
              </a:ext>
            </a:extLst>
          </p:cNvPr>
          <p:cNvSpPr>
            <a:spLocks noGrp="1"/>
          </p:cNvSpPr>
          <p:nvPr>
            <p:ph type="title"/>
          </p:nvPr>
        </p:nvSpPr>
        <p:spPr>
          <a:xfrm>
            <a:off x="630726" y="4899892"/>
            <a:ext cx="6303475" cy="1322744"/>
          </a:xfrm>
        </p:spPr>
        <p:txBody>
          <a:bodyPr anchor="b">
            <a:noAutofit/>
          </a:bodyPr>
          <a:lstStyle>
            <a:lvl1pPr>
              <a:defRPr sz="5000"/>
            </a:lvl1pPr>
          </a:lstStyle>
          <a:p>
            <a:r>
              <a:rPr lang="en-US"/>
              <a:t>Click to edit Master title style</a:t>
            </a:r>
          </a:p>
        </p:txBody>
      </p:sp>
      <p:sp>
        <p:nvSpPr>
          <p:cNvPr id="7" name="Content Placeholder 6">
            <a:extLst>
              <a:ext uri="{FF2B5EF4-FFF2-40B4-BE49-F238E27FC236}">
                <a16:creationId xmlns:a16="http://schemas.microsoft.com/office/drawing/2014/main" xmlns="" id="{28C8B19A-6FC1-2B71-0BFB-9274CBF396B9}"/>
              </a:ext>
            </a:extLst>
          </p:cNvPr>
          <p:cNvSpPr>
            <a:spLocks noGrp="1"/>
          </p:cNvSpPr>
          <p:nvPr>
            <p:ph sz="quarter" idx="13"/>
          </p:nvPr>
        </p:nvSpPr>
        <p:spPr>
          <a:xfrm>
            <a:off x="630726" y="635364"/>
            <a:ext cx="6303475" cy="4179872"/>
          </a:xfrm>
        </p:spPr>
        <p:txBody>
          <a:bodyPr>
            <a:normAutofit/>
          </a:bodyPr>
          <a:lstStyle>
            <a:lvl1pPr marL="0" indent="0">
              <a:buFont typeface="+mj-lt"/>
              <a:buNone/>
              <a:defRPr sz="2000"/>
            </a:lvl1pPr>
            <a:lvl2pPr marL="228600" indent="0">
              <a:buFont typeface="+mj-lt"/>
              <a:buNone/>
              <a:defRPr sz="1800"/>
            </a:lvl2pPr>
            <a:lvl3pPr marL="457200" indent="0">
              <a:buFont typeface="+mj-lt"/>
              <a:buNone/>
              <a:defRPr sz="1600"/>
            </a:lvl3pPr>
            <a:lvl4pPr marL="685800" indent="0">
              <a:buFont typeface="+mj-lt"/>
              <a:buNone/>
              <a:defRPr sz="1400"/>
            </a:lvl4pPr>
            <a:lvl5pPr marL="914400" indent="0">
              <a:buFont typeface="+mj-lt"/>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xmlns="" id="{9AC20259-235D-F9C3-3788-C1457976F5AC}"/>
              </a:ext>
            </a:extLst>
          </p:cNvPr>
          <p:cNvSpPr>
            <a:spLocks noGrp="1"/>
          </p:cNvSpPr>
          <p:nvPr>
            <p:ph type="pic" sz="quarter" idx="14"/>
          </p:nvPr>
        </p:nvSpPr>
        <p:spPr>
          <a:xfrm>
            <a:off x="7226261" y="0"/>
            <a:ext cx="4965675" cy="6858000"/>
          </a:xfrm>
          <a:blipFill>
            <a:blip r:embed="rId2">
              <a:alphaModFix amt="50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dirty="0"/>
              <a:t>Click icon to add picture</a:t>
            </a:r>
          </a:p>
        </p:txBody>
      </p:sp>
      <p:sp>
        <p:nvSpPr>
          <p:cNvPr id="3" name="Date Placeholder 2">
            <a:extLst>
              <a:ext uri="{FF2B5EF4-FFF2-40B4-BE49-F238E27FC236}">
                <a16:creationId xmlns:a16="http://schemas.microsoft.com/office/drawing/2014/main" xmlns="" id="{6CC77F2D-39D2-22F7-CF0B-39D63EBF00B7}"/>
              </a:ext>
            </a:extLst>
          </p:cNvPr>
          <p:cNvSpPr>
            <a:spLocks noGrp="1"/>
          </p:cNvSpPr>
          <p:nvPr>
            <p:ph type="dt" sz="half" idx="10"/>
          </p:nvPr>
        </p:nvSpPr>
        <p:spPr>
          <a:xfrm>
            <a:off x="630726" y="6453002"/>
            <a:ext cx="1996689" cy="365125"/>
          </a:xfrm>
        </p:spPr>
        <p:txBody>
          <a:bodyPr/>
          <a:lstStyle/>
          <a:p>
            <a:fld id="{AF1BDF4E-8C13-44FB-9026-C40AFBD27988}" type="datetime1">
              <a:rPr lang="en-US" smtClean="0"/>
              <a:t>2/26/2026</a:t>
            </a:fld>
            <a:endParaRPr lang="en-US" dirty="0"/>
          </a:p>
        </p:txBody>
      </p:sp>
      <p:sp>
        <p:nvSpPr>
          <p:cNvPr id="4" name="Footer Placeholder 3">
            <a:extLst>
              <a:ext uri="{FF2B5EF4-FFF2-40B4-BE49-F238E27FC236}">
                <a16:creationId xmlns:a16="http://schemas.microsoft.com/office/drawing/2014/main" xmlns="" id="{0B12CFE6-D05E-5478-B3A4-81DC4DCD7410}"/>
              </a:ext>
            </a:extLst>
          </p:cNvPr>
          <p:cNvSpPr>
            <a:spLocks noGrp="1"/>
          </p:cNvSpPr>
          <p:nvPr>
            <p:ph type="ftr" sz="quarter" idx="11"/>
          </p:nvPr>
        </p:nvSpPr>
        <p:spPr>
          <a:xfrm>
            <a:off x="3749353" y="6453002"/>
            <a:ext cx="2805405" cy="365125"/>
          </a:xfrm>
        </p:spPr>
        <p:txBody>
          <a:bodyPr/>
          <a:lstStyle/>
          <a:p>
            <a:r>
              <a:rPr lang="en-US" dirty="0"/>
              <a:t>Sample Footer Text</a:t>
            </a:r>
          </a:p>
        </p:txBody>
      </p:sp>
      <p:sp>
        <p:nvSpPr>
          <p:cNvPr id="5" name="Slide Number Placeholder 4">
            <a:extLst>
              <a:ext uri="{FF2B5EF4-FFF2-40B4-BE49-F238E27FC236}">
                <a16:creationId xmlns:a16="http://schemas.microsoft.com/office/drawing/2014/main" xmlns="" id="{626B86D3-24E1-029E-BA22-9F17F9517D65}"/>
              </a:ext>
            </a:extLst>
          </p:cNvPr>
          <p:cNvSpPr>
            <a:spLocks noGrp="1"/>
          </p:cNvSpPr>
          <p:nvPr>
            <p:ph type="sldNum" sz="quarter" idx="12"/>
          </p:nvPr>
        </p:nvSpPr>
        <p:spPr>
          <a:xfrm>
            <a:off x="6504994" y="6453002"/>
            <a:ext cx="429207" cy="365125"/>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0493303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7433D9-FD02-59E2-0F81-A0B7201D2DA0}"/>
              </a:ext>
            </a:extLst>
          </p:cNvPr>
          <p:cNvSpPr>
            <a:spLocks noGrp="1"/>
          </p:cNvSpPr>
          <p:nvPr>
            <p:ph type="title"/>
          </p:nvPr>
        </p:nvSpPr>
        <p:spPr>
          <a:xfrm>
            <a:off x="1028347" y="2385975"/>
            <a:ext cx="4325112" cy="2454796"/>
          </a:xfrm>
        </p:spPr>
        <p:txBody>
          <a:bodyPr>
            <a:normAutofit/>
          </a:bodyPr>
          <a:lstStyle>
            <a:lvl1pPr>
              <a:defRPr sz="4400"/>
            </a:lvl1pPr>
          </a:lstStyle>
          <a:p>
            <a:r>
              <a:rPr lang="en-US"/>
              <a:t>Click to edit Master title style</a:t>
            </a:r>
          </a:p>
        </p:txBody>
      </p:sp>
      <p:sp>
        <p:nvSpPr>
          <p:cNvPr id="8" name="Content Placeholder 7">
            <a:extLst>
              <a:ext uri="{FF2B5EF4-FFF2-40B4-BE49-F238E27FC236}">
                <a16:creationId xmlns:a16="http://schemas.microsoft.com/office/drawing/2014/main" xmlns="" id="{7D633F00-464B-3088-812A-40496FD1021A}"/>
              </a:ext>
            </a:extLst>
          </p:cNvPr>
          <p:cNvSpPr>
            <a:spLocks noGrp="1"/>
          </p:cNvSpPr>
          <p:nvPr>
            <p:ph sz="quarter" idx="13"/>
          </p:nvPr>
        </p:nvSpPr>
        <p:spPr>
          <a:xfrm>
            <a:off x="6273800" y="2386584"/>
            <a:ext cx="4325112" cy="2459736"/>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B9485D1-E172-8F0A-A425-3097B3ABCFB4}"/>
              </a:ext>
            </a:extLst>
          </p:cNvPr>
          <p:cNvSpPr>
            <a:spLocks noGrp="1"/>
          </p:cNvSpPr>
          <p:nvPr>
            <p:ph type="dt" sz="half" idx="10"/>
          </p:nvPr>
        </p:nvSpPr>
        <p:spPr/>
        <p:txBody>
          <a:bodyPr/>
          <a:lstStyle/>
          <a:p>
            <a:fld id="{981F8899-13A2-4E87-9940-E0F530BAB98F}" type="datetime1">
              <a:rPr lang="en-US" smtClean="0"/>
              <a:t>2/26/2026</a:t>
            </a:fld>
            <a:endParaRPr lang="en-US" dirty="0"/>
          </a:p>
        </p:txBody>
      </p:sp>
      <p:sp>
        <p:nvSpPr>
          <p:cNvPr id="5" name="Footer Placeholder 4">
            <a:extLst>
              <a:ext uri="{FF2B5EF4-FFF2-40B4-BE49-F238E27FC236}">
                <a16:creationId xmlns:a16="http://schemas.microsoft.com/office/drawing/2014/main" xmlns=""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xmlns=""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6792471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7433D9-FD02-59E2-0F81-A0B7201D2DA0}"/>
              </a:ext>
            </a:extLst>
          </p:cNvPr>
          <p:cNvSpPr>
            <a:spLocks noGrp="1"/>
          </p:cNvSpPr>
          <p:nvPr>
            <p:ph type="title"/>
          </p:nvPr>
        </p:nvSpPr>
        <p:spPr>
          <a:xfrm>
            <a:off x="1028347" y="2258568"/>
            <a:ext cx="3813048" cy="3557016"/>
          </a:xfrm>
        </p:spPr>
        <p:txBody>
          <a:bodyPr>
            <a:normAutofit/>
          </a:bodyPr>
          <a:lstStyle>
            <a:lvl1pPr>
              <a:defRPr sz="3600"/>
            </a:lvl1pPr>
          </a:lstStyle>
          <a:p>
            <a:r>
              <a:rPr lang="en-US"/>
              <a:t>Click to edit Master title style</a:t>
            </a:r>
          </a:p>
        </p:txBody>
      </p:sp>
      <p:sp>
        <p:nvSpPr>
          <p:cNvPr id="8" name="Content Placeholder 7">
            <a:extLst>
              <a:ext uri="{FF2B5EF4-FFF2-40B4-BE49-F238E27FC236}">
                <a16:creationId xmlns:a16="http://schemas.microsoft.com/office/drawing/2014/main" xmlns="" id="{D42D62A0-8127-CE86-0633-0D65E1E136F7}"/>
              </a:ext>
            </a:extLst>
          </p:cNvPr>
          <p:cNvSpPr>
            <a:spLocks noGrp="1"/>
          </p:cNvSpPr>
          <p:nvPr>
            <p:ph sz="quarter" idx="13"/>
          </p:nvPr>
        </p:nvSpPr>
        <p:spPr>
          <a:xfrm>
            <a:off x="5519738" y="2254250"/>
            <a:ext cx="4956175" cy="355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B9485D1-E172-8F0A-A425-3097B3ABCFB4}"/>
              </a:ext>
            </a:extLst>
          </p:cNvPr>
          <p:cNvSpPr>
            <a:spLocks noGrp="1"/>
          </p:cNvSpPr>
          <p:nvPr>
            <p:ph type="dt" sz="half" idx="10"/>
          </p:nvPr>
        </p:nvSpPr>
        <p:spPr/>
        <p:txBody>
          <a:bodyPr/>
          <a:lstStyle/>
          <a:p>
            <a:fld id="{727BE565-C398-4C36-A428-0551C7D5DE8E}" type="datetime1">
              <a:rPr lang="en-US" smtClean="0"/>
              <a:t>2/26/2026</a:t>
            </a:fld>
            <a:endParaRPr lang="en-US" dirty="0"/>
          </a:p>
        </p:txBody>
      </p:sp>
      <p:sp>
        <p:nvSpPr>
          <p:cNvPr id="5" name="Footer Placeholder 4">
            <a:extLst>
              <a:ext uri="{FF2B5EF4-FFF2-40B4-BE49-F238E27FC236}">
                <a16:creationId xmlns:a16="http://schemas.microsoft.com/office/drawing/2014/main" xmlns=""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xmlns=""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2148865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7433D9-FD02-59E2-0F81-A0B7201D2DA0}"/>
              </a:ext>
            </a:extLst>
          </p:cNvPr>
          <p:cNvSpPr>
            <a:spLocks noGrp="1"/>
          </p:cNvSpPr>
          <p:nvPr>
            <p:ph type="title"/>
          </p:nvPr>
        </p:nvSpPr>
        <p:spPr>
          <a:xfrm>
            <a:off x="614678" y="1537853"/>
            <a:ext cx="4145582" cy="4638825"/>
          </a:xfrm>
        </p:spPr>
        <p:txBody>
          <a:bodyPr>
            <a:normAutofit/>
          </a:bodyPr>
          <a:lstStyle>
            <a:lvl1pPr>
              <a:defRPr sz="3600"/>
            </a:lvl1pPr>
          </a:lstStyle>
          <a:p>
            <a:r>
              <a:rPr lang="en-US"/>
              <a:t>Click to edit Master title style</a:t>
            </a:r>
          </a:p>
        </p:txBody>
      </p:sp>
      <p:sp>
        <p:nvSpPr>
          <p:cNvPr id="8" name="Content Placeholder 7">
            <a:extLst>
              <a:ext uri="{FF2B5EF4-FFF2-40B4-BE49-F238E27FC236}">
                <a16:creationId xmlns:a16="http://schemas.microsoft.com/office/drawing/2014/main" xmlns="" id="{FFB4667A-FE47-8556-FD3A-55FDBA801D76}"/>
              </a:ext>
            </a:extLst>
          </p:cNvPr>
          <p:cNvSpPr>
            <a:spLocks noGrp="1"/>
          </p:cNvSpPr>
          <p:nvPr>
            <p:ph sz="quarter" idx="13"/>
          </p:nvPr>
        </p:nvSpPr>
        <p:spPr>
          <a:xfrm>
            <a:off x="5519738" y="1538288"/>
            <a:ext cx="5681662" cy="4818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B9485D1-E172-8F0A-A425-3097B3ABCFB4}"/>
              </a:ext>
            </a:extLst>
          </p:cNvPr>
          <p:cNvSpPr>
            <a:spLocks noGrp="1"/>
          </p:cNvSpPr>
          <p:nvPr>
            <p:ph type="dt" sz="half" idx="10"/>
          </p:nvPr>
        </p:nvSpPr>
        <p:spPr/>
        <p:txBody>
          <a:bodyPr/>
          <a:lstStyle/>
          <a:p>
            <a:fld id="{65DC3206-50E4-41A4-9C8E-9A1E3F3312DD}" type="datetime1">
              <a:rPr lang="en-US" smtClean="0"/>
              <a:t>2/26/2026</a:t>
            </a:fld>
            <a:endParaRPr lang="en-US" dirty="0"/>
          </a:p>
        </p:txBody>
      </p:sp>
      <p:sp>
        <p:nvSpPr>
          <p:cNvPr id="5" name="Footer Placeholder 4">
            <a:extLst>
              <a:ext uri="{FF2B5EF4-FFF2-40B4-BE49-F238E27FC236}">
                <a16:creationId xmlns:a16="http://schemas.microsoft.com/office/drawing/2014/main" xmlns=""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xmlns=""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1244222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7433D9-FD02-59E2-0F81-A0B7201D2DA0}"/>
              </a:ext>
            </a:extLst>
          </p:cNvPr>
          <p:cNvSpPr>
            <a:spLocks noGrp="1"/>
          </p:cNvSpPr>
          <p:nvPr>
            <p:ph type="title"/>
          </p:nvPr>
        </p:nvSpPr>
        <p:spPr>
          <a:xfrm>
            <a:off x="614677" y="877456"/>
            <a:ext cx="4142232" cy="4940661"/>
          </a:xfrm>
        </p:spPr>
        <p:txBody>
          <a:bodyPr>
            <a:normAutofit/>
          </a:bodyPr>
          <a:lstStyle>
            <a:lvl1pPr>
              <a:defRPr sz="3600"/>
            </a:lvl1pPr>
          </a:lstStyle>
          <a:p>
            <a:r>
              <a:rPr lang="en-US"/>
              <a:t>Click to edit Master title style</a:t>
            </a:r>
          </a:p>
        </p:txBody>
      </p:sp>
      <p:sp>
        <p:nvSpPr>
          <p:cNvPr id="8" name="Content Placeholder 7">
            <a:extLst>
              <a:ext uri="{FF2B5EF4-FFF2-40B4-BE49-F238E27FC236}">
                <a16:creationId xmlns:a16="http://schemas.microsoft.com/office/drawing/2014/main" xmlns="" id="{C6F072A2-EBC7-B7EA-DA98-BAC0AA46E7A4}"/>
              </a:ext>
            </a:extLst>
          </p:cNvPr>
          <p:cNvSpPr>
            <a:spLocks noGrp="1"/>
          </p:cNvSpPr>
          <p:nvPr>
            <p:ph sz="quarter" idx="13"/>
          </p:nvPr>
        </p:nvSpPr>
        <p:spPr>
          <a:xfrm>
            <a:off x="5522913" y="877456"/>
            <a:ext cx="6159500" cy="53908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B9485D1-E172-8F0A-A425-3097B3ABCFB4}"/>
              </a:ext>
            </a:extLst>
          </p:cNvPr>
          <p:cNvSpPr>
            <a:spLocks noGrp="1"/>
          </p:cNvSpPr>
          <p:nvPr>
            <p:ph type="dt" sz="half" idx="10"/>
          </p:nvPr>
        </p:nvSpPr>
        <p:spPr/>
        <p:txBody>
          <a:bodyPr/>
          <a:lstStyle/>
          <a:p>
            <a:fld id="{2924239E-6716-4AEB-B56E-5A4637DB6293}" type="datetime1">
              <a:rPr lang="en-US" smtClean="0"/>
              <a:t>2/26/2026</a:t>
            </a:fld>
            <a:endParaRPr lang="en-US" dirty="0"/>
          </a:p>
        </p:txBody>
      </p:sp>
      <p:sp>
        <p:nvSpPr>
          <p:cNvPr id="5" name="Footer Placeholder 4">
            <a:extLst>
              <a:ext uri="{FF2B5EF4-FFF2-40B4-BE49-F238E27FC236}">
                <a16:creationId xmlns:a16="http://schemas.microsoft.com/office/drawing/2014/main" xmlns=""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xmlns=""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064705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7433D9-FD02-59E2-0F81-A0B7201D2DA0}"/>
              </a:ext>
            </a:extLst>
          </p:cNvPr>
          <p:cNvSpPr>
            <a:spLocks noGrp="1"/>
          </p:cNvSpPr>
          <p:nvPr>
            <p:ph type="title"/>
          </p:nvPr>
        </p:nvSpPr>
        <p:spPr>
          <a:xfrm>
            <a:off x="630936" y="548639"/>
            <a:ext cx="3494314" cy="5719639"/>
          </a:xfrm>
        </p:spPr>
        <p:txBody>
          <a:bodyPr>
            <a:normAutofit/>
          </a:bodyPr>
          <a:lstStyle>
            <a:lvl1pPr>
              <a:defRPr sz="5000"/>
            </a:lvl1pPr>
          </a:lstStyle>
          <a:p>
            <a:r>
              <a:rPr lang="en-US"/>
              <a:t>Click to edit Master title style</a:t>
            </a:r>
          </a:p>
        </p:txBody>
      </p:sp>
      <p:sp>
        <p:nvSpPr>
          <p:cNvPr id="8" name="Content Placeholder 7">
            <a:extLst>
              <a:ext uri="{FF2B5EF4-FFF2-40B4-BE49-F238E27FC236}">
                <a16:creationId xmlns:a16="http://schemas.microsoft.com/office/drawing/2014/main" xmlns="" id="{8C71126E-AEFA-B45A-CD39-AC1315E03339}"/>
              </a:ext>
            </a:extLst>
          </p:cNvPr>
          <p:cNvSpPr>
            <a:spLocks noGrp="1"/>
          </p:cNvSpPr>
          <p:nvPr>
            <p:ph sz="quarter" idx="13"/>
          </p:nvPr>
        </p:nvSpPr>
        <p:spPr>
          <a:xfrm>
            <a:off x="4504268" y="549274"/>
            <a:ext cx="7315200" cy="5806440"/>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B9485D1-E172-8F0A-A425-3097B3ABCFB4}"/>
              </a:ext>
            </a:extLst>
          </p:cNvPr>
          <p:cNvSpPr>
            <a:spLocks noGrp="1"/>
          </p:cNvSpPr>
          <p:nvPr>
            <p:ph type="dt" sz="half" idx="10"/>
          </p:nvPr>
        </p:nvSpPr>
        <p:spPr/>
        <p:txBody>
          <a:bodyPr/>
          <a:lstStyle/>
          <a:p>
            <a:fld id="{BDFF8D3B-2389-48A8-BD1C-64E8B564DC2A}" type="datetime1">
              <a:rPr lang="en-US" smtClean="0"/>
              <a:t>2/26/2026</a:t>
            </a:fld>
            <a:endParaRPr lang="en-US" dirty="0"/>
          </a:p>
        </p:txBody>
      </p:sp>
      <p:sp>
        <p:nvSpPr>
          <p:cNvPr id="5" name="Footer Placeholder 4">
            <a:extLst>
              <a:ext uri="{FF2B5EF4-FFF2-40B4-BE49-F238E27FC236}">
                <a16:creationId xmlns:a16="http://schemas.microsoft.com/office/drawing/2014/main" xmlns=""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xmlns=""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7682692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5538937" y="548640"/>
            <a:ext cx="6093225" cy="1143000"/>
          </a:xfrm>
        </p:spPr>
        <p:txBody>
          <a:bodyPr anchor="b"/>
          <a:lstStyle/>
          <a:p>
            <a:r>
              <a:rPr lang="en-US"/>
              <a:t>Click to edit Master title style</a:t>
            </a:r>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0" y="1"/>
            <a:ext cx="4793885" cy="6858000"/>
          </a:xfrm>
          <a:blipFill>
            <a:blip r:embed="rId2">
              <a:alphaModFix amt="50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dirty="0"/>
              <a:t>Click icon to add picture</a:t>
            </a:r>
          </a:p>
        </p:txBody>
      </p:sp>
      <p:sp>
        <p:nvSpPr>
          <p:cNvPr id="8" name="Content Placeholder 7">
            <a:extLst>
              <a:ext uri="{FF2B5EF4-FFF2-40B4-BE49-F238E27FC236}">
                <a16:creationId xmlns:a16="http://schemas.microsoft.com/office/drawing/2014/main" xmlns="" id="{818B74D6-CD72-B859-C229-60DB988B25E3}"/>
              </a:ext>
            </a:extLst>
          </p:cNvPr>
          <p:cNvSpPr>
            <a:spLocks noGrp="1"/>
          </p:cNvSpPr>
          <p:nvPr>
            <p:ph sz="quarter" idx="14"/>
          </p:nvPr>
        </p:nvSpPr>
        <p:spPr>
          <a:xfrm>
            <a:off x="5538937" y="1828800"/>
            <a:ext cx="6071616" cy="44897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1E742B5C-5438-96A4-4A2A-AE939906F8A4}"/>
              </a:ext>
            </a:extLst>
          </p:cNvPr>
          <p:cNvSpPr>
            <a:spLocks noGrp="1"/>
          </p:cNvSpPr>
          <p:nvPr>
            <p:ph type="dt" sz="half" idx="15"/>
          </p:nvPr>
        </p:nvSpPr>
        <p:spPr>
          <a:xfrm>
            <a:off x="5538937" y="6453002"/>
            <a:ext cx="3337584" cy="365125"/>
          </a:xfrm>
        </p:spPr>
        <p:txBody>
          <a:bodyPr/>
          <a:lstStyle/>
          <a:p>
            <a:fld id="{756914DD-DD42-4B3C-8A86-D2A3379492DC}" type="datetime1">
              <a:rPr lang="en-US" smtClean="0"/>
              <a:t>2/26/2026</a:t>
            </a:fld>
            <a:endParaRPr lang="en-US" dirty="0"/>
          </a:p>
        </p:txBody>
      </p:sp>
      <p:sp>
        <p:nvSpPr>
          <p:cNvPr id="9" name="Footer Placeholder 8">
            <a:extLst>
              <a:ext uri="{FF2B5EF4-FFF2-40B4-BE49-F238E27FC236}">
                <a16:creationId xmlns:a16="http://schemas.microsoft.com/office/drawing/2014/main" xmlns="" id="{C65BFCB1-FAA8-D03A-3B62-DCB2CF1CA112}"/>
              </a:ext>
            </a:extLst>
          </p:cNvPr>
          <p:cNvSpPr>
            <a:spLocks noGrp="1"/>
          </p:cNvSpPr>
          <p:nvPr>
            <p:ph type="ftr" sz="quarter" idx="16"/>
          </p:nvPr>
        </p:nvSpPr>
        <p:spPr/>
        <p:txBody>
          <a:bodyPr/>
          <a:lstStyle/>
          <a:p>
            <a:r>
              <a:rPr lang="en-US" dirty="0"/>
              <a:t>Sample Footer Text</a:t>
            </a:r>
          </a:p>
        </p:txBody>
      </p:sp>
      <p:sp>
        <p:nvSpPr>
          <p:cNvPr id="10" name="Slide Number Placeholder 9">
            <a:extLst>
              <a:ext uri="{FF2B5EF4-FFF2-40B4-BE49-F238E27FC236}">
                <a16:creationId xmlns:a16="http://schemas.microsoft.com/office/drawing/2014/main" xmlns="" id="{0A608994-46CD-AAE0-DCC4-A59D26254D84}"/>
              </a:ext>
            </a:extLst>
          </p:cNvPr>
          <p:cNvSpPr>
            <a:spLocks noGrp="1"/>
          </p:cNvSpPr>
          <p:nvPr>
            <p:ph type="sldNum" sz="quarter" idx="17"/>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6271633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630936" y="635363"/>
            <a:ext cx="6295061" cy="2452897"/>
          </a:xfrm>
        </p:spPr>
        <p:txBody>
          <a:bodyPr anchor="t">
            <a:normAutofit/>
          </a:bodyPr>
          <a:lstStyle>
            <a:lvl1pPr>
              <a:defRPr sz="5000"/>
            </a:lvl1pPr>
          </a:lstStyle>
          <a:p>
            <a:r>
              <a:rPr lang="en-US"/>
              <a:t>Click to edit Master title style</a:t>
            </a:r>
          </a:p>
        </p:txBody>
      </p:sp>
      <p:sp>
        <p:nvSpPr>
          <p:cNvPr id="8" name="Content Placeholder 7">
            <a:extLst>
              <a:ext uri="{FF2B5EF4-FFF2-40B4-BE49-F238E27FC236}">
                <a16:creationId xmlns:a16="http://schemas.microsoft.com/office/drawing/2014/main" xmlns="" id="{07755DB3-9272-8E5E-039F-AC14A2C07898}"/>
              </a:ext>
            </a:extLst>
          </p:cNvPr>
          <p:cNvSpPr>
            <a:spLocks noGrp="1"/>
          </p:cNvSpPr>
          <p:nvPr>
            <p:ph sz="quarter" idx="14"/>
          </p:nvPr>
        </p:nvSpPr>
        <p:spPr>
          <a:xfrm>
            <a:off x="630936" y="3238524"/>
            <a:ext cx="6295060" cy="2984112"/>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7249048" y="635364"/>
            <a:ext cx="4942952" cy="5587272"/>
          </a:xfrm>
          <a:blipFill>
            <a:blip r:embed="rId2">
              <a:alphaModFix amt="50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dirty="0"/>
              <a:t>Click icon to add picture</a:t>
            </a:r>
          </a:p>
        </p:txBody>
      </p:sp>
      <p:sp>
        <p:nvSpPr>
          <p:cNvPr id="9" name="Date Placeholder 8">
            <a:extLst>
              <a:ext uri="{FF2B5EF4-FFF2-40B4-BE49-F238E27FC236}">
                <a16:creationId xmlns:a16="http://schemas.microsoft.com/office/drawing/2014/main" xmlns="" id="{81177663-FC76-DF36-EEB7-5BE4C6C82F3A}"/>
              </a:ext>
            </a:extLst>
          </p:cNvPr>
          <p:cNvSpPr>
            <a:spLocks noGrp="1"/>
          </p:cNvSpPr>
          <p:nvPr>
            <p:ph type="dt" sz="half" idx="15"/>
          </p:nvPr>
        </p:nvSpPr>
        <p:spPr/>
        <p:txBody>
          <a:bodyPr/>
          <a:lstStyle/>
          <a:p>
            <a:fld id="{28344424-14BD-402D-BC7C-E30C5D38EAD0}" type="datetime1">
              <a:rPr lang="en-US" smtClean="0"/>
              <a:t>2/26/2026</a:t>
            </a:fld>
            <a:endParaRPr lang="en-US" dirty="0"/>
          </a:p>
        </p:txBody>
      </p:sp>
      <p:sp>
        <p:nvSpPr>
          <p:cNvPr id="10" name="Footer Placeholder 9">
            <a:extLst>
              <a:ext uri="{FF2B5EF4-FFF2-40B4-BE49-F238E27FC236}">
                <a16:creationId xmlns:a16="http://schemas.microsoft.com/office/drawing/2014/main" xmlns="" id="{4515DEC4-C967-ABFB-73CF-0A90335332A4}"/>
              </a:ext>
            </a:extLst>
          </p:cNvPr>
          <p:cNvSpPr>
            <a:spLocks noGrp="1"/>
          </p:cNvSpPr>
          <p:nvPr>
            <p:ph type="ftr" sz="quarter" idx="16"/>
          </p:nvPr>
        </p:nvSpPr>
        <p:spPr>
          <a:xfrm>
            <a:off x="3950591" y="6453002"/>
            <a:ext cx="2805405" cy="365125"/>
          </a:xfrm>
        </p:spPr>
        <p:txBody>
          <a:bodyPr/>
          <a:lstStyle/>
          <a:p>
            <a:r>
              <a:rPr lang="en-US" dirty="0"/>
              <a:t>Sample Footer Text</a:t>
            </a:r>
          </a:p>
        </p:txBody>
      </p:sp>
      <p:sp>
        <p:nvSpPr>
          <p:cNvPr id="12" name="Slide Number Placeholder 11">
            <a:extLst>
              <a:ext uri="{FF2B5EF4-FFF2-40B4-BE49-F238E27FC236}">
                <a16:creationId xmlns:a16="http://schemas.microsoft.com/office/drawing/2014/main" xmlns="" id="{A5A5085F-BE80-B110-AA1F-9DD0919E27D7}"/>
              </a:ext>
            </a:extLst>
          </p:cNvPr>
          <p:cNvSpPr>
            <a:spLocks noGrp="1"/>
          </p:cNvSpPr>
          <p:nvPr>
            <p:ph type="sldNum" sz="quarter" idx="17"/>
          </p:nvPr>
        </p:nvSpPr>
        <p:spPr>
          <a:xfrm>
            <a:off x="6706232" y="6453002"/>
            <a:ext cx="429207" cy="365125"/>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1717893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4745736" y="320040"/>
            <a:ext cx="6858000" cy="932688"/>
          </a:xfrm>
        </p:spPr>
        <p:txBody>
          <a:bodyPr anchor="b"/>
          <a:lstStyle/>
          <a:p>
            <a:r>
              <a:rPr lang="en-US"/>
              <a:t>Click to edit Master title style</a:t>
            </a:r>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0" y="1"/>
            <a:ext cx="4023360" cy="6858000"/>
          </a:xfrm>
          <a:blipFill>
            <a:blip r:embed="rId2">
              <a:alphaModFix amt="50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dirty="0"/>
              <a:t>Click icon to add picture</a:t>
            </a:r>
          </a:p>
        </p:txBody>
      </p:sp>
      <p:sp>
        <p:nvSpPr>
          <p:cNvPr id="8" name="Content Placeholder 7">
            <a:extLst>
              <a:ext uri="{FF2B5EF4-FFF2-40B4-BE49-F238E27FC236}">
                <a16:creationId xmlns:a16="http://schemas.microsoft.com/office/drawing/2014/main" xmlns="" id="{818B74D6-CD72-B859-C229-60DB988B25E3}"/>
              </a:ext>
            </a:extLst>
          </p:cNvPr>
          <p:cNvSpPr>
            <a:spLocks noGrp="1"/>
          </p:cNvSpPr>
          <p:nvPr>
            <p:ph sz="quarter" idx="14"/>
          </p:nvPr>
        </p:nvSpPr>
        <p:spPr>
          <a:xfrm>
            <a:off x="4745736" y="1380744"/>
            <a:ext cx="6858000" cy="49834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xmlns="" id="{F0BFB53A-8FDF-F131-DCF2-D7BECE95381F}"/>
              </a:ext>
            </a:extLst>
          </p:cNvPr>
          <p:cNvSpPr>
            <a:spLocks noGrp="1"/>
          </p:cNvSpPr>
          <p:nvPr>
            <p:ph type="dt" sz="half" idx="15"/>
          </p:nvPr>
        </p:nvSpPr>
        <p:spPr>
          <a:xfrm>
            <a:off x="4745736" y="6453002"/>
            <a:ext cx="3494314" cy="365125"/>
          </a:xfrm>
        </p:spPr>
        <p:txBody>
          <a:bodyPr/>
          <a:lstStyle/>
          <a:p>
            <a:fld id="{36C782C4-C2E5-4A86-A35E-5A0906541E04}" type="datetime1">
              <a:rPr lang="en-US" smtClean="0"/>
              <a:t>2/26/2026</a:t>
            </a:fld>
            <a:endParaRPr lang="en-US" dirty="0"/>
          </a:p>
        </p:txBody>
      </p:sp>
      <p:sp>
        <p:nvSpPr>
          <p:cNvPr id="4" name="Footer Placeholder 3">
            <a:extLst>
              <a:ext uri="{FF2B5EF4-FFF2-40B4-BE49-F238E27FC236}">
                <a16:creationId xmlns:a16="http://schemas.microsoft.com/office/drawing/2014/main" xmlns="" id="{5446E4B5-B423-4137-0255-D68BAC85BE95}"/>
              </a:ext>
            </a:extLst>
          </p:cNvPr>
          <p:cNvSpPr>
            <a:spLocks noGrp="1"/>
          </p:cNvSpPr>
          <p:nvPr>
            <p:ph type="ftr" sz="quarter" idx="16"/>
          </p:nvPr>
        </p:nvSpPr>
        <p:spPr/>
        <p:txBody>
          <a:bodyPr/>
          <a:lstStyle/>
          <a:p>
            <a:r>
              <a:rPr lang="en-US" dirty="0"/>
              <a:t>Sample Footer Text</a:t>
            </a:r>
          </a:p>
        </p:txBody>
      </p:sp>
      <p:sp>
        <p:nvSpPr>
          <p:cNvPr id="9" name="Slide Number Placeholder 8">
            <a:extLst>
              <a:ext uri="{FF2B5EF4-FFF2-40B4-BE49-F238E27FC236}">
                <a16:creationId xmlns:a16="http://schemas.microsoft.com/office/drawing/2014/main" xmlns="" id="{79FEC5A8-0DCB-9EEB-83E2-0411804C543D}"/>
              </a:ext>
            </a:extLst>
          </p:cNvPr>
          <p:cNvSpPr>
            <a:spLocks noGrp="1"/>
          </p:cNvSpPr>
          <p:nvPr>
            <p:ph type="sldNum" sz="quarter" idx="17"/>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989294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7433D9-FD02-59E2-0F81-A0B7201D2DA0}"/>
              </a:ext>
            </a:extLst>
          </p:cNvPr>
          <p:cNvSpPr>
            <a:spLocks noGrp="1"/>
          </p:cNvSpPr>
          <p:nvPr>
            <p:ph type="title"/>
          </p:nvPr>
        </p:nvSpPr>
        <p:spPr>
          <a:xfrm>
            <a:off x="612647" y="548640"/>
            <a:ext cx="10966705" cy="1132258"/>
          </a:xfrm>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6C2DD052-3E45-E789-01F8-33250024ECBD}"/>
              </a:ext>
            </a:extLst>
          </p:cNvPr>
          <p:cNvSpPr>
            <a:spLocks noGrp="1"/>
          </p:cNvSpPr>
          <p:nvPr>
            <p:ph idx="1"/>
          </p:nvPr>
        </p:nvSpPr>
        <p:spPr>
          <a:xfrm>
            <a:off x="612647" y="2012950"/>
            <a:ext cx="10966705" cy="429641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0B9485D1-E172-8F0A-A425-3097B3ABCFB4}"/>
              </a:ext>
            </a:extLst>
          </p:cNvPr>
          <p:cNvSpPr>
            <a:spLocks noGrp="1"/>
          </p:cNvSpPr>
          <p:nvPr>
            <p:ph type="dt" sz="half" idx="10"/>
          </p:nvPr>
        </p:nvSpPr>
        <p:spPr/>
        <p:txBody>
          <a:bodyPr/>
          <a:lstStyle/>
          <a:p>
            <a:fld id="{30303E9E-867F-47D4-B13F-6E6FFB1B7C4A}" type="datetime1">
              <a:rPr lang="en-US" smtClean="0"/>
              <a:t>2/26/2026</a:t>
            </a:fld>
            <a:endParaRPr lang="en-US" dirty="0"/>
          </a:p>
        </p:txBody>
      </p:sp>
      <p:sp>
        <p:nvSpPr>
          <p:cNvPr id="5" name="Footer Placeholder 4">
            <a:extLst>
              <a:ext uri="{FF2B5EF4-FFF2-40B4-BE49-F238E27FC236}">
                <a16:creationId xmlns:a16="http://schemas.microsoft.com/office/drawing/2014/main" xmlns=""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xmlns=""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7893402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612647" y="320040"/>
            <a:ext cx="6858000" cy="932688"/>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xmlns="" id="{07755DB3-9272-8E5E-039F-AC14A2C07898}"/>
              </a:ext>
            </a:extLst>
          </p:cNvPr>
          <p:cNvSpPr>
            <a:spLocks noGrp="1"/>
          </p:cNvSpPr>
          <p:nvPr>
            <p:ph sz="quarter" idx="14"/>
          </p:nvPr>
        </p:nvSpPr>
        <p:spPr>
          <a:xfrm>
            <a:off x="612647" y="1380744"/>
            <a:ext cx="6858000" cy="49834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8091732" y="0"/>
            <a:ext cx="4100267" cy="6858000"/>
          </a:xfrm>
          <a:blipFill>
            <a:blip r:embed="rId2">
              <a:alphaModFix amt="50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dirty="0"/>
              <a:t>Click icon to add picture</a:t>
            </a:r>
          </a:p>
        </p:txBody>
      </p:sp>
      <p:sp>
        <p:nvSpPr>
          <p:cNvPr id="4" name="Date Placeholder 3">
            <a:extLst>
              <a:ext uri="{FF2B5EF4-FFF2-40B4-BE49-F238E27FC236}">
                <a16:creationId xmlns:a16="http://schemas.microsoft.com/office/drawing/2014/main" xmlns="" id="{9F3CAD5B-18BB-E21E-3A4C-7BAACB8519A4}"/>
              </a:ext>
            </a:extLst>
          </p:cNvPr>
          <p:cNvSpPr>
            <a:spLocks noGrp="1"/>
          </p:cNvSpPr>
          <p:nvPr>
            <p:ph type="dt" sz="half" idx="15"/>
          </p:nvPr>
        </p:nvSpPr>
        <p:spPr/>
        <p:txBody>
          <a:bodyPr/>
          <a:lstStyle/>
          <a:p>
            <a:fld id="{7D126C11-AC0C-4F72-92E2-191602B652CE}" type="datetime1">
              <a:rPr lang="en-US" smtClean="0"/>
              <a:t>2/26/2026</a:t>
            </a:fld>
            <a:endParaRPr lang="en-US" dirty="0"/>
          </a:p>
        </p:txBody>
      </p:sp>
      <p:sp>
        <p:nvSpPr>
          <p:cNvPr id="9" name="Footer Placeholder 8">
            <a:extLst>
              <a:ext uri="{FF2B5EF4-FFF2-40B4-BE49-F238E27FC236}">
                <a16:creationId xmlns:a16="http://schemas.microsoft.com/office/drawing/2014/main" xmlns="" id="{820916D3-99FA-E971-607F-14E290E58854}"/>
              </a:ext>
            </a:extLst>
          </p:cNvPr>
          <p:cNvSpPr>
            <a:spLocks noGrp="1"/>
          </p:cNvSpPr>
          <p:nvPr>
            <p:ph type="ftr" sz="quarter" idx="16"/>
          </p:nvPr>
        </p:nvSpPr>
        <p:spPr>
          <a:xfrm>
            <a:off x="4285799" y="6453002"/>
            <a:ext cx="2805405" cy="365125"/>
          </a:xfrm>
        </p:spPr>
        <p:txBody>
          <a:bodyPr/>
          <a:lstStyle/>
          <a:p>
            <a:r>
              <a:rPr lang="en-US" dirty="0"/>
              <a:t>Sample Footer Text</a:t>
            </a:r>
          </a:p>
        </p:txBody>
      </p:sp>
      <p:sp>
        <p:nvSpPr>
          <p:cNvPr id="10" name="Slide Number Placeholder 9">
            <a:extLst>
              <a:ext uri="{FF2B5EF4-FFF2-40B4-BE49-F238E27FC236}">
                <a16:creationId xmlns:a16="http://schemas.microsoft.com/office/drawing/2014/main" xmlns="" id="{BBDEAB8E-8806-A459-E320-4CA2B455BFD7}"/>
              </a:ext>
            </a:extLst>
          </p:cNvPr>
          <p:cNvSpPr>
            <a:spLocks noGrp="1"/>
          </p:cNvSpPr>
          <p:nvPr>
            <p:ph type="sldNum" sz="quarter" idx="17"/>
          </p:nvPr>
        </p:nvSpPr>
        <p:spPr>
          <a:xfrm>
            <a:off x="7041440" y="6453002"/>
            <a:ext cx="429207" cy="365125"/>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0458840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7253808" y="584339"/>
            <a:ext cx="4361688" cy="1527048"/>
          </a:xfrm>
        </p:spPr>
        <p:txBody>
          <a:bodyPr anchor="b"/>
          <a:lstStyle/>
          <a:p>
            <a:r>
              <a:rPr lang="en-US"/>
              <a:t>Click to edit Master title style</a:t>
            </a:r>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0" y="0"/>
            <a:ext cx="6611509" cy="6858000"/>
          </a:xfrm>
          <a:blipFill>
            <a:blip r:embed="rId2">
              <a:alphaModFix amt="50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dirty="0"/>
              <a:t>Click icon to add picture</a:t>
            </a:r>
          </a:p>
        </p:txBody>
      </p:sp>
      <p:sp>
        <p:nvSpPr>
          <p:cNvPr id="8" name="Content Placeholder 7">
            <a:extLst>
              <a:ext uri="{FF2B5EF4-FFF2-40B4-BE49-F238E27FC236}">
                <a16:creationId xmlns:a16="http://schemas.microsoft.com/office/drawing/2014/main" xmlns="" id="{7FF0220E-48F8-B4D9-19DE-7B457C3C221C}"/>
              </a:ext>
            </a:extLst>
          </p:cNvPr>
          <p:cNvSpPr>
            <a:spLocks noGrp="1"/>
          </p:cNvSpPr>
          <p:nvPr>
            <p:ph sz="quarter" idx="14"/>
          </p:nvPr>
        </p:nvSpPr>
        <p:spPr>
          <a:xfrm>
            <a:off x="7253745" y="2212975"/>
            <a:ext cx="4362450" cy="4095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897D0B7E-1A60-DA52-6965-92412B1C2F9F}"/>
              </a:ext>
            </a:extLst>
          </p:cNvPr>
          <p:cNvSpPr>
            <a:spLocks noGrp="1"/>
          </p:cNvSpPr>
          <p:nvPr>
            <p:ph type="dt" sz="half" idx="10"/>
          </p:nvPr>
        </p:nvSpPr>
        <p:spPr>
          <a:xfrm>
            <a:off x="7253745" y="6453002"/>
            <a:ext cx="1622776" cy="365125"/>
          </a:xfrm>
        </p:spPr>
        <p:txBody>
          <a:bodyPr/>
          <a:lstStyle>
            <a:lvl1pPr>
              <a:defRPr>
                <a:solidFill>
                  <a:schemeClr val="tx1"/>
                </a:solidFill>
                <a:effectLst/>
              </a:defRPr>
            </a:lvl1pPr>
          </a:lstStyle>
          <a:p>
            <a:fld id="{D97D0C8B-A7D7-4085-BD6C-F718C2812B1E}" type="datetime1">
              <a:rPr lang="en-US" smtClean="0"/>
              <a:pPr/>
              <a:t>2/26/2026</a:t>
            </a:fld>
            <a:endParaRPr lang="en-US" dirty="0"/>
          </a:p>
        </p:txBody>
      </p:sp>
      <p:sp>
        <p:nvSpPr>
          <p:cNvPr id="6" name="Footer Placeholder 5">
            <a:extLst>
              <a:ext uri="{FF2B5EF4-FFF2-40B4-BE49-F238E27FC236}">
                <a16:creationId xmlns:a16="http://schemas.microsoft.com/office/drawing/2014/main" xmlns="" id="{C2BDD5A2-CE3E-3215-6DAA-F75C0D1229DA}"/>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7" name="Slide Number Placeholder 6">
            <a:extLst>
              <a:ext uri="{FF2B5EF4-FFF2-40B4-BE49-F238E27FC236}">
                <a16:creationId xmlns:a16="http://schemas.microsoft.com/office/drawing/2014/main" xmlns="" id="{B1B822F1-284A-1786-FAF2-72129E2FE64D}"/>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42887134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612648" y="583413"/>
            <a:ext cx="4361688" cy="1527048"/>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xmlns="" id="{747AED59-1A26-9C13-8482-7857E7DEFE52}"/>
              </a:ext>
            </a:extLst>
          </p:cNvPr>
          <p:cNvSpPr>
            <a:spLocks noGrp="1"/>
          </p:cNvSpPr>
          <p:nvPr>
            <p:ph sz="quarter" idx="14"/>
          </p:nvPr>
        </p:nvSpPr>
        <p:spPr>
          <a:xfrm>
            <a:off x="612775" y="2212975"/>
            <a:ext cx="4360863" cy="4095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5745480" y="0"/>
            <a:ext cx="6446520" cy="6858000"/>
          </a:xfrm>
          <a:blipFill>
            <a:blip r:embed="rId2">
              <a:alphaModFix amt="50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dirty="0"/>
              <a:t>Click icon to add picture</a:t>
            </a:r>
          </a:p>
        </p:txBody>
      </p:sp>
      <p:sp>
        <p:nvSpPr>
          <p:cNvPr id="5" name="Date Placeholder 4">
            <a:extLst>
              <a:ext uri="{FF2B5EF4-FFF2-40B4-BE49-F238E27FC236}">
                <a16:creationId xmlns:a16="http://schemas.microsoft.com/office/drawing/2014/main" xmlns="" id="{897D0B7E-1A60-DA52-6965-92412B1C2F9F}"/>
              </a:ext>
            </a:extLst>
          </p:cNvPr>
          <p:cNvSpPr>
            <a:spLocks noGrp="1"/>
          </p:cNvSpPr>
          <p:nvPr>
            <p:ph type="dt" sz="half" idx="10"/>
          </p:nvPr>
        </p:nvSpPr>
        <p:spPr>
          <a:xfrm>
            <a:off x="137160" y="6453002"/>
            <a:ext cx="2031073" cy="365125"/>
          </a:xfrm>
        </p:spPr>
        <p:txBody>
          <a:bodyPr/>
          <a:lstStyle>
            <a:lvl1pPr>
              <a:defRPr>
                <a:solidFill>
                  <a:schemeClr val="tx1"/>
                </a:solidFill>
              </a:defRPr>
            </a:lvl1pPr>
          </a:lstStyle>
          <a:p>
            <a:fld id="{38E7194C-F80D-4BE7-86E9-35DE71EE480C}" type="datetime1">
              <a:rPr lang="en-US" smtClean="0"/>
              <a:pPr/>
              <a:t>2/26/2026</a:t>
            </a:fld>
            <a:endParaRPr lang="en-US" dirty="0"/>
          </a:p>
        </p:txBody>
      </p:sp>
      <p:sp>
        <p:nvSpPr>
          <p:cNvPr id="6" name="Footer Placeholder 5">
            <a:extLst>
              <a:ext uri="{FF2B5EF4-FFF2-40B4-BE49-F238E27FC236}">
                <a16:creationId xmlns:a16="http://schemas.microsoft.com/office/drawing/2014/main" xmlns="" id="{C2BDD5A2-CE3E-3215-6DAA-F75C0D1229DA}"/>
              </a:ext>
            </a:extLst>
          </p:cNvPr>
          <p:cNvSpPr>
            <a:spLocks noGrp="1"/>
          </p:cNvSpPr>
          <p:nvPr>
            <p:ph type="ftr" sz="quarter" idx="11"/>
          </p:nvPr>
        </p:nvSpPr>
        <p:spPr>
          <a:xfrm>
            <a:off x="2168233" y="6453002"/>
            <a:ext cx="2805405" cy="365125"/>
          </a:xfrm>
        </p:spPr>
        <p:txBody>
          <a:bodyPr/>
          <a:lstStyle>
            <a:lvl1pPr>
              <a:defRPr>
                <a:solidFill>
                  <a:schemeClr val="tx1"/>
                </a:solidFill>
                <a:effectLst/>
              </a:defRPr>
            </a:lvl1pPr>
          </a:lstStyle>
          <a:p>
            <a:r>
              <a:rPr lang="en-US" dirty="0"/>
              <a:t>Sample Footer Text</a:t>
            </a:r>
          </a:p>
        </p:txBody>
      </p:sp>
      <p:sp>
        <p:nvSpPr>
          <p:cNvPr id="7" name="Slide Number Placeholder 6">
            <a:extLst>
              <a:ext uri="{FF2B5EF4-FFF2-40B4-BE49-F238E27FC236}">
                <a16:creationId xmlns:a16="http://schemas.microsoft.com/office/drawing/2014/main" xmlns="" id="{B1B822F1-284A-1786-FAF2-72129E2FE64D}"/>
              </a:ext>
            </a:extLst>
          </p:cNvPr>
          <p:cNvSpPr>
            <a:spLocks noGrp="1"/>
          </p:cNvSpPr>
          <p:nvPr>
            <p:ph type="sldNum" sz="quarter" idx="12"/>
          </p:nvPr>
        </p:nvSpPr>
        <p:spPr>
          <a:xfrm>
            <a:off x="4923874" y="6453002"/>
            <a:ext cx="429207" cy="365125"/>
          </a:xfrm>
        </p:spPr>
        <p:txBody>
          <a:bodyPr/>
          <a:lstStyle>
            <a:lvl1pPr>
              <a:defRPr>
                <a:solidFill>
                  <a:schemeClr val="tx1"/>
                </a:solidFill>
                <a:effectLst/>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7161214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7094553" y="320040"/>
            <a:ext cx="4522936" cy="1667510"/>
          </a:xfrm>
        </p:spPr>
        <p:txBody>
          <a:bodyPr anchor="b">
            <a:noAutofit/>
          </a:bodyPr>
          <a:lstStyle>
            <a:lvl1pPr>
              <a:defRPr sz="5000"/>
            </a:lvl1pPr>
          </a:lstStyle>
          <a:p>
            <a:r>
              <a:rPr lang="en-US"/>
              <a:t>Click to edit Master title style</a:t>
            </a:r>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1" y="0"/>
            <a:ext cx="6492240" cy="6858000"/>
          </a:xfrm>
          <a:blipFill>
            <a:blip r:embed="rId2">
              <a:alphaModFix amt="50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dirty="0"/>
              <a:t>Click icon to add picture</a:t>
            </a:r>
          </a:p>
        </p:txBody>
      </p:sp>
      <p:sp>
        <p:nvSpPr>
          <p:cNvPr id="8" name="Content Placeholder 7">
            <a:extLst>
              <a:ext uri="{FF2B5EF4-FFF2-40B4-BE49-F238E27FC236}">
                <a16:creationId xmlns:a16="http://schemas.microsoft.com/office/drawing/2014/main" xmlns="" id="{7FF0220E-48F8-B4D9-19DE-7B457C3C221C}"/>
              </a:ext>
            </a:extLst>
          </p:cNvPr>
          <p:cNvSpPr>
            <a:spLocks noGrp="1"/>
          </p:cNvSpPr>
          <p:nvPr>
            <p:ph sz="quarter" idx="14"/>
          </p:nvPr>
        </p:nvSpPr>
        <p:spPr>
          <a:xfrm>
            <a:off x="7104888" y="2178050"/>
            <a:ext cx="4512601" cy="4186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897D0B7E-1A60-DA52-6965-92412B1C2F9F}"/>
              </a:ext>
            </a:extLst>
          </p:cNvPr>
          <p:cNvSpPr>
            <a:spLocks noGrp="1"/>
          </p:cNvSpPr>
          <p:nvPr>
            <p:ph type="dt" sz="half" idx="10"/>
          </p:nvPr>
        </p:nvSpPr>
        <p:spPr>
          <a:xfrm>
            <a:off x="7104491" y="6453002"/>
            <a:ext cx="1772029" cy="365125"/>
          </a:xfrm>
        </p:spPr>
        <p:txBody>
          <a:bodyPr/>
          <a:lstStyle>
            <a:lvl1pPr>
              <a:defRPr>
                <a:solidFill>
                  <a:schemeClr val="tx1"/>
                </a:solidFill>
                <a:effectLst/>
              </a:defRPr>
            </a:lvl1pPr>
          </a:lstStyle>
          <a:p>
            <a:fld id="{1E0ECAE9-8D9C-48C6-ACCA-BF6EC7CF4D71}" type="datetime1">
              <a:rPr lang="en-US" smtClean="0"/>
              <a:pPr/>
              <a:t>2/26/2026</a:t>
            </a:fld>
            <a:endParaRPr lang="en-US" dirty="0"/>
          </a:p>
        </p:txBody>
      </p:sp>
      <p:sp>
        <p:nvSpPr>
          <p:cNvPr id="6" name="Footer Placeholder 5">
            <a:extLst>
              <a:ext uri="{FF2B5EF4-FFF2-40B4-BE49-F238E27FC236}">
                <a16:creationId xmlns:a16="http://schemas.microsoft.com/office/drawing/2014/main" xmlns="" id="{C2BDD5A2-CE3E-3215-6DAA-F75C0D1229DA}"/>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7" name="Slide Number Placeholder 6">
            <a:extLst>
              <a:ext uri="{FF2B5EF4-FFF2-40B4-BE49-F238E27FC236}">
                <a16:creationId xmlns:a16="http://schemas.microsoft.com/office/drawing/2014/main" xmlns="" id="{B1B822F1-284A-1786-FAF2-72129E2FE64D}"/>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9757407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612648" y="320040"/>
            <a:ext cx="4572000" cy="932688"/>
          </a:xfrm>
        </p:spPr>
        <p:txBody>
          <a:bodyPr anchor="b"/>
          <a:lstStyle>
            <a:lvl1pPr>
              <a:defRPr sz="3200"/>
            </a:lvl1pPr>
          </a:lstStyle>
          <a:p>
            <a:r>
              <a:rPr lang="en-US"/>
              <a:t>Click to edit Master title style</a:t>
            </a:r>
          </a:p>
        </p:txBody>
      </p:sp>
      <p:sp>
        <p:nvSpPr>
          <p:cNvPr id="8" name="Content Placeholder 7">
            <a:extLst>
              <a:ext uri="{FF2B5EF4-FFF2-40B4-BE49-F238E27FC236}">
                <a16:creationId xmlns:a16="http://schemas.microsoft.com/office/drawing/2014/main" xmlns="" id="{747AED59-1A26-9C13-8482-7857E7DEFE52}"/>
              </a:ext>
            </a:extLst>
          </p:cNvPr>
          <p:cNvSpPr>
            <a:spLocks noGrp="1"/>
          </p:cNvSpPr>
          <p:nvPr>
            <p:ph sz="quarter" idx="14"/>
          </p:nvPr>
        </p:nvSpPr>
        <p:spPr>
          <a:xfrm>
            <a:off x="612774" y="1380744"/>
            <a:ext cx="4572000" cy="49834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5917720" y="0"/>
            <a:ext cx="6274279" cy="6858000"/>
          </a:xfrm>
          <a:blipFill>
            <a:blip r:embed="rId2">
              <a:alphaModFix amt="50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dirty="0"/>
              <a:t>Click icon to add picture</a:t>
            </a:r>
          </a:p>
        </p:txBody>
      </p:sp>
      <p:sp>
        <p:nvSpPr>
          <p:cNvPr id="5" name="Date Placeholder 4">
            <a:extLst>
              <a:ext uri="{FF2B5EF4-FFF2-40B4-BE49-F238E27FC236}">
                <a16:creationId xmlns:a16="http://schemas.microsoft.com/office/drawing/2014/main" xmlns="" id="{897D0B7E-1A60-DA52-6965-92412B1C2F9F}"/>
              </a:ext>
            </a:extLst>
          </p:cNvPr>
          <p:cNvSpPr>
            <a:spLocks noGrp="1"/>
          </p:cNvSpPr>
          <p:nvPr>
            <p:ph type="dt" sz="half" idx="10"/>
          </p:nvPr>
        </p:nvSpPr>
        <p:spPr>
          <a:xfrm>
            <a:off x="137160" y="6453002"/>
            <a:ext cx="2031073" cy="365125"/>
          </a:xfrm>
        </p:spPr>
        <p:txBody>
          <a:bodyPr/>
          <a:lstStyle>
            <a:lvl1pPr>
              <a:defRPr>
                <a:solidFill>
                  <a:schemeClr val="tx1"/>
                </a:solidFill>
              </a:defRPr>
            </a:lvl1pPr>
          </a:lstStyle>
          <a:p>
            <a:fld id="{3ED2D13F-205F-4391-B493-94CB2F69FA8D}" type="datetime1">
              <a:rPr lang="en-US" smtClean="0"/>
              <a:pPr/>
              <a:t>2/26/2026</a:t>
            </a:fld>
            <a:endParaRPr lang="en-US" dirty="0"/>
          </a:p>
        </p:txBody>
      </p:sp>
      <p:sp>
        <p:nvSpPr>
          <p:cNvPr id="6" name="Footer Placeholder 5">
            <a:extLst>
              <a:ext uri="{FF2B5EF4-FFF2-40B4-BE49-F238E27FC236}">
                <a16:creationId xmlns:a16="http://schemas.microsoft.com/office/drawing/2014/main" xmlns="" id="{C2BDD5A2-CE3E-3215-6DAA-F75C0D1229DA}"/>
              </a:ext>
            </a:extLst>
          </p:cNvPr>
          <p:cNvSpPr>
            <a:spLocks noGrp="1"/>
          </p:cNvSpPr>
          <p:nvPr>
            <p:ph type="ftr" sz="quarter" idx="11"/>
          </p:nvPr>
        </p:nvSpPr>
        <p:spPr>
          <a:xfrm>
            <a:off x="2168233" y="6453002"/>
            <a:ext cx="2805405" cy="365125"/>
          </a:xfrm>
        </p:spPr>
        <p:txBody>
          <a:bodyPr/>
          <a:lstStyle>
            <a:lvl1pPr>
              <a:defRPr>
                <a:solidFill>
                  <a:schemeClr val="tx1"/>
                </a:solidFill>
                <a:effectLst/>
              </a:defRPr>
            </a:lvl1pPr>
          </a:lstStyle>
          <a:p>
            <a:r>
              <a:rPr lang="en-US" dirty="0"/>
              <a:t>Sample Footer Text</a:t>
            </a:r>
          </a:p>
        </p:txBody>
      </p:sp>
      <p:sp>
        <p:nvSpPr>
          <p:cNvPr id="7" name="Slide Number Placeholder 6">
            <a:extLst>
              <a:ext uri="{FF2B5EF4-FFF2-40B4-BE49-F238E27FC236}">
                <a16:creationId xmlns:a16="http://schemas.microsoft.com/office/drawing/2014/main" xmlns="" id="{B1B822F1-284A-1786-FAF2-72129E2FE64D}"/>
              </a:ext>
            </a:extLst>
          </p:cNvPr>
          <p:cNvSpPr>
            <a:spLocks noGrp="1"/>
          </p:cNvSpPr>
          <p:nvPr>
            <p:ph type="sldNum" sz="quarter" idx="12"/>
          </p:nvPr>
        </p:nvSpPr>
        <p:spPr>
          <a:xfrm>
            <a:off x="4923874" y="6453002"/>
            <a:ext cx="429207" cy="365125"/>
          </a:xfrm>
        </p:spPr>
        <p:txBody>
          <a:bodyPr/>
          <a:lstStyle>
            <a:lvl1pPr>
              <a:defRPr>
                <a:solidFill>
                  <a:schemeClr val="tx1"/>
                </a:solidFill>
                <a:effectLst/>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9658491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8212663" y="583413"/>
            <a:ext cx="3401568" cy="1527048"/>
          </a:xfrm>
        </p:spPr>
        <p:txBody>
          <a:bodyPr anchor="b">
            <a:normAutofit/>
          </a:bodyPr>
          <a:lstStyle>
            <a:lvl1pPr>
              <a:defRPr sz="3200"/>
            </a:lvl1pPr>
          </a:lstStyle>
          <a:p>
            <a:r>
              <a:rPr lang="en-US"/>
              <a:t>Click to edit Master title style</a:t>
            </a:r>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0" y="0"/>
            <a:ext cx="7584144" cy="6858000"/>
          </a:xfrm>
          <a:blipFill>
            <a:blip r:embed="rId2">
              <a:alphaModFix amt="50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dirty="0"/>
              <a:t>Click icon to add picture</a:t>
            </a:r>
          </a:p>
        </p:txBody>
      </p:sp>
      <p:sp>
        <p:nvSpPr>
          <p:cNvPr id="8" name="Content Placeholder 7">
            <a:extLst>
              <a:ext uri="{FF2B5EF4-FFF2-40B4-BE49-F238E27FC236}">
                <a16:creationId xmlns:a16="http://schemas.microsoft.com/office/drawing/2014/main" xmlns="" id="{747AED59-1A26-9C13-8482-7857E7DEFE52}"/>
              </a:ext>
            </a:extLst>
          </p:cNvPr>
          <p:cNvSpPr>
            <a:spLocks noGrp="1"/>
          </p:cNvSpPr>
          <p:nvPr>
            <p:ph sz="quarter" idx="14"/>
          </p:nvPr>
        </p:nvSpPr>
        <p:spPr>
          <a:xfrm>
            <a:off x="8212790" y="2212975"/>
            <a:ext cx="3401568" cy="4095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15305F20-8340-4F06-2EA5-4D05FFED4587}"/>
              </a:ext>
            </a:extLst>
          </p:cNvPr>
          <p:cNvSpPr>
            <a:spLocks noGrp="1"/>
          </p:cNvSpPr>
          <p:nvPr>
            <p:ph type="dt" sz="half" idx="15"/>
          </p:nvPr>
        </p:nvSpPr>
        <p:spPr>
          <a:xfrm>
            <a:off x="8212663" y="6453002"/>
            <a:ext cx="922372" cy="365125"/>
          </a:xfrm>
        </p:spPr>
        <p:txBody>
          <a:bodyPr/>
          <a:lstStyle/>
          <a:p>
            <a:fld id="{4802C336-AE02-47E8-B1F7-E3673B5DD374}" type="datetime1">
              <a:rPr lang="en-US" smtClean="0"/>
              <a:t>2/26/2026</a:t>
            </a:fld>
            <a:endParaRPr lang="en-US" dirty="0"/>
          </a:p>
        </p:txBody>
      </p:sp>
      <p:sp>
        <p:nvSpPr>
          <p:cNvPr id="9" name="Footer Placeholder 8">
            <a:extLst>
              <a:ext uri="{FF2B5EF4-FFF2-40B4-BE49-F238E27FC236}">
                <a16:creationId xmlns:a16="http://schemas.microsoft.com/office/drawing/2014/main" xmlns="" id="{B09198F5-FF38-389C-E060-120AC6301809}"/>
              </a:ext>
            </a:extLst>
          </p:cNvPr>
          <p:cNvSpPr>
            <a:spLocks noGrp="1"/>
          </p:cNvSpPr>
          <p:nvPr>
            <p:ph type="ftr" sz="quarter" idx="16"/>
          </p:nvPr>
        </p:nvSpPr>
        <p:spPr>
          <a:xfrm>
            <a:off x="9135035" y="6453002"/>
            <a:ext cx="2546891" cy="365125"/>
          </a:xfrm>
        </p:spPr>
        <p:txBody>
          <a:bodyPr/>
          <a:lstStyle/>
          <a:p>
            <a:r>
              <a:rPr lang="en-US" dirty="0"/>
              <a:t>Sample Footer Text</a:t>
            </a:r>
          </a:p>
        </p:txBody>
      </p:sp>
      <p:sp>
        <p:nvSpPr>
          <p:cNvPr id="10" name="Slide Number Placeholder 9">
            <a:extLst>
              <a:ext uri="{FF2B5EF4-FFF2-40B4-BE49-F238E27FC236}">
                <a16:creationId xmlns:a16="http://schemas.microsoft.com/office/drawing/2014/main" xmlns="" id="{4963CA08-6B63-DC1E-8CB3-C323C9040122}"/>
              </a:ext>
            </a:extLst>
          </p:cNvPr>
          <p:cNvSpPr>
            <a:spLocks noGrp="1"/>
          </p:cNvSpPr>
          <p:nvPr>
            <p:ph type="sldNum" sz="quarter" idx="17"/>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5728939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with Picture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612648" y="583413"/>
            <a:ext cx="3401568" cy="1527048"/>
          </a:xfrm>
        </p:spPr>
        <p:txBody>
          <a:bodyPr anchor="b">
            <a:normAutofit/>
          </a:bodyPr>
          <a:lstStyle>
            <a:lvl1pPr>
              <a:defRPr sz="3200"/>
            </a:lvl1pPr>
          </a:lstStyle>
          <a:p>
            <a:r>
              <a:rPr lang="en-US"/>
              <a:t>Click to edit Master title style</a:t>
            </a:r>
          </a:p>
        </p:txBody>
      </p:sp>
      <p:sp>
        <p:nvSpPr>
          <p:cNvPr id="8" name="Content Placeholder 7">
            <a:extLst>
              <a:ext uri="{FF2B5EF4-FFF2-40B4-BE49-F238E27FC236}">
                <a16:creationId xmlns:a16="http://schemas.microsoft.com/office/drawing/2014/main" xmlns="" id="{747AED59-1A26-9C13-8482-7857E7DEFE52}"/>
              </a:ext>
            </a:extLst>
          </p:cNvPr>
          <p:cNvSpPr>
            <a:spLocks noGrp="1"/>
          </p:cNvSpPr>
          <p:nvPr>
            <p:ph sz="quarter" idx="14"/>
          </p:nvPr>
        </p:nvSpPr>
        <p:spPr>
          <a:xfrm>
            <a:off x="612775" y="2212975"/>
            <a:ext cx="3401568" cy="4095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4761780" y="0"/>
            <a:ext cx="7430219" cy="6858000"/>
          </a:xfrm>
          <a:blipFill>
            <a:blip r:embed="rId2">
              <a:alphaModFix amt="50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dirty="0"/>
              <a:t>Click icon to add picture</a:t>
            </a:r>
          </a:p>
        </p:txBody>
      </p:sp>
      <p:sp>
        <p:nvSpPr>
          <p:cNvPr id="5" name="Date Placeholder 4">
            <a:extLst>
              <a:ext uri="{FF2B5EF4-FFF2-40B4-BE49-F238E27FC236}">
                <a16:creationId xmlns:a16="http://schemas.microsoft.com/office/drawing/2014/main" xmlns="" id="{897D0B7E-1A60-DA52-6965-92412B1C2F9F}"/>
              </a:ext>
            </a:extLst>
          </p:cNvPr>
          <p:cNvSpPr>
            <a:spLocks noGrp="1"/>
          </p:cNvSpPr>
          <p:nvPr>
            <p:ph type="dt" sz="half" idx="10"/>
          </p:nvPr>
        </p:nvSpPr>
        <p:spPr>
          <a:xfrm>
            <a:off x="137160" y="6453002"/>
            <a:ext cx="1067625" cy="365125"/>
          </a:xfrm>
        </p:spPr>
        <p:txBody>
          <a:bodyPr/>
          <a:lstStyle>
            <a:lvl1pPr>
              <a:defRPr>
                <a:solidFill>
                  <a:schemeClr val="tx1"/>
                </a:solidFill>
              </a:defRPr>
            </a:lvl1pPr>
          </a:lstStyle>
          <a:p>
            <a:fld id="{EA99A118-8426-4787-A906-B547D3E835BD}" type="datetime1">
              <a:rPr lang="en-US" smtClean="0"/>
              <a:pPr/>
              <a:t>2/26/2026</a:t>
            </a:fld>
            <a:endParaRPr lang="en-US" dirty="0"/>
          </a:p>
        </p:txBody>
      </p:sp>
      <p:sp>
        <p:nvSpPr>
          <p:cNvPr id="6" name="Footer Placeholder 5">
            <a:extLst>
              <a:ext uri="{FF2B5EF4-FFF2-40B4-BE49-F238E27FC236}">
                <a16:creationId xmlns:a16="http://schemas.microsoft.com/office/drawing/2014/main" xmlns="" id="{C2BDD5A2-CE3E-3215-6DAA-F75C0D1229DA}"/>
              </a:ext>
            </a:extLst>
          </p:cNvPr>
          <p:cNvSpPr>
            <a:spLocks noGrp="1"/>
          </p:cNvSpPr>
          <p:nvPr>
            <p:ph type="ftr" sz="quarter" idx="11"/>
          </p:nvPr>
        </p:nvSpPr>
        <p:spPr>
          <a:xfrm>
            <a:off x="1204785" y="6453002"/>
            <a:ext cx="2805405" cy="365125"/>
          </a:xfrm>
        </p:spPr>
        <p:txBody>
          <a:bodyPr/>
          <a:lstStyle>
            <a:lvl1pPr>
              <a:defRPr>
                <a:solidFill>
                  <a:schemeClr val="tx1"/>
                </a:solidFill>
                <a:effectLst/>
              </a:defRPr>
            </a:lvl1pPr>
          </a:lstStyle>
          <a:p>
            <a:r>
              <a:rPr lang="en-US" dirty="0"/>
              <a:t>Sample Footer Text</a:t>
            </a:r>
          </a:p>
        </p:txBody>
      </p:sp>
      <p:sp>
        <p:nvSpPr>
          <p:cNvPr id="7" name="Slide Number Placeholder 6">
            <a:extLst>
              <a:ext uri="{FF2B5EF4-FFF2-40B4-BE49-F238E27FC236}">
                <a16:creationId xmlns:a16="http://schemas.microsoft.com/office/drawing/2014/main" xmlns="" id="{B1B822F1-284A-1786-FAF2-72129E2FE64D}"/>
              </a:ext>
            </a:extLst>
          </p:cNvPr>
          <p:cNvSpPr>
            <a:spLocks noGrp="1"/>
          </p:cNvSpPr>
          <p:nvPr>
            <p:ph type="sldNum" sz="quarter" idx="12"/>
          </p:nvPr>
        </p:nvSpPr>
        <p:spPr>
          <a:xfrm>
            <a:off x="3960426" y="6453002"/>
            <a:ext cx="429207" cy="365125"/>
          </a:xfrm>
        </p:spPr>
        <p:txBody>
          <a:bodyPr/>
          <a:lstStyle>
            <a:lvl1pPr>
              <a:defRPr>
                <a:solidFill>
                  <a:schemeClr val="tx1"/>
                </a:solidFill>
                <a:effectLst/>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42451191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 with Picture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8343102" y="1078992"/>
            <a:ext cx="3273552" cy="1942773"/>
          </a:xfrm>
        </p:spPr>
        <p:txBody>
          <a:bodyPr anchor="b"/>
          <a:lstStyle/>
          <a:p>
            <a:r>
              <a:rPr lang="en-US"/>
              <a:t>Click to edit Master title style</a:t>
            </a:r>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0" y="0"/>
            <a:ext cx="7781365" cy="6858000"/>
          </a:xfrm>
          <a:blipFill>
            <a:blip r:embed="rId2">
              <a:alphaModFix amt="50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dirty="0"/>
              <a:t>Click icon to add picture</a:t>
            </a:r>
          </a:p>
        </p:txBody>
      </p:sp>
      <p:sp>
        <p:nvSpPr>
          <p:cNvPr id="8" name="Content Placeholder 7">
            <a:extLst>
              <a:ext uri="{FF2B5EF4-FFF2-40B4-BE49-F238E27FC236}">
                <a16:creationId xmlns:a16="http://schemas.microsoft.com/office/drawing/2014/main" xmlns="" id="{6E0D00CE-C191-6DE5-9D82-7EFB59BC3739}"/>
              </a:ext>
            </a:extLst>
          </p:cNvPr>
          <p:cNvSpPr>
            <a:spLocks noGrp="1"/>
          </p:cNvSpPr>
          <p:nvPr>
            <p:ph sz="quarter" idx="14"/>
          </p:nvPr>
        </p:nvSpPr>
        <p:spPr>
          <a:xfrm>
            <a:off x="8344096" y="3099816"/>
            <a:ext cx="3273552" cy="2953512"/>
          </a:xfrm>
        </p:spPr>
        <p:txBody>
          <a:bodyPr>
            <a:normAutofit/>
          </a:bodyPr>
          <a:lstStyle>
            <a:lvl1pPr marL="0" indent="0">
              <a:buNone/>
              <a:defRPr sz="1600"/>
            </a:lvl1pPr>
            <a:lvl2pPr marL="228600" indent="0">
              <a:buNone/>
              <a:defRPr sz="1400"/>
            </a:lvl2pPr>
            <a:lvl3pPr marL="457200" indent="0">
              <a:buNone/>
              <a:defRPr sz="1200"/>
            </a:lvl3pPr>
            <a:lvl4pPr marL="685800" indent="0">
              <a:buNone/>
              <a:defRPr sz="1100"/>
            </a:lvl4pPr>
            <a:lvl5pPr marL="914400" inden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897D0B7E-1A60-DA52-6965-92412B1C2F9F}"/>
              </a:ext>
            </a:extLst>
          </p:cNvPr>
          <p:cNvSpPr>
            <a:spLocks noGrp="1"/>
          </p:cNvSpPr>
          <p:nvPr>
            <p:ph type="dt" sz="half" idx="10"/>
          </p:nvPr>
        </p:nvSpPr>
        <p:spPr>
          <a:xfrm>
            <a:off x="8343102" y="6453002"/>
            <a:ext cx="1003659" cy="365125"/>
          </a:xfrm>
        </p:spPr>
        <p:txBody>
          <a:bodyPr/>
          <a:lstStyle>
            <a:lvl1pPr>
              <a:defRPr>
                <a:solidFill>
                  <a:schemeClr val="tx1"/>
                </a:solidFill>
                <a:effectLst/>
              </a:defRPr>
            </a:lvl1pPr>
          </a:lstStyle>
          <a:p>
            <a:fld id="{1B885821-1E04-4388-9DFB-9D6F038AB81E}" type="datetime1">
              <a:rPr lang="en-US" smtClean="0"/>
              <a:pPr/>
              <a:t>2/26/2026</a:t>
            </a:fld>
            <a:endParaRPr lang="en-US" dirty="0"/>
          </a:p>
        </p:txBody>
      </p:sp>
      <p:sp>
        <p:nvSpPr>
          <p:cNvPr id="6" name="Footer Placeholder 5">
            <a:extLst>
              <a:ext uri="{FF2B5EF4-FFF2-40B4-BE49-F238E27FC236}">
                <a16:creationId xmlns:a16="http://schemas.microsoft.com/office/drawing/2014/main" xmlns="" id="{C2BDD5A2-CE3E-3215-6DAA-F75C0D1229DA}"/>
              </a:ext>
            </a:extLst>
          </p:cNvPr>
          <p:cNvSpPr>
            <a:spLocks noGrp="1"/>
          </p:cNvSpPr>
          <p:nvPr>
            <p:ph type="ftr" sz="quarter" idx="11"/>
          </p:nvPr>
        </p:nvSpPr>
        <p:spPr>
          <a:xfrm>
            <a:off x="9346761" y="6453002"/>
            <a:ext cx="2335165" cy="365125"/>
          </a:xfrm>
        </p:spPr>
        <p:txBody>
          <a:bodyPr/>
          <a:lstStyle>
            <a:lvl1pPr>
              <a:defRPr>
                <a:solidFill>
                  <a:schemeClr val="tx1"/>
                </a:solidFill>
              </a:defRPr>
            </a:lvl1pPr>
          </a:lstStyle>
          <a:p>
            <a:r>
              <a:rPr lang="en-US" dirty="0"/>
              <a:t>Sample Footer Text</a:t>
            </a:r>
          </a:p>
        </p:txBody>
      </p:sp>
      <p:sp>
        <p:nvSpPr>
          <p:cNvPr id="7" name="Slide Number Placeholder 6">
            <a:extLst>
              <a:ext uri="{FF2B5EF4-FFF2-40B4-BE49-F238E27FC236}">
                <a16:creationId xmlns:a16="http://schemas.microsoft.com/office/drawing/2014/main" xmlns="" id="{B1B822F1-284A-1786-FAF2-72129E2FE64D}"/>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1166664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with Picture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321733" y="5012268"/>
            <a:ext cx="3739896" cy="1390330"/>
          </a:xfrm>
        </p:spPr>
        <p:txBody>
          <a:bodyPr anchor="t">
            <a:normAutofit/>
          </a:bodyPr>
          <a:lstStyle>
            <a:lvl1pPr>
              <a:defRPr sz="3200"/>
            </a:lvl1pPr>
          </a:lstStyle>
          <a:p>
            <a:r>
              <a:rPr lang="en-US"/>
              <a:t>Click to edit Master title style</a:t>
            </a:r>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1" y="0"/>
            <a:ext cx="12192000" cy="4635132"/>
          </a:xfrm>
          <a:blipFill>
            <a:blip r:embed="rId2">
              <a:alphaModFix amt="50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dirty="0"/>
              <a:t>Click icon to add picture</a:t>
            </a:r>
          </a:p>
        </p:txBody>
      </p:sp>
      <p:sp>
        <p:nvSpPr>
          <p:cNvPr id="8" name="Content Placeholder 7">
            <a:extLst>
              <a:ext uri="{FF2B5EF4-FFF2-40B4-BE49-F238E27FC236}">
                <a16:creationId xmlns:a16="http://schemas.microsoft.com/office/drawing/2014/main" xmlns="" id="{C3D15418-1E32-0501-0E66-54FC2DD08E39}"/>
              </a:ext>
            </a:extLst>
          </p:cNvPr>
          <p:cNvSpPr>
            <a:spLocks noGrp="1"/>
          </p:cNvSpPr>
          <p:nvPr>
            <p:ph sz="quarter" idx="14"/>
          </p:nvPr>
        </p:nvSpPr>
        <p:spPr>
          <a:xfrm>
            <a:off x="5349240" y="5012267"/>
            <a:ext cx="6400800" cy="1390330"/>
          </a:xfrm>
        </p:spPr>
        <p:txBody>
          <a:bodyPr>
            <a:noAutofit/>
          </a:bodyPr>
          <a:lstStyle>
            <a:lvl1pPr marL="0" indent="0">
              <a:buFont typeface="Arial" panose="020B0604020202020204" pitchFamily="34" charset="0"/>
              <a:buNone/>
              <a:defRPr sz="1600"/>
            </a:lvl1pPr>
            <a:lvl2pPr marL="228600" indent="0">
              <a:buFont typeface="Arial" panose="020B0604020202020204" pitchFamily="34" charset="0"/>
              <a:buNone/>
              <a:defRPr sz="1400"/>
            </a:lvl2pPr>
            <a:lvl3pPr marL="457200" indent="0">
              <a:buFont typeface="Arial" panose="020B0604020202020204" pitchFamily="34" charset="0"/>
              <a:buNone/>
              <a:defRPr sz="1200"/>
            </a:lvl3pPr>
            <a:lvl4pPr marL="685800" indent="0">
              <a:buFont typeface="Arial" panose="020B0604020202020204" pitchFamily="34" charset="0"/>
              <a:buNone/>
              <a:defRPr sz="1100"/>
            </a:lvl4pPr>
            <a:lvl5pPr marL="914400" indent="0">
              <a:buFont typeface="Arial" panose="020B0604020202020204" pitchFamily="34" charse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897D0B7E-1A60-DA52-6965-92412B1C2F9F}"/>
              </a:ext>
            </a:extLst>
          </p:cNvPr>
          <p:cNvSpPr>
            <a:spLocks noGrp="1"/>
          </p:cNvSpPr>
          <p:nvPr>
            <p:ph type="dt" sz="half" idx="10"/>
          </p:nvPr>
        </p:nvSpPr>
        <p:spPr/>
        <p:txBody>
          <a:bodyPr/>
          <a:lstStyle>
            <a:lvl1pPr>
              <a:defRPr>
                <a:solidFill>
                  <a:schemeClr val="tx1"/>
                </a:solidFill>
              </a:defRPr>
            </a:lvl1pPr>
          </a:lstStyle>
          <a:p>
            <a:fld id="{C0B16B68-C4C5-408E-8C30-F0466EF6C40A}" type="datetime1">
              <a:rPr lang="en-US" smtClean="0"/>
              <a:pPr/>
              <a:t>2/26/2026</a:t>
            </a:fld>
            <a:endParaRPr lang="en-US" dirty="0"/>
          </a:p>
        </p:txBody>
      </p:sp>
      <p:sp>
        <p:nvSpPr>
          <p:cNvPr id="6" name="Footer Placeholder 5">
            <a:extLst>
              <a:ext uri="{FF2B5EF4-FFF2-40B4-BE49-F238E27FC236}">
                <a16:creationId xmlns:a16="http://schemas.microsoft.com/office/drawing/2014/main" xmlns="" id="{C2BDD5A2-CE3E-3215-6DAA-F75C0D1229DA}"/>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7" name="Slide Number Placeholder 6">
            <a:extLst>
              <a:ext uri="{FF2B5EF4-FFF2-40B4-BE49-F238E27FC236}">
                <a16:creationId xmlns:a16="http://schemas.microsoft.com/office/drawing/2014/main" xmlns="" id="{B1B822F1-284A-1786-FAF2-72129E2FE64D}"/>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6981575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with Picture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321733" y="4162318"/>
            <a:ext cx="2953618" cy="1892808"/>
          </a:xfrm>
        </p:spPr>
        <p:txBody>
          <a:bodyPr anchor="t">
            <a:normAutofit/>
          </a:bodyPr>
          <a:lstStyle>
            <a:lvl1pPr>
              <a:defRPr sz="3200"/>
            </a:lvl1pPr>
          </a:lstStyle>
          <a:p>
            <a:r>
              <a:rPr lang="en-US"/>
              <a:t>Click to edit Master title style</a:t>
            </a:r>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1" y="0"/>
            <a:ext cx="12192000" cy="3778270"/>
          </a:xfrm>
          <a:blipFill>
            <a:blip r:embed="rId2">
              <a:alphaModFix amt="50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dirty="0"/>
              <a:t>Click icon to add picture</a:t>
            </a:r>
          </a:p>
        </p:txBody>
      </p:sp>
      <p:sp>
        <p:nvSpPr>
          <p:cNvPr id="8" name="Content Placeholder 7">
            <a:extLst>
              <a:ext uri="{FF2B5EF4-FFF2-40B4-BE49-F238E27FC236}">
                <a16:creationId xmlns:a16="http://schemas.microsoft.com/office/drawing/2014/main" xmlns="" id="{C3D15418-1E32-0501-0E66-54FC2DD08E39}"/>
              </a:ext>
            </a:extLst>
          </p:cNvPr>
          <p:cNvSpPr>
            <a:spLocks noGrp="1"/>
          </p:cNvSpPr>
          <p:nvPr>
            <p:ph sz="quarter" idx="14"/>
          </p:nvPr>
        </p:nvSpPr>
        <p:spPr>
          <a:xfrm>
            <a:off x="3977640" y="4162318"/>
            <a:ext cx="7772400" cy="2240280"/>
          </a:xfrm>
        </p:spPr>
        <p:txBody>
          <a:bodyPr>
            <a:no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200"/>
            </a:lvl4pPr>
            <a:lvl5pPr marL="1085850" indent="-171450">
              <a:buFont typeface="Arial" panose="020B0604020202020204" pitchFamily="34" charset="0"/>
              <a:buChar cha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897D0B7E-1A60-DA52-6965-92412B1C2F9F}"/>
              </a:ext>
            </a:extLst>
          </p:cNvPr>
          <p:cNvSpPr>
            <a:spLocks noGrp="1"/>
          </p:cNvSpPr>
          <p:nvPr>
            <p:ph type="dt" sz="half" idx="10"/>
          </p:nvPr>
        </p:nvSpPr>
        <p:spPr/>
        <p:txBody>
          <a:bodyPr/>
          <a:lstStyle>
            <a:lvl1pPr>
              <a:defRPr>
                <a:solidFill>
                  <a:schemeClr val="accent5"/>
                </a:solidFill>
              </a:defRPr>
            </a:lvl1pPr>
          </a:lstStyle>
          <a:p>
            <a:fld id="{942FD4E2-42C2-4AC0-A6C7-FAAF9BF6E496}" type="datetime1">
              <a:rPr lang="en-US" smtClean="0"/>
              <a:pPr/>
              <a:t>2/26/2026</a:t>
            </a:fld>
            <a:endParaRPr lang="en-US" dirty="0"/>
          </a:p>
        </p:txBody>
      </p:sp>
      <p:sp>
        <p:nvSpPr>
          <p:cNvPr id="6" name="Footer Placeholder 5">
            <a:extLst>
              <a:ext uri="{FF2B5EF4-FFF2-40B4-BE49-F238E27FC236}">
                <a16:creationId xmlns:a16="http://schemas.microsoft.com/office/drawing/2014/main" xmlns=""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xmlns=""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278223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4336E9A-8E96-CD8C-7598-F87632CD81CF}"/>
              </a:ext>
            </a:extLst>
          </p:cNvPr>
          <p:cNvSpPr>
            <a:spLocks noGrp="1"/>
          </p:cNvSpPr>
          <p:nvPr>
            <p:ph type="ctrTitle"/>
          </p:nvPr>
        </p:nvSpPr>
        <p:spPr>
          <a:xfrm>
            <a:off x="7168896" y="1129554"/>
            <a:ext cx="4361688" cy="3475236"/>
          </a:xfrm>
        </p:spPr>
        <p:txBody>
          <a:bodyPr anchor="b">
            <a:normAutofit/>
          </a:bodyPr>
          <a:lstStyle>
            <a:lvl1pPr algn="l">
              <a:defRPr sz="5400"/>
            </a:lvl1pPr>
          </a:lstStyle>
          <a:p>
            <a:r>
              <a:rPr lang="en-US"/>
              <a:t>Click to edit Master title style</a:t>
            </a:r>
          </a:p>
        </p:txBody>
      </p:sp>
      <p:sp>
        <p:nvSpPr>
          <p:cNvPr id="3" name="Subtitle 2">
            <a:extLst>
              <a:ext uri="{FF2B5EF4-FFF2-40B4-BE49-F238E27FC236}">
                <a16:creationId xmlns:a16="http://schemas.microsoft.com/office/drawing/2014/main" xmlns="" id="{2BDC76B8-60F6-62D3-9F73-E81662203017}"/>
              </a:ext>
            </a:extLst>
          </p:cNvPr>
          <p:cNvSpPr>
            <a:spLocks noGrp="1"/>
          </p:cNvSpPr>
          <p:nvPr>
            <p:ph type="subTitle" idx="1"/>
          </p:nvPr>
        </p:nvSpPr>
        <p:spPr>
          <a:xfrm>
            <a:off x="7168897" y="4731335"/>
            <a:ext cx="4206240" cy="1184585"/>
          </a:xfrm>
        </p:spPr>
        <p:txBody>
          <a:bodyPr anchor="t">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Picture Placeholder 10">
            <a:extLst>
              <a:ext uri="{FF2B5EF4-FFF2-40B4-BE49-F238E27FC236}">
                <a16:creationId xmlns:a16="http://schemas.microsoft.com/office/drawing/2014/main" xmlns="" id="{B24A208E-BD69-BB12-21B8-DA405B501FA8}"/>
              </a:ext>
            </a:extLst>
          </p:cNvPr>
          <p:cNvSpPr>
            <a:spLocks noGrp="1"/>
          </p:cNvSpPr>
          <p:nvPr>
            <p:ph type="pic" sz="quarter" idx="13"/>
          </p:nvPr>
        </p:nvSpPr>
        <p:spPr>
          <a:xfrm>
            <a:off x="0" y="0"/>
            <a:ext cx="6584950" cy="6858000"/>
          </a:xfrm>
          <a:blipFill>
            <a:blip r:embed="rId2">
              <a:alphaModFix amt="50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dirty="0"/>
              <a:t>Click icon to add picture</a:t>
            </a:r>
          </a:p>
        </p:txBody>
      </p:sp>
      <p:sp>
        <p:nvSpPr>
          <p:cNvPr id="4" name="Date Placeholder 3">
            <a:extLst>
              <a:ext uri="{FF2B5EF4-FFF2-40B4-BE49-F238E27FC236}">
                <a16:creationId xmlns:a16="http://schemas.microsoft.com/office/drawing/2014/main" xmlns="" id="{EAE2DAFA-435E-AAF9-8B67-495E5AFDCD91}"/>
              </a:ext>
            </a:extLst>
          </p:cNvPr>
          <p:cNvSpPr>
            <a:spLocks noGrp="1"/>
          </p:cNvSpPr>
          <p:nvPr>
            <p:ph type="dt" sz="half" idx="10"/>
          </p:nvPr>
        </p:nvSpPr>
        <p:spPr>
          <a:xfrm>
            <a:off x="7168895" y="6453002"/>
            <a:ext cx="1707625" cy="365125"/>
          </a:xfrm>
        </p:spPr>
        <p:txBody>
          <a:bodyPr/>
          <a:lstStyle>
            <a:lvl1pPr>
              <a:defRPr>
                <a:solidFill>
                  <a:schemeClr val="tx1"/>
                </a:solidFill>
                <a:effectLst/>
              </a:defRPr>
            </a:lvl1pPr>
          </a:lstStyle>
          <a:p>
            <a:fld id="{48AABB8B-4620-4B01-AC08-F2C17CE7BAD0}" type="datetime1">
              <a:rPr lang="en-US" smtClean="0"/>
              <a:t>2/26/2026</a:t>
            </a:fld>
            <a:endParaRPr lang="en-US" dirty="0"/>
          </a:p>
        </p:txBody>
      </p:sp>
      <p:sp>
        <p:nvSpPr>
          <p:cNvPr id="5" name="Footer Placeholder 4">
            <a:extLst>
              <a:ext uri="{FF2B5EF4-FFF2-40B4-BE49-F238E27FC236}">
                <a16:creationId xmlns:a16="http://schemas.microsoft.com/office/drawing/2014/main" xmlns=""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xmlns=""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192415652"/>
      </p:ext>
    </p:extLst>
  </p:cSld>
  <p:clrMapOvr>
    <a:masterClrMapping/>
  </p:clrMapOvr>
  <p:extLst>
    <p:ext uri="{DCECCB84-F9BA-43D5-87BE-67443E8EF086}">
      <p15:sldGuideLst xmlns:p15="http://schemas.microsoft.com/office/powerpoint/2012/main" xmlns="">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with Picture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630936" y="561424"/>
            <a:ext cx="2953618" cy="2240279"/>
          </a:xfrm>
        </p:spPr>
        <p:txBody>
          <a:bodyPr anchor="t">
            <a:noAutofit/>
          </a:bodyPr>
          <a:lstStyle>
            <a:lvl1pPr>
              <a:defRPr sz="5000"/>
            </a:lvl1pPr>
          </a:lstStyle>
          <a:p>
            <a:r>
              <a:rPr lang="en-US" dirty="0"/>
              <a:t>Click to edit Master title style</a:t>
            </a:r>
          </a:p>
        </p:txBody>
      </p:sp>
      <p:sp>
        <p:nvSpPr>
          <p:cNvPr id="5" name="Date Placeholder 4">
            <a:extLst>
              <a:ext uri="{FF2B5EF4-FFF2-40B4-BE49-F238E27FC236}">
                <a16:creationId xmlns:a16="http://schemas.microsoft.com/office/drawing/2014/main" xmlns="" id="{897D0B7E-1A60-DA52-6965-92412B1C2F9F}"/>
              </a:ext>
            </a:extLst>
          </p:cNvPr>
          <p:cNvSpPr>
            <a:spLocks noGrp="1"/>
          </p:cNvSpPr>
          <p:nvPr>
            <p:ph type="dt" sz="half" idx="10"/>
          </p:nvPr>
        </p:nvSpPr>
        <p:spPr>
          <a:xfrm>
            <a:off x="137160" y="59778"/>
            <a:ext cx="3494314" cy="365125"/>
          </a:xfrm>
        </p:spPr>
        <p:txBody>
          <a:bodyPr/>
          <a:lstStyle/>
          <a:p>
            <a:fld id="{1248C849-3CC8-4626-8E0A-32A0C0EC1B11}" type="datetime1">
              <a:rPr lang="en-US" smtClean="0"/>
              <a:t>2/26/2026</a:t>
            </a:fld>
            <a:endParaRPr lang="en-US" dirty="0"/>
          </a:p>
        </p:txBody>
      </p:sp>
      <p:sp>
        <p:nvSpPr>
          <p:cNvPr id="6" name="Footer Placeholder 5">
            <a:extLst>
              <a:ext uri="{FF2B5EF4-FFF2-40B4-BE49-F238E27FC236}">
                <a16:creationId xmlns:a16="http://schemas.microsoft.com/office/drawing/2014/main" xmlns="" id="{C2BDD5A2-CE3E-3215-6DAA-F75C0D1229DA}"/>
              </a:ext>
            </a:extLst>
          </p:cNvPr>
          <p:cNvSpPr>
            <a:spLocks noGrp="1"/>
          </p:cNvSpPr>
          <p:nvPr>
            <p:ph type="ftr" sz="quarter" idx="11"/>
          </p:nvPr>
        </p:nvSpPr>
        <p:spPr>
          <a:xfrm>
            <a:off x="8876521" y="59778"/>
            <a:ext cx="2805405" cy="365125"/>
          </a:xfrm>
        </p:spPr>
        <p:txBody>
          <a:bodyPr/>
          <a:lstStyle/>
          <a:p>
            <a:r>
              <a:rPr lang="en-US" dirty="0"/>
              <a:t>Sample Footer Text</a:t>
            </a:r>
          </a:p>
        </p:txBody>
      </p:sp>
      <p:sp>
        <p:nvSpPr>
          <p:cNvPr id="7" name="Slide Number Placeholder 6">
            <a:extLst>
              <a:ext uri="{FF2B5EF4-FFF2-40B4-BE49-F238E27FC236}">
                <a16:creationId xmlns:a16="http://schemas.microsoft.com/office/drawing/2014/main" xmlns="" id="{B1B822F1-284A-1786-FAF2-72129E2FE64D}"/>
              </a:ext>
            </a:extLst>
          </p:cNvPr>
          <p:cNvSpPr>
            <a:spLocks noGrp="1"/>
          </p:cNvSpPr>
          <p:nvPr>
            <p:ph type="sldNum" sz="quarter" idx="12"/>
          </p:nvPr>
        </p:nvSpPr>
        <p:spPr>
          <a:xfrm>
            <a:off x="11632162" y="59778"/>
            <a:ext cx="429207" cy="365125"/>
          </a:xfrm>
        </p:spPr>
        <p:txBody>
          <a:bodyPr/>
          <a:lstStyle/>
          <a:p>
            <a:fld id="{CC057153-B650-4DEB-B370-79DDCFDCE934}" type="slidenum">
              <a:rPr lang="en-US" smtClean="0"/>
              <a:t>‹#›</a:t>
            </a:fld>
            <a:endParaRPr lang="en-US" dirty="0"/>
          </a:p>
        </p:txBody>
      </p:sp>
      <p:sp>
        <p:nvSpPr>
          <p:cNvPr id="8" name="Content Placeholder 7">
            <a:extLst>
              <a:ext uri="{FF2B5EF4-FFF2-40B4-BE49-F238E27FC236}">
                <a16:creationId xmlns:a16="http://schemas.microsoft.com/office/drawing/2014/main" xmlns="" id="{C3D15418-1E32-0501-0E66-54FC2DD08E39}"/>
              </a:ext>
            </a:extLst>
          </p:cNvPr>
          <p:cNvSpPr>
            <a:spLocks noGrp="1"/>
          </p:cNvSpPr>
          <p:nvPr>
            <p:ph sz="quarter" idx="14"/>
          </p:nvPr>
        </p:nvSpPr>
        <p:spPr>
          <a:xfrm>
            <a:off x="3977640" y="561425"/>
            <a:ext cx="7583422" cy="2240280"/>
          </a:xfrm>
        </p:spPr>
        <p:txBody>
          <a:bodyPr>
            <a:noAutofit/>
          </a:bodyPr>
          <a:lstStyle>
            <a:lvl1pPr marL="0" indent="0">
              <a:buFont typeface="Arial" panose="020B0604020202020204" pitchFamily="34" charset="0"/>
              <a:buNone/>
              <a:defRPr sz="1700"/>
            </a:lvl1pPr>
            <a:lvl2pPr marL="228600" indent="0">
              <a:buFont typeface="Arial" panose="020B0604020202020204" pitchFamily="34" charset="0"/>
              <a:buNone/>
              <a:defRPr sz="1600"/>
            </a:lvl2pPr>
            <a:lvl3pPr marL="457200" indent="0">
              <a:buFont typeface="Arial" panose="020B0604020202020204" pitchFamily="34" charset="0"/>
              <a:buNone/>
              <a:defRPr sz="1400"/>
            </a:lvl3pPr>
            <a:lvl4pPr marL="685800" indent="0">
              <a:buFont typeface="Arial" panose="020B0604020202020204" pitchFamily="34" charset="0"/>
              <a:buNone/>
              <a:defRPr sz="1200"/>
            </a:lvl4pPr>
            <a:lvl5pPr marL="914400" indent="0">
              <a:buFont typeface="Arial" panose="020B0604020202020204" pitchFamily="34" charset="0"/>
              <a:buNone/>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630936" y="3079730"/>
            <a:ext cx="10930126" cy="3778270"/>
          </a:xfrm>
          <a:blipFill>
            <a:blip r:embed="rId2">
              <a:alphaModFix amt="50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dirty="0"/>
              <a:t>Click icon to add picture</a:t>
            </a:r>
          </a:p>
        </p:txBody>
      </p:sp>
    </p:spTree>
    <p:extLst>
      <p:ext uri="{BB962C8B-B14F-4D97-AF65-F5344CB8AC3E}">
        <p14:creationId xmlns:p14="http://schemas.microsoft.com/office/powerpoint/2010/main" val="275575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with Picture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612646" y="603504"/>
            <a:ext cx="10972802" cy="970463"/>
          </a:xfrm>
        </p:spPr>
        <p:txBody>
          <a:bodyPr anchor="ctr"/>
          <a:lstStyle/>
          <a:p>
            <a:r>
              <a:rPr lang="en-US"/>
              <a:t>Click to edit Master title style</a:t>
            </a:r>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612645" y="1828800"/>
            <a:ext cx="6172200" cy="4425696"/>
          </a:xfrm>
          <a:blipFill>
            <a:blip r:embed="rId2">
              <a:alphaModFix amt="50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dirty="0"/>
              <a:t>Click icon to add picture</a:t>
            </a:r>
          </a:p>
        </p:txBody>
      </p:sp>
      <p:sp>
        <p:nvSpPr>
          <p:cNvPr id="8" name="Content Placeholder 7">
            <a:extLst>
              <a:ext uri="{FF2B5EF4-FFF2-40B4-BE49-F238E27FC236}">
                <a16:creationId xmlns:a16="http://schemas.microsoft.com/office/drawing/2014/main" xmlns="" id="{C1897688-419F-6EB2-5CC1-DC14924E5FC3}"/>
              </a:ext>
            </a:extLst>
          </p:cNvPr>
          <p:cNvSpPr>
            <a:spLocks noGrp="1"/>
          </p:cNvSpPr>
          <p:nvPr>
            <p:ph sz="quarter" idx="14"/>
          </p:nvPr>
        </p:nvSpPr>
        <p:spPr>
          <a:xfrm>
            <a:off x="7327395" y="1828800"/>
            <a:ext cx="4251960" cy="44288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897D0B7E-1A60-DA52-6965-92412B1C2F9F}"/>
              </a:ext>
            </a:extLst>
          </p:cNvPr>
          <p:cNvSpPr>
            <a:spLocks noGrp="1"/>
          </p:cNvSpPr>
          <p:nvPr>
            <p:ph type="dt" sz="half" idx="10"/>
          </p:nvPr>
        </p:nvSpPr>
        <p:spPr/>
        <p:txBody>
          <a:bodyPr/>
          <a:lstStyle/>
          <a:p>
            <a:fld id="{2F9DED60-CD2F-4F53-857A-08E5A431BD6A}" type="datetime1">
              <a:rPr lang="en-US" smtClean="0"/>
              <a:t>2/26/2026</a:t>
            </a:fld>
            <a:endParaRPr lang="en-US" dirty="0"/>
          </a:p>
        </p:txBody>
      </p:sp>
      <p:sp>
        <p:nvSpPr>
          <p:cNvPr id="6" name="Footer Placeholder 5">
            <a:extLst>
              <a:ext uri="{FF2B5EF4-FFF2-40B4-BE49-F238E27FC236}">
                <a16:creationId xmlns:a16="http://schemas.microsoft.com/office/drawing/2014/main" xmlns=""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xmlns=""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4974179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with Picture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612648" y="548639"/>
            <a:ext cx="4672584" cy="1453896"/>
          </a:xfrm>
        </p:spPr>
        <p:txBody>
          <a:bodyPr>
            <a:normAutofit/>
          </a:bodyPr>
          <a:lstStyle>
            <a:lvl1pPr>
              <a:defRPr sz="3600"/>
            </a:lvl1pPr>
          </a:lstStyle>
          <a:p>
            <a:r>
              <a:rPr lang="en-US"/>
              <a:t>Click to edit Master title style</a:t>
            </a:r>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612648" y="2290890"/>
            <a:ext cx="4672584" cy="4041648"/>
          </a:xfrm>
          <a:blipFill>
            <a:blip r:embed="rId2">
              <a:alphaModFix amt="50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dirty="0"/>
              <a:t>Click icon to add picture</a:t>
            </a:r>
          </a:p>
        </p:txBody>
      </p:sp>
      <p:sp>
        <p:nvSpPr>
          <p:cNvPr id="8" name="Content Placeholder 7">
            <a:extLst>
              <a:ext uri="{FF2B5EF4-FFF2-40B4-BE49-F238E27FC236}">
                <a16:creationId xmlns:a16="http://schemas.microsoft.com/office/drawing/2014/main" xmlns="" id="{8BAC3300-BF12-B200-9F06-8D5AC45CB7EF}"/>
              </a:ext>
            </a:extLst>
          </p:cNvPr>
          <p:cNvSpPr>
            <a:spLocks noGrp="1"/>
          </p:cNvSpPr>
          <p:nvPr>
            <p:ph sz="quarter" idx="14"/>
          </p:nvPr>
        </p:nvSpPr>
        <p:spPr>
          <a:xfrm>
            <a:off x="6096000" y="549275"/>
            <a:ext cx="5585925" cy="57832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897D0B7E-1A60-DA52-6965-92412B1C2F9F}"/>
              </a:ext>
            </a:extLst>
          </p:cNvPr>
          <p:cNvSpPr>
            <a:spLocks noGrp="1"/>
          </p:cNvSpPr>
          <p:nvPr>
            <p:ph type="dt" sz="half" idx="10"/>
          </p:nvPr>
        </p:nvSpPr>
        <p:spPr/>
        <p:txBody>
          <a:bodyPr/>
          <a:lstStyle/>
          <a:p>
            <a:fld id="{4ECDF98E-28B2-4DBA-9573-27866346135C}" type="datetime1">
              <a:rPr lang="en-US" smtClean="0"/>
              <a:t>2/26/2026</a:t>
            </a:fld>
            <a:endParaRPr lang="en-US" dirty="0"/>
          </a:p>
        </p:txBody>
      </p:sp>
      <p:sp>
        <p:nvSpPr>
          <p:cNvPr id="6" name="Footer Placeholder 5">
            <a:extLst>
              <a:ext uri="{FF2B5EF4-FFF2-40B4-BE49-F238E27FC236}">
                <a16:creationId xmlns:a16="http://schemas.microsoft.com/office/drawing/2014/main" xmlns=""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xmlns=""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8113531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with Picture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614678" y="550217"/>
            <a:ext cx="3657603" cy="1453896"/>
          </a:xfrm>
        </p:spPr>
        <p:txBody>
          <a:bodyPr anchor="t">
            <a:normAutofit/>
          </a:bodyPr>
          <a:lstStyle>
            <a:lvl1pPr>
              <a:defRPr sz="3200"/>
            </a:lvl1pPr>
          </a:lstStyle>
          <a:p>
            <a:r>
              <a:rPr lang="en-US"/>
              <a:t>Click to edit Master title style</a:t>
            </a:r>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731521" y="2295144"/>
            <a:ext cx="3490176" cy="4041648"/>
          </a:xfrm>
          <a:blipFill>
            <a:blip r:embed="rId2">
              <a:alphaModFix amt="50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dirty="0"/>
              <a:t>Click icon to add picture</a:t>
            </a:r>
          </a:p>
        </p:txBody>
      </p:sp>
      <p:sp>
        <p:nvSpPr>
          <p:cNvPr id="8" name="Content Placeholder 7">
            <a:extLst>
              <a:ext uri="{FF2B5EF4-FFF2-40B4-BE49-F238E27FC236}">
                <a16:creationId xmlns:a16="http://schemas.microsoft.com/office/drawing/2014/main" xmlns="" id="{83F7B03F-5EDA-605B-1A2E-F48896E48939}"/>
              </a:ext>
            </a:extLst>
          </p:cNvPr>
          <p:cNvSpPr>
            <a:spLocks noGrp="1"/>
          </p:cNvSpPr>
          <p:nvPr>
            <p:ph sz="quarter" idx="14"/>
          </p:nvPr>
        </p:nvSpPr>
        <p:spPr>
          <a:xfrm>
            <a:off x="5016500" y="549275"/>
            <a:ext cx="6561138" cy="5759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897D0B7E-1A60-DA52-6965-92412B1C2F9F}"/>
              </a:ext>
            </a:extLst>
          </p:cNvPr>
          <p:cNvSpPr>
            <a:spLocks noGrp="1"/>
          </p:cNvSpPr>
          <p:nvPr>
            <p:ph type="dt" sz="half" idx="10"/>
          </p:nvPr>
        </p:nvSpPr>
        <p:spPr/>
        <p:txBody>
          <a:bodyPr/>
          <a:lstStyle/>
          <a:p>
            <a:fld id="{4BDAD2D0-124B-490C-94A4-F4CC42766C0B}" type="datetime1">
              <a:rPr lang="en-US" smtClean="0"/>
              <a:t>2/26/2026</a:t>
            </a:fld>
            <a:endParaRPr lang="en-US" dirty="0"/>
          </a:p>
        </p:txBody>
      </p:sp>
      <p:sp>
        <p:nvSpPr>
          <p:cNvPr id="6" name="Footer Placeholder 5">
            <a:extLst>
              <a:ext uri="{FF2B5EF4-FFF2-40B4-BE49-F238E27FC236}">
                <a16:creationId xmlns:a16="http://schemas.microsoft.com/office/drawing/2014/main" xmlns=""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xmlns=""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8694058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Number Lar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756306E-B77F-CE22-FA8C-F08F17B5E9B4}"/>
              </a:ext>
            </a:extLst>
          </p:cNvPr>
          <p:cNvSpPr>
            <a:spLocks noGrp="1"/>
          </p:cNvSpPr>
          <p:nvPr>
            <p:ph type="title"/>
          </p:nvPr>
        </p:nvSpPr>
        <p:spPr>
          <a:xfrm>
            <a:off x="8172407" y="1145787"/>
            <a:ext cx="3459755" cy="3394126"/>
          </a:xfrm>
        </p:spPr>
        <p:txBody>
          <a:bodyPr anchor="b">
            <a:normAutofit/>
          </a:bodyPr>
          <a:lstStyle>
            <a:lvl1pPr>
              <a:lnSpc>
                <a:spcPct val="100000"/>
              </a:lnSpc>
              <a:defRPr sz="3000" b="0" i="0" cap="none" baseline="0">
                <a:solidFill>
                  <a:schemeClr val="tx1"/>
                </a:solidFill>
                <a:latin typeface="+mn-lt"/>
              </a:defRPr>
            </a:lvl1pPr>
          </a:lstStyle>
          <a:p>
            <a:r>
              <a:rPr lang="en-US" dirty="0"/>
              <a:t>Click to edit Master title style</a:t>
            </a:r>
          </a:p>
        </p:txBody>
      </p:sp>
      <p:sp>
        <p:nvSpPr>
          <p:cNvPr id="7" name="Content Placeholder 6">
            <a:extLst>
              <a:ext uri="{FF2B5EF4-FFF2-40B4-BE49-F238E27FC236}">
                <a16:creationId xmlns:a16="http://schemas.microsoft.com/office/drawing/2014/main" xmlns="" id="{E418DF0B-1F85-2BB3-D241-A3A14BF72908}"/>
              </a:ext>
            </a:extLst>
          </p:cNvPr>
          <p:cNvSpPr>
            <a:spLocks noGrp="1"/>
          </p:cNvSpPr>
          <p:nvPr>
            <p:ph sz="quarter" idx="13" hasCustomPrompt="1"/>
          </p:nvPr>
        </p:nvSpPr>
        <p:spPr>
          <a:xfrm>
            <a:off x="546098" y="1145787"/>
            <a:ext cx="7286460" cy="4253946"/>
          </a:xfrm>
        </p:spPr>
        <p:txBody>
          <a:bodyPr lIns="91440" rIns="0" anchor="b">
            <a:normAutofit/>
          </a:bodyPr>
          <a:lstStyle>
            <a:lvl1pPr marL="0" indent="0">
              <a:lnSpc>
                <a:spcPct val="90000"/>
              </a:lnSpc>
              <a:spcBef>
                <a:spcPts val="0"/>
              </a:spcBef>
              <a:buNone/>
              <a:defRPr lang="en-US" sz="29994" i="1" kern="1200" dirty="0">
                <a:solidFill>
                  <a:srgbClr val="113D61">
                    <a:alpha val="100000"/>
                  </a:srgbClr>
                </a:solidFill>
                <a:latin typeface="+mj-lt"/>
                <a:ea typeface="Bodoni MT Italic" pitchFamily="34" charset="-122"/>
                <a:cs typeface="Bodoni MT Italic" pitchFamily="34" charset="-120"/>
              </a:defRPr>
            </a:lvl1pPr>
          </a:lstStyle>
          <a:p>
            <a:pPr lvl="0"/>
            <a:r>
              <a:rPr lang="en-US" dirty="0"/>
              <a:t>##%</a:t>
            </a:r>
          </a:p>
        </p:txBody>
      </p:sp>
      <p:sp>
        <p:nvSpPr>
          <p:cNvPr id="3" name="Date Placeholder 2">
            <a:extLst>
              <a:ext uri="{FF2B5EF4-FFF2-40B4-BE49-F238E27FC236}">
                <a16:creationId xmlns:a16="http://schemas.microsoft.com/office/drawing/2014/main" xmlns="" id="{4A591E5F-EDEF-7D02-30E6-B960B5E45903}"/>
              </a:ext>
            </a:extLst>
          </p:cNvPr>
          <p:cNvSpPr>
            <a:spLocks noGrp="1"/>
          </p:cNvSpPr>
          <p:nvPr>
            <p:ph type="dt" sz="half" idx="10"/>
          </p:nvPr>
        </p:nvSpPr>
        <p:spPr/>
        <p:txBody>
          <a:bodyPr/>
          <a:lstStyle>
            <a:lvl1pPr>
              <a:defRPr>
                <a:solidFill>
                  <a:schemeClr val="tx1"/>
                </a:solidFill>
              </a:defRPr>
            </a:lvl1pPr>
          </a:lstStyle>
          <a:p>
            <a:fld id="{6A01B54B-9DB4-4059-8190-43A1603AB7A6}" type="datetime1">
              <a:rPr lang="en-US" smtClean="0"/>
              <a:pPr/>
              <a:t>2/26/2026</a:t>
            </a:fld>
            <a:endParaRPr lang="en-US" dirty="0"/>
          </a:p>
        </p:txBody>
      </p:sp>
      <p:sp>
        <p:nvSpPr>
          <p:cNvPr id="4" name="Footer Placeholder 3">
            <a:extLst>
              <a:ext uri="{FF2B5EF4-FFF2-40B4-BE49-F238E27FC236}">
                <a16:creationId xmlns:a16="http://schemas.microsoft.com/office/drawing/2014/main" xmlns="" id="{C394E47C-0C77-0005-1755-14F7739DF22E}"/>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5" name="Slide Number Placeholder 4">
            <a:extLst>
              <a:ext uri="{FF2B5EF4-FFF2-40B4-BE49-F238E27FC236}">
                <a16:creationId xmlns:a16="http://schemas.microsoft.com/office/drawing/2014/main" xmlns="" id="{CA0528A9-0729-B0FB-328C-3C96994AAB3C}"/>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
        <p:nvSpPr>
          <p:cNvPr id="9" name="Shape 2">
            <a:extLst>
              <a:ext uri="{FF2B5EF4-FFF2-40B4-BE49-F238E27FC236}">
                <a16:creationId xmlns:a16="http://schemas.microsoft.com/office/drawing/2014/main" xmlns="" id="{FD6197F8-EB4C-31FB-CACD-B4DF3CEE1283}"/>
              </a:ext>
            </a:extLst>
          </p:cNvPr>
          <p:cNvSpPr/>
          <p:nvPr/>
        </p:nvSpPr>
        <p:spPr>
          <a:xfrm>
            <a:off x="679447" y="5778194"/>
            <a:ext cx="482598" cy="482537"/>
          </a:xfrm>
          <a:prstGeom prst="ellipse">
            <a:avLst/>
          </a:prstGeom>
          <a:noFill/>
          <a:ln w="12700">
            <a:solidFill>
              <a:srgbClr val="113D61"/>
            </a:solidFill>
            <a:prstDash val="solid"/>
          </a:ln>
        </p:spPr>
        <p:txBody>
          <a:bodyPr/>
          <a:lstStyle/>
          <a:p>
            <a:endParaRPr lang="en-US" sz="900" dirty="0"/>
          </a:p>
        </p:txBody>
      </p:sp>
      <p:pic>
        <p:nvPicPr>
          <p:cNvPr id="10" name="Image 0" descr=" ">
            <a:extLst>
              <a:ext uri="{FF2B5EF4-FFF2-40B4-BE49-F238E27FC236}">
                <a16:creationId xmlns:a16="http://schemas.microsoft.com/office/drawing/2014/main" xmlns="" id="{000A43B0-2460-97F8-262A-620AEC02B265}"/>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884084" y="5995505"/>
            <a:ext cx="727369" cy="73313"/>
          </a:xfrm>
          <a:prstGeom prst="rect">
            <a:avLst/>
          </a:prstGeom>
        </p:spPr>
      </p:pic>
    </p:spTree>
    <p:extLst>
      <p:ext uri="{BB962C8B-B14F-4D97-AF65-F5344CB8AC3E}">
        <p14:creationId xmlns:p14="http://schemas.microsoft.com/office/powerpoint/2010/main" val="42545848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Number Larg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756306E-B77F-CE22-FA8C-F08F17B5E9B4}"/>
              </a:ext>
            </a:extLst>
          </p:cNvPr>
          <p:cNvSpPr>
            <a:spLocks noGrp="1"/>
          </p:cNvSpPr>
          <p:nvPr>
            <p:ph type="title"/>
          </p:nvPr>
        </p:nvSpPr>
        <p:spPr>
          <a:xfrm>
            <a:off x="2377440" y="4809744"/>
            <a:ext cx="7525512" cy="1545336"/>
          </a:xfrm>
        </p:spPr>
        <p:txBody>
          <a:bodyPr>
            <a:normAutofit/>
          </a:bodyPr>
          <a:lstStyle>
            <a:lvl1pPr algn="ctr">
              <a:lnSpc>
                <a:spcPct val="110000"/>
              </a:lnSpc>
              <a:defRPr sz="2800" b="0">
                <a:solidFill>
                  <a:schemeClr val="tx1"/>
                </a:solidFill>
                <a:latin typeface="+mn-lt"/>
              </a:defRPr>
            </a:lvl1pPr>
          </a:lstStyle>
          <a:p>
            <a:r>
              <a:rPr lang="en-US"/>
              <a:t>Click to edit Master title style</a:t>
            </a:r>
          </a:p>
        </p:txBody>
      </p:sp>
      <p:sp>
        <p:nvSpPr>
          <p:cNvPr id="7" name="Content Placeholder 6">
            <a:extLst>
              <a:ext uri="{FF2B5EF4-FFF2-40B4-BE49-F238E27FC236}">
                <a16:creationId xmlns:a16="http://schemas.microsoft.com/office/drawing/2014/main" xmlns="" id="{E418DF0B-1F85-2BB3-D241-A3A14BF72908}"/>
              </a:ext>
            </a:extLst>
          </p:cNvPr>
          <p:cNvSpPr>
            <a:spLocks noGrp="1"/>
          </p:cNvSpPr>
          <p:nvPr>
            <p:ph sz="quarter" idx="13" hasCustomPrompt="1"/>
          </p:nvPr>
        </p:nvSpPr>
        <p:spPr>
          <a:xfrm>
            <a:off x="822960" y="640079"/>
            <a:ext cx="10543032" cy="4206240"/>
          </a:xfrm>
        </p:spPr>
        <p:txBody>
          <a:bodyPr anchor="b">
            <a:normAutofit/>
          </a:bodyPr>
          <a:lstStyle>
            <a:lvl1pPr marL="0" indent="0" algn="ctr">
              <a:lnSpc>
                <a:spcPct val="90000"/>
              </a:lnSpc>
              <a:buNone/>
              <a:defRPr sz="23200" b="1">
                <a:solidFill>
                  <a:schemeClr val="tx1"/>
                </a:solidFill>
                <a:latin typeface="+mj-lt"/>
              </a:defRPr>
            </a:lvl1pPr>
          </a:lstStyle>
          <a:p>
            <a:pPr lvl="0"/>
            <a:r>
              <a:rPr lang="en-US" dirty="0"/>
              <a:t>##%</a:t>
            </a:r>
          </a:p>
        </p:txBody>
      </p:sp>
      <p:sp>
        <p:nvSpPr>
          <p:cNvPr id="3" name="Date Placeholder 2">
            <a:extLst>
              <a:ext uri="{FF2B5EF4-FFF2-40B4-BE49-F238E27FC236}">
                <a16:creationId xmlns:a16="http://schemas.microsoft.com/office/drawing/2014/main" xmlns="" id="{4A591E5F-EDEF-7D02-30E6-B960B5E45903}"/>
              </a:ext>
            </a:extLst>
          </p:cNvPr>
          <p:cNvSpPr>
            <a:spLocks noGrp="1"/>
          </p:cNvSpPr>
          <p:nvPr>
            <p:ph type="dt" sz="half" idx="10"/>
          </p:nvPr>
        </p:nvSpPr>
        <p:spPr/>
        <p:txBody>
          <a:bodyPr/>
          <a:lstStyle/>
          <a:p>
            <a:fld id="{33DB6286-1B70-4E0C-B2C0-63FFDB80C08C}" type="datetime1">
              <a:rPr lang="en-US" smtClean="0"/>
              <a:t>2/26/2026</a:t>
            </a:fld>
            <a:endParaRPr lang="en-US" dirty="0"/>
          </a:p>
        </p:txBody>
      </p:sp>
      <p:sp>
        <p:nvSpPr>
          <p:cNvPr id="4" name="Footer Placeholder 3">
            <a:extLst>
              <a:ext uri="{FF2B5EF4-FFF2-40B4-BE49-F238E27FC236}">
                <a16:creationId xmlns:a16="http://schemas.microsoft.com/office/drawing/2014/main" xmlns="" id="{C394E47C-0C77-0005-1755-14F7739DF22E}"/>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xmlns="" id="{CA0528A9-0729-B0FB-328C-3C96994AAB3C}"/>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88020501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Number Large 3">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756306E-B77F-CE22-FA8C-F08F17B5E9B4}"/>
              </a:ext>
            </a:extLst>
          </p:cNvPr>
          <p:cNvSpPr>
            <a:spLocks noGrp="1"/>
          </p:cNvSpPr>
          <p:nvPr>
            <p:ph type="title"/>
          </p:nvPr>
        </p:nvSpPr>
        <p:spPr>
          <a:xfrm>
            <a:off x="2377440" y="4809744"/>
            <a:ext cx="7525512" cy="1545336"/>
          </a:xfrm>
        </p:spPr>
        <p:txBody>
          <a:bodyPr>
            <a:normAutofit/>
          </a:bodyPr>
          <a:lstStyle>
            <a:lvl1pPr algn="ctr">
              <a:lnSpc>
                <a:spcPct val="110000"/>
              </a:lnSpc>
              <a:defRPr sz="2800" b="0">
                <a:solidFill>
                  <a:schemeClr val="tx1"/>
                </a:solidFill>
                <a:latin typeface="+mn-lt"/>
              </a:defRPr>
            </a:lvl1pPr>
          </a:lstStyle>
          <a:p>
            <a:r>
              <a:rPr lang="en-US"/>
              <a:t>Click to edit Master title style</a:t>
            </a:r>
          </a:p>
        </p:txBody>
      </p:sp>
      <p:sp>
        <p:nvSpPr>
          <p:cNvPr id="7" name="Content Placeholder 6">
            <a:extLst>
              <a:ext uri="{FF2B5EF4-FFF2-40B4-BE49-F238E27FC236}">
                <a16:creationId xmlns:a16="http://schemas.microsoft.com/office/drawing/2014/main" xmlns="" id="{E418DF0B-1F85-2BB3-D241-A3A14BF72908}"/>
              </a:ext>
            </a:extLst>
          </p:cNvPr>
          <p:cNvSpPr>
            <a:spLocks noGrp="1"/>
          </p:cNvSpPr>
          <p:nvPr>
            <p:ph sz="quarter" idx="13" hasCustomPrompt="1"/>
          </p:nvPr>
        </p:nvSpPr>
        <p:spPr>
          <a:xfrm>
            <a:off x="822960" y="640079"/>
            <a:ext cx="10543032" cy="4206240"/>
          </a:xfrm>
        </p:spPr>
        <p:txBody>
          <a:bodyPr anchor="b">
            <a:normAutofit/>
          </a:bodyPr>
          <a:lstStyle>
            <a:lvl1pPr marL="0" indent="0" algn="ctr">
              <a:lnSpc>
                <a:spcPct val="90000"/>
              </a:lnSpc>
              <a:buNone/>
              <a:defRPr sz="23200" b="1">
                <a:solidFill>
                  <a:schemeClr val="tx1"/>
                </a:solidFill>
                <a:latin typeface="+mj-lt"/>
              </a:defRPr>
            </a:lvl1pPr>
          </a:lstStyle>
          <a:p>
            <a:pPr lvl="0"/>
            <a:r>
              <a:rPr lang="en-US" dirty="0"/>
              <a:t>##%</a:t>
            </a:r>
          </a:p>
        </p:txBody>
      </p:sp>
      <p:sp>
        <p:nvSpPr>
          <p:cNvPr id="3" name="Date Placeholder 2">
            <a:extLst>
              <a:ext uri="{FF2B5EF4-FFF2-40B4-BE49-F238E27FC236}">
                <a16:creationId xmlns:a16="http://schemas.microsoft.com/office/drawing/2014/main" xmlns="" id="{4A591E5F-EDEF-7D02-30E6-B960B5E45903}"/>
              </a:ext>
            </a:extLst>
          </p:cNvPr>
          <p:cNvSpPr>
            <a:spLocks noGrp="1"/>
          </p:cNvSpPr>
          <p:nvPr>
            <p:ph type="dt" sz="half" idx="10"/>
          </p:nvPr>
        </p:nvSpPr>
        <p:spPr/>
        <p:txBody>
          <a:bodyPr/>
          <a:lstStyle>
            <a:lvl1pPr>
              <a:defRPr>
                <a:solidFill>
                  <a:schemeClr val="tx1"/>
                </a:solidFill>
              </a:defRPr>
            </a:lvl1pPr>
          </a:lstStyle>
          <a:p>
            <a:fld id="{13248D83-BA57-480C-A651-E1F12A52220D}" type="datetime1">
              <a:rPr lang="en-US" smtClean="0"/>
              <a:pPr/>
              <a:t>2/26/2026</a:t>
            </a:fld>
            <a:endParaRPr lang="en-US" dirty="0"/>
          </a:p>
        </p:txBody>
      </p:sp>
      <p:sp>
        <p:nvSpPr>
          <p:cNvPr id="4" name="Footer Placeholder 3">
            <a:extLst>
              <a:ext uri="{FF2B5EF4-FFF2-40B4-BE49-F238E27FC236}">
                <a16:creationId xmlns:a16="http://schemas.microsoft.com/office/drawing/2014/main" xmlns="" id="{C394E47C-0C77-0005-1755-14F7739DF22E}"/>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5" name="Slide Number Placeholder 4">
            <a:extLst>
              <a:ext uri="{FF2B5EF4-FFF2-40B4-BE49-F238E27FC236}">
                <a16:creationId xmlns:a16="http://schemas.microsoft.com/office/drawing/2014/main" xmlns="" id="{CA0528A9-0729-B0FB-328C-3C96994AAB3C}"/>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351585310"/>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p>
        </p:txBody>
      </p:sp>
      <p:sp>
        <p:nvSpPr>
          <p:cNvPr id="7" name="Content Placeholder 6">
            <a:extLst>
              <a:ext uri="{FF2B5EF4-FFF2-40B4-BE49-F238E27FC236}">
                <a16:creationId xmlns:a16="http://schemas.microsoft.com/office/drawing/2014/main" xmlns="" id="{3E4E45FF-53F3-89B1-B969-C440DC819EF4}"/>
              </a:ext>
            </a:extLst>
          </p:cNvPr>
          <p:cNvSpPr>
            <a:spLocks noGrp="1"/>
          </p:cNvSpPr>
          <p:nvPr>
            <p:ph sz="quarter" idx="13" hasCustomPrompt="1"/>
          </p:nvPr>
        </p:nvSpPr>
        <p:spPr>
          <a:xfrm>
            <a:off x="612648" y="630936"/>
            <a:ext cx="8266176" cy="5605272"/>
          </a:xfrm>
        </p:spPr>
        <p:txBody>
          <a:bodyPr anchor="ctr">
            <a:noAutofit/>
          </a:bodyPr>
          <a:lstStyle>
            <a:lvl1pPr marL="0" indent="0">
              <a:lnSpc>
                <a:spcPct val="100000"/>
              </a:lnSpc>
              <a:buNone/>
              <a:defRPr sz="5400" b="1"/>
            </a:lvl1pPr>
            <a:lvl2pPr marL="228600" indent="0">
              <a:lnSpc>
                <a:spcPct val="100000"/>
              </a:lnSpc>
              <a:buNone/>
              <a:defRPr sz="4800" b="1"/>
            </a:lvl2pPr>
            <a:lvl3pPr marL="457200" indent="0">
              <a:lnSpc>
                <a:spcPct val="100000"/>
              </a:lnSpc>
              <a:buNone/>
              <a:defRPr sz="4400" b="1"/>
            </a:lvl3pPr>
            <a:lvl4pPr marL="685800" indent="0">
              <a:lnSpc>
                <a:spcPct val="100000"/>
              </a:lnSpc>
              <a:buNone/>
              <a:defRPr sz="4000" b="1"/>
            </a:lvl4pPr>
            <a:lvl5pPr marL="914400" indent="0">
              <a:lnSpc>
                <a:spcPct val="100000"/>
              </a:lnSpc>
              <a:buNone/>
              <a:defRPr sz="3600" b="1"/>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xmlns="" id="{67F688C7-1128-9027-65E4-A17BBE7DDDF0}"/>
              </a:ext>
            </a:extLst>
          </p:cNvPr>
          <p:cNvSpPr>
            <a:spLocks noGrp="1"/>
          </p:cNvSpPr>
          <p:nvPr>
            <p:ph type="dt" sz="half" idx="10"/>
          </p:nvPr>
        </p:nvSpPr>
        <p:spPr/>
        <p:txBody>
          <a:bodyPr/>
          <a:lstStyle/>
          <a:p>
            <a:fld id="{ACF3309F-6B5C-4A0B-A24E-27CA187C6F22}" type="datetime1">
              <a:rPr lang="en-US" smtClean="0"/>
              <a:t>2/26/2026</a:t>
            </a:fld>
            <a:endParaRPr lang="en-US" dirty="0"/>
          </a:p>
        </p:txBody>
      </p:sp>
      <p:sp>
        <p:nvSpPr>
          <p:cNvPr id="4" name="Footer Placeholder 3">
            <a:extLst>
              <a:ext uri="{FF2B5EF4-FFF2-40B4-BE49-F238E27FC236}">
                <a16:creationId xmlns:a16="http://schemas.microsoft.com/office/drawing/2014/main" xmlns="" id="{3D56E87B-2252-4382-E6E7-15A81BCC8029}"/>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xmlns=""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54411565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Statement 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7221EB5-8556-FBD7-00D5-D69AC8E7E73A}"/>
              </a:ext>
            </a:extLst>
          </p:cNvPr>
          <p:cNvSpPr>
            <a:spLocks noGrp="1"/>
          </p:cNvSpPr>
          <p:nvPr>
            <p:ph type="title"/>
          </p:nvPr>
        </p:nvSpPr>
        <p:spPr>
          <a:xfrm>
            <a:off x="612648" y="-1133856"/>
            <a:ext cx="10652760" cy="1133856"/>
          </a:xfrm>
        </p:spPr>
        <p:txBody>
          <a:bodyPr/>
          <a:lstStyle>
            <a:lvl1pPr>
              <a:defRPr>
                <a:solidFill>
                  <a:schemeClr val="tx1"/>
                </a:solidFill>
              </a:defRPr>
            </a:lvl1pPr>
          </a:lstStyle>
          <a:p>
            <a:r>
              <a:rPr lang="en-US"/>
              <a:t>Click to edit Master title style</a:t>
            </a:r>
          </a:p>
        </p:txBody>
      </p:sp>
      <p:sp>
        <p:nvSpPr>
          <p:cNvPr id="7" name="Content Placeholder 6">
            <a:extLst>
              <a:ext uri="{FF2B5EF4-FFF2-40B4-BE49-F238E27FC236}">
                <a16:creationId xmlns:a16="http://schemas.microsoft.com/office/drawing/2014/main" xmlns="" id="{3E4E45FF-53F3-89B1-B969-C440DC819EF4}"/>
              </a:ext>
            </a:extLst>
          </p:cNvPr>
          <p:cNvSpPr>
            <a:spLocks noGrp="1"/>
          </p:cNvSpPr>
          <p:nvPr>
            <p:ph sz="quarter" idx="13" hasCustomPrompt="1"/>
          </p:nvPr>
        </p:nvSpPr>
        <p:spPr>
          <a:xfrm>
            <a:off x="4701540" y="852674"/>
            <a:ext cx="6704076" cy="5218942"/>
          </a:xfrm>
        </p:spPr>
        <p:txBody>
          <a:bodyPr anchor="b">
            <a:noAutofit/>
          </a:bodyPr>
          <a:lstStyle>
            <a:lvl1pPr marL="0" indent="0" algn="l">
              <a:lnSpc>
                <a:spcPct val="65000"/>
              </a:lnSpc>
              <a:buNone/>
              <a:defRPr lang="en-US" sz="5000" b="0" i="1" kern="1200" cap="all" baseline="0" dirty="0">
                <a:solidFill>
                  <a:schemeClr val="tx1"/>
                </a:solidFill>
                <a:latin typeface="+mj-lt"/>
                <a:ea typeface="+mj-ea"/>
                <a:cs typeface="+mj-cs"/>
              </a:defRPr>
            </a:lvl1pPr>
            <a:lvl2pPr marL="228600" indent="0" algn="l">
              <a:lnSpc>
                <a:spcPct val="65000"/>
              </a:lnSpc>
              <a:buNone/>
              <a:defRPr lang="en-US" sz="5000" b="0" i="1" kern="1200" cap="all" baseline="0" dirty="0">
                <a:solidFill>
                  <a:schemeClr val="tx1"/>
                </a:solidFill>
                <a:latin typeface="+mj-lt"/>
                <a:ea typeface="+mj-ea"/>
                <a:cs typeface="+mj-cs"/>
              </a:defRPr>
            </a:lvl2pPr>
            <a:lvl3pPr marL="457200" indent="0" algn="l">
              <a:lnSpc>
                <a:spcPct val="65000"/>
              </a:lnSpc>
              <a:buNone/>
              <a:defRPr lang="en-US" sz="5000" b="0" i="1" kern="1200" cap="all" baseline="0" dirty="0">
                <a:solidFill>
                  <a:schemeClr val="tx1"/>
                </a:solidFill>
                <a:latin typeface="+mj-lt"/>
                <a:ea typeface="+mj-ea"/>
                <a:cs typeface="+mj-cs"/>
              </a:defRPr>
            </a:lvl3pPr>
            <a:lvl4pPr marL="685800" indent="0" algn="l">
              <a:lnSpc>
                <a:spcPct val="65000"/>
              </a:lnSpc>
              <a:buNone/>
              <a:defRPr lang="en-US" sz="5000" b="0" i="1" kern="1200" cap="all" baseline="0" dirty="0">
                <a:solidFill>
                  <a:schemeClr val="tx1"/>
                </a:solidFill>
                <a:latin typeface="+mj-lt"/>
                <a:ea typeface="+mj-ea"/>
                <a:cs typeface="+mj-cs"/>
              </a:defRPr>
            </a:lvl4pPr>
            <a:lvl5pPr marL="914400" indent="0" algn="l">
              <a:lnSpc>
                <a:spcPct val="65000"/>
              </a:lnSpc>
              <a:buNone/>
              <a:defRPr lang="en-US" sz="5000" b="0" i="1" kern="1200" cap="all" baseline="0" dirty="0">
                <a:solidFill>
                  <a:schemeClr val="tx1"/>
                </a:solidFill>
                <a:latin typeface="+mj-lt"/>
                <a:ea typeface="+mj-ea"/>
                <a:cs typeface="+mj-cs"/>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xmlns="" id="{67F688C7-1128-9027-65E4-A17BBE7DDDF0}"/>
              </a:ext>
            </a:extLst>
          </p:cNvPr>
          <p:cNvSpPr>
            <a:spLocks noGrp="1"/>
          </p:cNvSpPr>
          <p:nvPr>
            <p:ph type="dt" sz="half" idx="10"/>
          </p:nvPr>
        </p:nvSpPr>
        <p:spPr/>
        <p:txBody>
          <a:bodyPr/>
          <a:lstStyle>
            <a:lvl1pPr>
              <a:defRPr>
                <a:solidFill>
                  <a:schemeClr val="tx1"/>
                </a:solidFill>
              </a:defRPr>
            </a:lvl1pPr>
          </a:lstStyle>
          <a:p>
            <a:fld id="{16F3C08D-1BEA-426E-8A12-EAC8B933B281}" type="datetime1">
              <a:rPr lang="en-US" smtClean="0"/>
              <a:pPr/>
              <a:t>2/26/2026</a:t>
            </a:fld>
            <a:endParaRPr lang="en-US" dirty="0"/>
          </a:p>
        </p:txBody>
      </p:sp>
      <p:sp>
        <p:nvSpPr>
          <p:cNvPr id="4" name="Footer Placeholder 3">
            <a:extLst>
              <a:ext uri="{FF2B5EF4-FFF2-40B4-BE49-F238E27FC236}">
                <a16:creationId xmlns:a16="http://schemas.microsoft.com/office/drawing/2014/main" xmlns="" id="{3D56E87B-2252-4382-E6E7-15A81BCC8029}"/>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5" name="Slide Number Placeholder 4">
            <a:extLst>
              <a:ext uri="{FF2B5EF4-FFF2-40B4-BE49-F238E27FC236}">
                <a16:creationId xmlns:a16="http://schemas.microsoft.com/office/drawing/2014/main" xmlns="" id="{8C1C6A68-1AC4-7B10-CD66-D67327434E62}"/>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
        <p:nvSpPr>
          <p:cNvPr id="22" name="Shape 1">
            <a:extLst>
              <a:ext uri="{FF2B5EF4-FFF2-40B4-BE49-F238E27FC236}">
                <a16:creationId xmlns:a16="http://schemas.microsoft.com/office/drawing/2014/main" xmlns="" id="{AB8284D4-E410-0C16-3B21-75F959B42F1D}"/>
              </a:ext>
            </a:extLst>
          </p:cNvPr>
          <p:cNvSpPr/>
          <p:nvPr userDrawn="1"/>
        </p:nvSpPr>
        <p:spPr>
          <a:xfrm>
            <a:off x="679447" y="635364"/>
            <a:ext cx="482598" cy="482537"/>
          </a:xfrm>
          <a:prstGeom prst="ellipse">
            <a:avLst/>
          </a:prstGeom>
          <a:noFill/>
          <a:ln w="12700">
            <a:solidFill>
              <a:schemeClr val="tx1"/>
            </a:solidFill>
            <a:prstDash val="solid"/>
          </a:ln>
        </p:spPr>
        <p:txBody>
          <a:bodyPr/>
          <a:lstStyle/>
          <a:p>
            <a:endParaRPr lang="en-US" sz="900" dirty="0">
              <a:solidFill>
                <a:schemeClr val="tx2"/>
              </a:solidFill>
            </a:endParaRPr>
          </a:p>
        </p:txBody>
      </p:sp>
      <p:pic>
        <p:nvPicPr>
          <p:cNvPr id="23" name="Image 0" descr=" ">
            <a:extLst>
              <a:ext uri="{FF2B5EF4-FFF2-40B4-BE49-F238E27FC236}">
                <a16:creationId xmlns:a16="http://schemas.microsoft.com/office/drawing/2014/main" xmlns="" id="{2786DCB8-E15A-25F3-8114-B7D8D2289EDB}"/>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884084" y="852674"/>
            <a:ext cx="727369" cy="73313"/>
          </a:xfrm>
          <a:prstGeom prst="rect">
            <a:avLst/>
          </a:prstGeom>
        </p:spPr>
      </p:pic>
    </p:spTree>
    <p:extLst>
      <p:ext uri="{BB962C8B-B14F-4D97-AF65-F5344CB8AC3E}">
        <p14:creationId xmlns:p14="http://schemas.microsoft.com/office/powerpoint/2010/main" val="1150464381"/>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Statem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7221EB5-8556-FBD7-00D5-D69AC8E7E73A}"/>
              </a:ext>
            </a:extLst>
          </p:cNvPr>
          <p:cNvSpPr>
            <a:spLocks noGrp="1"/>
          </p:cNvSpPr>
          <p:nvPr>
            <p:ph type="title"/>
          </p:nvPr>
        </p:nvSpPr>
        <p:spPr>
          <a:xfrm>
            <a:off x="612648" y="-1133856"/>
            <a:ext cx="10652760" cy="1133856"/>
          </a:xfrm>
        </p:spPr>
        <p:txBody>
          <a:bodyPr/>
          <a:lstStyle/>
          <a:p>
            <a:r>
              <a:rPr lang="en-US" dirty="0"/>
              <a:t>Click to edit Master title style</a:t>
            </a:r>
          </a:p>
        </p:txBody>
      </p:sp>
      <p:sp>
        <p:nvSpPr>
          <p:cNvPr id="7" name="Content Placeholder 6">
            <a:extLst>
              <a:ext uri="{FF2B5EF4-FFF2-40B4-BE49-F238E27FC236}">
                <a16:creationId xmlns:a16="http://schemas.microsoft.com/office/drawing/2014/main" xmlns="" id="{3E4E45FF-53F3-89B1-B969-C440DC819EF4}"/>
              </a:ext>
            </a:extLst>
          </p:cNvPr>
          <p:cNvSpPr>
            <a:spLocks noGrp="1"/>
          </p:cNvSpPr>
          <p:nvPr>
            <p:ph sz="quarter" idx="13" hasCustomPrompt="1"/>
          </p:nvPr>
        </p:nvSpPr>
        <p:spPr>
          <a:xfrm>
            <a:off x="2139938" y="419100"/>
            <a:ext cx="9125470" cy="5734812"/>
          </a:xfrm>
        </p:spPr>
        <p:txBody>
          <a:bodyPr anchor="b">
            <a:noAutofit/>
          </a:bodyPr>
          <a:lstStyle>
            <a:lvl1pPr marL="0" indent="0">
              <a:lnSpc>
                <a:spcPct val="65000"/>
              </a:lnSpc>
              <a:buNone/>
              <a:defRPr lang="en-US" sz="5000" b="0" i="1" kern="1200" cap="all" baseline="0" dirty="0">
                <a:solidFill>
                  <a:schemeClr val="tx1"/>
                </a:solidFill>
                <a:latin typeface="+mj-lt"/>
                <a:ea typeface="+mj-ea"/>
                <a:cs typeface="+mj-cs"/>
              </a:defRPr>
            </a:lvl1pPr>
            <a:lvl2pPr marL="228600" indent="0">
              <a:lnSpc>
                <a:spcPct val="65000"/>
              </a:lnSpc>
              <a:buNone/>
              <a:defRPr lang="en-US" sz="5000" b="0" i="1" kern="1200" cap="all" baseline="0" dirty="0">
                <a:solidFill>
                  <a:schemeClr val="tx1"/>
                </a:solidFill>
                <a:latin typeface="+mj-lt"/>
                <a:ea typeface="+mj-ea"/>
                <a:cs typeface="+mj-cs"/>
              </a:defRPr>
            </a:lvl2pPr>
            <a:lvl3pPr marL="457200" indent="0">
              <a:lnSpc>
                <a:spcPct val="65000"/>
              </a:lnSpc>
              <a:buNone/>
              <a:defRPr lang="en-US" sz="5000" b="0" i="1" kern="1200" cap="all" baseline="0" dirty="0">
                <a:solidFill>
                  <a:schemeClr val="tx1"/>
                </a:solidFill>
                <a:latin typeface="+mj-lt"/>
                <a:ea typeface="+mj-ea"/>
                <a:cs typeface="+mj-cs"/>
              </a:defRPr>
            </a:lvl3pPr>
            <a:lvl4pPr marL="685800" indent="0">
              <a:lnSpc>
                <a:spcPct val="65000"/>
              </a:lnSpc>
              <a:buNone/>
              <a:defRPr lang="en-US" sz="5000" b="0" i="1" kern="1200" cap="all" baseline="0" dirty="0">
                <a:solidFill>
                  <a:schemeClr val="tx1"/>
                </a:solidFill>
                <a:latin typeface="+mj-lt"/>
                <a:ea typeface="+mj-ea"/>
                <a:cs typeface="+mj-cs"/>
              </a:defRPr>
            </a:lvl4pPr>
            <a:lvl5pPr marL="914400" indent="0">
              <a:lnSpc>
                <a:spcPct val="65000"/>
              </a:lnSpc>
              <a:buNone/>
              <a:defRPr lang="en-US" sz="5000" b="0" i="1" kern="1200" cap="all" baseline="0" dirty="0">
                <a:solidFill>
                  <a:schemeClr val="tx1"/>
                </a:solidFill>
                <a:latin typeface="+mj-lt"/>
                <a:ea typeface="+mj-ea"/>
                <a:cs typeface="+mj-cs"/>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xmlns="" id="{67F688C7-1128-9027-65E4-A17BBE7DDDF0}"/>
              </a:ext>
            </a:extLst>
          </p:cNvPr>
          <p:cNvSpPr>
            <a:spLocks noGrp="1"/>
          </p:cNvSpPr>
          <p:nvPr>
            <p:ph type="dt" sz="half" idx="10"/>
          </p:nvPr>
        </p:nvSpPr>
        <p:spPr/>
        <p:txBody>
          <a:bodyPr/>
          <a:lstStyle/>
          <a:p>
            <a:fld id="{07E503AD-2573-454F-BD0E-2D3DB950FC3B}" type="datetime1">
              <a:rPr lang="en-US" smtClean="0"/>
              <a:t>2/26/2026</a:t>
            </a:fld>
            <a:endParaRPr lang="en-US" dirty="0"/>
          </a:p>
        </p:txBody>
      </p:sp>
      <p:sp>
        <p:nvSpPr>
          <p:cNvPr id="4" name="Footer Placeholder 3">
            <a:extLst>
              <a:ext uri="{FF2B5EF4-FFF2-40B4-BE49-F238E27FC236}">
                <a16:creationId xmlns:a16="http://schemas.microsoft.com/office/drawing/2014/main" xmlns="" id="{3D56E87B-2252-4382-E6E7-15A81BCC8029}"/>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xmlns=""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dirty="0"/>
          </a:p>
        </p:txBody>
      </p:sp>
      <p:sp>
        <p:nvSpPr>
          <p:cNvPr id="6" name="Shape 1">
            <a:extLst>
              <a:ext uri="{FF2B5EF4-FFF2-40B4-BE49-F238E27FC236}">
                <a16:creationId xmlns:a16="http://schemas.microsoft.com/office/drawing/2014/main" xmlns="" id="{DF64F846-9D70-7948-0A9A-D23B58E67C1F}"/>
              </a:ext>
            </a:extLst>
          </p:cNvPr>
          <p:cNvSpPr/>
          <p:nvPr userDrawn="1"/>
        </p:nvSpPr>
        <p:spPr>
          <a:xfrm>
            <a:off x="679447" y="635364"/>
            <a:ext cx="482598" cy="482537"/>
          </a:xfrm>
          <a:prstGeom prst="ellipse">
            <a:avLst/>
          </a:prstGeom>
          <a:noFill/>
          <a:ln w="12700">
            <a:solidFill>
              <a:srgbClr val="113D61"/>
            </a:solidFill>
            <a:prstDash val="solid"/>
          </a:ln>
        </p:spPr>
        <p:txBody>
          <a:bodyPr/>
          <a:lstStyle/>
          <a:p>
            <a:endParaRPr lang="en-US" sz="900" dirty="0"/>
          </a:p>
        </p:txBody>
      </p:sp>
      <p:pic>
        <p:nvPicPr>
          <p:cNvPr id="8" name="Image 0" descr=" ">
            <a:extLst>
              <a:ext uri="{FF2B5EF4-FFF2-40B4-BE49-F238E27FC236}">
                <a16:creationId xmlns:a16="http://schemas.microsoft.com/office/drawing/2014/main" xmlns="" id="{9578DCE1-E8BD-87F6-A7B9-37851EB85B69}"/>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884084" y="852674"/>
            <a:ext cx="727369" cy="73313"/>
          </a:xfrm>
          <a:prstGeom prst="rect">
            <a:avLst/>
          </a:prstGeom>
        </p:spPr>
      </p:pic>
    </p:spTree>
    <p:extLst>
      <p:ext uri="{BB962C8B-B14F-4D97-AF65-F5344CB8AC3E}">
        <p14:creationId xmlns:p14="http://schemas.microsoft.com/office/powerpoint/2010/main" val="1110589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4336E9A-8E96-CD8C-7598-F87632CD81CF}"/>
              </a:ext>
            </a:extLst>
          </p:cNvPr>
          <p:cNvSpPr>
            <a:spLocks noGrp="1"/>
          </p:cNvSpPr>
          <p:nvPr>
            <p:ph type="ctrTitle"/>
          </p:nvPr>
        </p:nvSpPr>
        <p:spPr>
          <a:xfrm>
            <a:off x="365760" y="411480"/>
            <a:ext cx="4654296" cy="3739896"/>
          </a:xfrm>
        </p:spPr>
        <p:txBody>
          <a:bodyPr anchor="t">
            <a:normAutofit/>
          </a:bodyPr>
          <a:lstStyle>
            <a:lvl1pPr algn="l">
              <a:defRPr sz="5200"/>
            </a:lvl1pPr>
          </a:lstStyle>
          <a:p>
            <a:r>
              <a:rPr lang="en-US"/>
              <a:t>Click to edit Master title style</a:t>
            </a:r>
          </a:p>
        </p:txBody>
      </p:sp>
      <p:sp>
        <p:nvSpPr>
          <p:cNvPr id="3" name="Subtitle 2">
            <a:extLst>
              <a:ext uri="{FF2B5EF4-FFF2-40B4-BE49-F238E27FC236}">
                <a16:creationId xmlns:a16="http://schemas.microsoft.com/office/drawing/2014/main" xmlns="" id="{2BDC76B8-60F6-62D3-9F73-E81662203017}"/>
              </a:ext>
            </a:extLst>
          </p:cNvPr>
          <p:cNvSpPr>
            <a:spLocks noGrp="1"/>
          </p:cNvSpPr>
          <p:nvPr>
            <p:ph type="subTitle" idx="1"/>
          </p:nvPr>
        </p:nvSpPr>
        <p:spPr>
          <a:xfrm>
            <a:off x="365760" y="4873752"/>
            <a:ext cx="4206240" cy="138074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Picture Placeholder 10">
            <a:extLst>
              <a:ext uri="{FF2B5EF4-FFF2-40B4-BE49-F238E27FC236}">
                <a16:creationId xmlns:a16="http://schemas.microsoft.com/office/drawing/2014/main" xmlns="" id="{B24A208E-BD69-BB12-21B8-DA405B501FA8}"/>
              </a:ext>
            </a:extLst>
          </p:cNvPr>
          <p:cNvSpPr>
            <a:spLocks noGrp="1"/>
          </p:cNvSpPr>
          <p:nvPr>
            <p:ph type="pic" sz="quarter" idx="13"/>
          </p:nvPr>
        </p:nvSpPr>
        <p:spPr>
          <a:xfrm>
            <a:off x="5596128" y="0"/>
            <a:ext cx="6595872" cy="6858000"/>
          </a:xfrm>
          <a:blipFill>
            <a:blip r:embed="rId2">
              <a:alphaModFix amt="50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dirty="0"/>
              <a:t>Click icon to add picture</a:t>
            </a:r>
          </a:p>
        </p:txBody>
      </p:sp>
      <p:sp>
        <p:nvSpPr>
          <p:cNvPr id="7" name="Date Placeholder 6">
            <a:extLst>
              <a:ext uri="{FF2B5EF4-FFF2-40B4-BE49-F238E27FC236}">
                <a16:creationId xmlns:a16="http://schemas.microsoft.com/office/drawing/2014/main" xmlns="" id="{F991F941-2D53-CC10-7947-62237A245FE0}"/>
              </a:ext>
            </a:extLst>
          </p:cNvPr>
          <p:cNvSpPr>
            <a:spLocks noGrp="1"/>
          </p:cNvSpPr>
          <p:nvPr>
            <p:ph type="dt" sz="half" idx="14"/>
          </p:nvPr>
        </p:nvSpPr>
        <p:spPr>
          <a:xfrm>
            <a:off x="137160" y="6453002"/>
            <a:ext cx="1951777" cy="365125"/>
          </a:xfrm>
        </p:spPr>
        <p:txBody>
          <a:bodyPr/>
          <a:lstStyle/>
          <a:p>
            <a:fld id="{690B0201-F822-4EAC-9483-794208D24AB4}" type="datetime1">
              <a:rPr lang="en-US" smtClean="0"/>
              <a:t>2/26/2026</a:t>
            </a:fld>
            <a:endParaRPr lang="en-US" dirty="0"/>
          </a:p>
        </p:txBody>
      </p:sp>
      <p:sp>
        <p:nvSpPr>
          <p:cNvPr id="8" name="Footer Placeholder 7">
            <a:extLst>
              <a:ext uri="{FF2B5EF4-FFF2-40B4-BE49-F238E27FC236}">
                <a16:creationId xmlns:a16="http://schemas.microsoft.com/office/drawing/2014/main" xmlns="" id="{9A6E6A4C-6C55-068A-43AA-78DB4D1D643B}"/>
              </a:ext>
            </a:extLst>
          </p:cNvPr>
          <p:cNvSpPr>
            <a:spLocks noGrp="1"/>
          </p:cNvSpPr>
          <p:nvPr>
            <p:ph type="ftr" sz="quarter" idx="15"/>
          </p:nvPr>
        </p:nvSpPr>
        <p:spPr>
          <a:xfrm>
            <a:off x="2088937" y="6453002"/>
            <a:ext cx="2805405" cy="365125"/>
          </a:xfrm>
        </p:spPr>
        <p:txBody>
          <a:bodyPr/>
          <a:lstStyle/>
          <a:p>
            <a:r>
              <a:rPr lang="en-US" dirty="0"/>
              <a:t>Sample Footer Text</a:t>
            </a:r>
          </a:p>
        </p:txBody>
      </p:sp>
      <p:sp>
        <p:nvSpPr>
          <p:cNvPr id="9" name="Slide Number Placeholder 8">
            <a:extLst>
              <a:ext uri="{FF2B5EF4-FFF2-40B4-BE49-F238E27FC236}">
                <a16:creationId xmlns:a16="http://schemas.microsoft.com/office/drawing/2014/main" xmlns="" id="{C1A2CCFF-14A7-08A8-4465-732CD8928728}"/>
              </a:ext>
            </a:extLst>
          </p:cNvPr>
          <p:cNvSpPr>
            <a:spLocks noGrp="1"/>
          </p:cNvSpPr>
          <p:nvPr>
            <p:ph type="sldNum" sz="quarter" idx="16"/>
          </p:nvPr>
        </p:nvSpPr>
        <p:spPr>
          <a:xfrm>
            <a:off x="4844578" y="6453002"/>
            <a:ext cx="429207" cy="365125"/>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207629489"/>
      </p:ext>
    </p:extLst>
  </p:cSld>
  <p:clrMapOvr>
    <a:masterClrMapping/>
  </p:clrMapOvr>
  <p:extLst>
    <p:ext uri="{DCECCB84-F9BA-43D5-87BE-67443E8EF086}">
      <p15:sldGuideLst xmlns:p15="http://schemas.microsoft.com/office/powerpoint/2012/main" xmlns="">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12FA0A-1F7B-DD41-ECED-02B60BC46B10}"/>
              </a:ext>
            </a:extLst>
          </p:cNvPr>
          <p:cNvSpPr>
            <a:spLocks noGrp="1"/>
          </p:cNvSpPr>
          <p:nvPr>
            <p:ph type="title" hasCustomPrompt="1"/>
          </p:nvPr>
        </p:nvSpPr>
        <p:spPr>
          <a:xfrm>
            <a:off x="2139939" y="625120"/>
            <a:ext cx="6675932" cy="446558"/>
          </a:xfrm>
        </p:spPr>
        <p:txBody>
          <a:bodyPr anchor="ctr">
            <a:normAutofit/>
          </a:bodyPr>
          <a:lstStyle>
            <a:lvl1pPr>
              <a:lnSpc>
                <a:spcPct val="120000"/>
              </a:lnSpc>
              <a:defRPr sz="2000" i="0" cap="none" baseline="0">
                <a:solidFill>
                  <a:schemeClr val="tx1"/>
                </a:solidFill>
                <a:latin typeface="+mn-lt"/>
              </a:defRPr>
            </a:lvl1pPr>
          </a:lstStyle>
          <a:p>
            <a:r>
              <a:rPr lang="en-US" dirty="0"/>
              <a:t>Quote Author</a:t>
            </a:r>
          </a:p>
        </p:txBody>
      </p:sp>
      <p:sp>
        <p:nvSpPr>
          <p:cNvPr id="7" name="Content Placeholder 6">
            <a:extLst>
              <a:ext uri="{FF2B5EF4-FFF2-40B4-BE49-F238E27FC236}">
                <a16:creationId xmlns:a16="http://schemas.microsoft.com/office/drawing/2014/main" xmlns="" id="{A14BE2EA-8E1E-E2DA-5CCF-46908B013BF2}"/>
              </a:ext>
            </a:extLst>
          </p:cNvPr>
          <p:cNvSpPr>
            <a:spLocks noGrp="1"/>
          </p:cNvSpPr>
          <p:nvPr>
            <p:ph sz="quarter" idx="13" hasCustomPrompt="1"/>
          </p:nvPr>
        </p:nvSpPr>
        <p:spPr>
          <a:xfrm>
            <a:off x="2139938" y="1746468"/>
            <a:ext cx="9069870" cy="4687806"/>
          </a:xfrm>
        </p:spPr>
        <p:txBody>
          <a:bodyPr anchor="t">
            <a:normAutofit/>
          </a:bodyPr>
          <a:lstStyle>
            <a:lvl1pPr marL="164592" indent="-164592">
              <a:lnSpc>
                <a:spcPct val="100000"/>
              </a:lnSpc>
              <a:spcBef>
                <a:spcPts val="0"/>
              </a:spcBef>
              <a:buNone/>
              <a:defRPr sz="5000" i="1" cap="all" baseline="0">
                <a:latin typeface="+mj-lt"/>
              </a:defRPr>
            </a:lvl1pPr>
          </a:lstStyle>
          <a:p>
            <a:pPr lvl="0"/>
            <a:r>
              <a:rPr lang="en-US" dirty="0"/>
              <a:t>Click to add Quote</a:t>
            </a:r>
          </a:p>
        </p:txBody>
      </p:sp>
      <p:sp>
        <p:nvSpPr>
          <p:cNvPr id="3" name="Date Placeholder 2">
            <a:extLst>
              <a:ext uri="{FF2B5EF4-FFF2-40B4-BE49-F238E27FC236}">
                <a16:creationId xmlns:a16="http://schemas.microsoft.com/office/drawing/2014/main" xmlns="" id="{C344C372-F7FA-5AA5-92C1-CF476A26623E}"/>
              </a:ext>
            </a:extLst>
          </p:cNvPr>
          <p:cNvSpPr>
            <a:spLocks noGrp="1"/>
          </p:cNvSpPr>
          <p:nvPr>
            <p:ph type="dt" sz="half" idx="10"/>
          </p:nvPr>
        </p:nvSpPr>
        <p:spPr/>
        <p:txBody>
          <a:bodyPr/>
          <a:lstStyle/>
          <a:p>
            <a:fld id="{E6CC4A80-538B-4093-B891-E402591ADC09}" type="datetime1">
              <a:rPr lang="en-US" smtClean="0"/>
              <a:t>2/26/2026</a:t>
            </a:fld>
            <a:endParaRPr lang="en-US" dirty="0"/>
          </a:p>
        </p:txBody>
      </p:sp>
      <p:sp>
        <p:nvSpPr>
          <p:cNvPr id="4" name="Footer Placeholder 3">
            <a:extLst>
              <a:ext uri="{FF2B5EF4-FFF2-40B4-BE49-F238E27FC236}">
                <a16:creationId xmlns:a16="http://schemas.microsoft.com/office/drawing/2014/main" xmlns="" id="{B23912E3-7555-EAAB-BE83-59ED3B5C9E5B}"/>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xmlns="" id="{C6EAECF6-9F03-4C12-4BD4-4E8AE63A4F3A}"/>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8" name="Shape 1">
            <a:extLst>
              <a:ext uri="{FF2B5EF4-FFF2-40B4-BE49-F238E27FC236}">
                <a16:creationId xmlns:a16="http://schemas.microsoft.com/office/drawing/2014/main" xmlns="" id="{AF1FC064-1EF7-F6C3-E918-0DB191789005}"/>
              </a:ext>
            </a:extLst>
          </p:cNvPr>
          <p:cNvSpPr/>
          <p:nvPr/>
        </p:nvSpPr>
        <p:spPr>
          <a:xfrm>
            <a:off x="679447" y="635364"/>
            <a:ext cx="482598" cy="482537"/>
          </a:xfrm>
          <a:prstGeom prst="ellipse">
            <a:avLst/>
          </a:prstGeom>
          <a:noFill/>
          <a:ln w="12700">
            <a:solidFill>
              <a:srgbClr val="113D61"/>
            </a:solidFill>
            <a:prstDash val="solid"/>
          </a:ln>
        </p:spPr>
        <p:txBody>
          <a:bodyPr/>
          <a:lstStyle/>
          <a:p>
            <a:endParaRPr lang="en-US" sz="900" dirty="0"/>
          </a:p>
        </p:txBody>
      </p:sp>
      <p:pic>
        <p:nvPicPr>
          <p:cNvPr id="9" name="Image 0" descr=" ">
            <a:extLst>
              <a:ext uri="{FF2B5EF4-FFF2-40B4-BE49-F238E27FC236}">
                <a16:creationId xmlns:a16="http://schemas.microsoft.com/office/drawing/2014/main" xmlns="" id="{0944C70F-AA92-9A20-9499-4F304A066795}"/>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884084" y="852674"/>
            <a:ext cx="727369" cy="73313"/>
          </a:xfrm>
          <a:prstGeom prst="rect">
            <a:avLst/>
          </a:prstGeom>
        </p:spPr>
      </p:pic>
    </p:spTree>
    <p:extLst>
      <p:ext uri="{BB962C8B-B14F-4D97-AF65-F5344CB8AC3E}">
        <p14:creationId xmlns:p14="http://schemas.microsoft.com/office/powerpoint/2010/main" val="16719336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Quote 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12FA0A-1F7B-DD41-ECED-02B60BC46B10}"/>
              </a:ext>
            </a:extLst>
          </p:cNvPr>
          <p:cNvSpPr>
            <a:spLocks noGrp="1"/>
          </p:cNvSpPr>
          <p:nvPr>
            <p:ph type="title" hasCustomPrompt="1"/>
          </p:nvPr>
        </p:nvSpPr>
        <p:spPr>
          <a:xfrm>
            <a:off x="1677009" y="5349240"/>
            <a:ext cx="9043416" cy="466344"/>
          </a:xfrm>
        </p:spPr>
        <p:txBody>
          <a:bodyPr anchor="ctr">
            <a:normAutofit/>
          </a:bodyPr>
          <a:lstStyle>
            <a:lvl1pPr>
              <a:lnSpc>
                <a:spcPct val="120000"/>
              </a:lnSpc>
              <a:defRPr sz="2200">
                <a:solidFill>
                  <a:schemeClr val="tx1"/>
                </a:solidFill>
                <a:latin typeface="+mn-lt"/>
              </a:defRPr>
            </a:lvl1pPr>
          </a:lstStyle>
          <a:p>
            <a:r>
              <a:rPr lang="en-US"/>
              <a:t>Quote Author</a:t>
            </a:r>
          </a:p>
        </p:txBody>
      </p:sp>
      <p:sp>
        <p:nvSpPr>
          <p:cNvPr id="7" name="Content Placeholder 6">
            <a:extLst>
              <a:ext uri="{FF2B5EF4-FFF2-40B4-BE49-F238E27FC236}">
                <a16:creationId xmlns:a16="http://schemas.microsoft.com/office/drawing/2014/main" xmlns="" id="{A14BE2EA-8E1E-E2DA-5CCF-46908B013BF2}"/>
              </a:ext>
            </a:extLst>
          </p:cNvPr>
          <p:cNvSpPr>
            <a:spLocks noGrp="1"/>
          </p:cNvSpPr>
          <p:nvPr>
            <p:ph sz="quarter" idx="13" hasCustomPrompt="1"/>
          </p:nvPr>
        </p:nvSpPr>
        <p:spPr>
          <a:xfrm>
            <a:off x="1499616" y="1344168"/>
            <a:ext cx="9198864" cy="3291840"/>
          </a:xfrm>
        </p:spPr>
        <p:txBody>
          <a:bodyPr anchor="ctr">
            <a:normAutofit/>
          </a:bodyPr>
          <a:lstStyle>
            <a:lvl1pPr marL="164592" indent="-164592">
              <a:lnSpc>
                <a:spcPct val="100000"/>
              </a:lnSpc>
              <a:spcBef>
                <a:spcPts val="0"/>
              </a:spcBef>
              <a:buNone/>
              <a:defRPr sz="4000">
                <a:solidFill>
                  <a:schemeClr val="tx1"/>
                </a:solidFill>
                <a:latin typeface="+mj-lt"/>
              </a:defRPr>
            </a:lvl1pPr>
          </a:lstStyle>
          <a:p>
            <a:pPr lvl="0"/>
            <a:r>
              <a:rPr lang="en-US" dirty="0"/>
              <a:t>Click to add Quote</a:t>
            </a:r>
          </a:p>
        </p:txBody>
      </p:sp>
      <p:sp>
        <p:nvSpPr>
          <p:cNvPr id="3" name="Date Placeholder 2">
            <a:extLst>
              <a:ext uri="{FF2B5EF4-FFF2-40B4-BE49-F238E27FC236}">
                <a16:creationId xmlns:a16="http://schemas.microsoft.com/office/drawing/2014/main" xmlns="" id="{C344C372-F7FA-5AA5-92C1-CF476A26623E}"/>
              </a:ext>
            </a:extLst>
          </p:cNvPr>
          <p:cNvSpPr>
            <a:spLocks noGrp="1"/>
          </p:cNvSpPr>
          <p:nvPr>
            <p:ph type="dt" sz="half" idx="10"/>
          </p:nvPr>
        </p:nvSpPr>
        <p:spPr/>
        <p:txBody>
          <a:bodyPr/>
          <a:lstStyle>
            <a:lvl1pPr>
              <a:defRPr>
                <a:solidFill>
                  <a:schemeClr val="tx1"/>
                </a:solidFill>
              </a:defRPr>
            </a:lvl1pPr>
          </a:lstStyle>
          <a:p>
            <a:fld id="{FB1EB763-80CA-44DF-BADD-E51CF4879EBA}" type="datetime1">
              <a:rPr lang="en-US" smtClean="0"/>
              <a:pPr/>
              <a:t>2/26/2026</a:t>
            </a:fld>
            <a:endParaRPr lang="en-US" dirty="0"/>
          </a:p>
        </p:txBody>
      </p:sp>
      <p:sp>
        <p:nvSpPr>
          <p:cNvPr id="4" name="Footer Placeholder 3">
            <a:extLst>
              <a:ext uri="{FF2B5EF4-FFF2-40B4-BE49-F238E27FC236}">
                <a16:creationId xmlns:a16="http://schemas.microsoft.com/office/drawing/2014/main" xmlns="" id="{B23912E3-7555-EAAB-BE83-59ED3B5C9E5B}"/>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5" name="Slide Number Placeholder 4">
            <a:extLst>
              <a:ext uri="{FF2B5EF4-FFF2-40B4-BE49-F238E27FC236}">
                <a16:creationId xmlns:a16="http://schemas.microsoft.com/office/drawing/2014/main" xmlns="" id="{C6EAECF6-9F03-4C12-4BD4-4E8AE63A4F3A}"/>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811972869"/>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Quot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12FA0A-1F7B-DD41-ECED-02B60BC46B10}"/>
              </a:ext>
            </a:extLst>
          </p:cNvPr>
          <p:cNvSpPr>
            <a:spLocks noGrp="1"/>
          </p:cNvSpPr>
          <p:nvPr>
            <p:ph type="title" hasCustomPrompt="1"/>
          </p:nvPr>
        </p:nvSpPr>
        <p:spPr>
          <a:xfrm>
            <a:off x="790041" y="5669280"/>
            <a:ext cx="8805672" cy="466344"/>
          </a:xfrm>
        </p:spPr>
        <p:txBody>
          <a:bodyPr anchor="ctr">
            <a:normAutofit/>
          </a:bodyPr>
          <a:lstStyle>
            <a:lvl1pPr>
              <a:lnSpc>
                <a:spcPct val="120000"/>
              </a:lnSpc>
              <a:defRPr sz="2200">
                <a:solidFill>
                  <a:schemeClr val="tx1"/>
                </a:solidFill>
                <a:latin typeface="+mn-lt"/>
              </a:defRPr>
            </a:lvl1pPr>
          </a:lstStyle>
          <a:p>
            <a:r>
              <a:rPr lang="en-US" dirty="0"/>
              <a:t>Quote Author</a:t>
            </a:r>
          </a:p>
        </p:txBody>
      </p:sp>
      <p:sp>
        <p:nvSpPr>
          <p:cNvPr id="7" name="Content Placeholder 6">
            <a:extLst>
              <a:ext uri="{FF2B5EF4-FFF2-40B4-BE49-F238E27FC236}">
                <a16:creationId xmlns:a16="http://schemas.microsoft.com/office/drawing/2014/main" xmlns="" id="{A14BE2EA-8E1E-E2DA-5CCF-46908B013BF2}"/>
              </a:ext>
            </a:extLst>
          </p:cNvPr>
          <p:cNvSpPr>
            <a:spLocks noGrp="1"/>
          </p:cNvSpPr>
          <p:nvPr>
            <p:ph sz="quarter" idx="13" hasCustomPrompt="1"/>
          </p:nvPr>
        </p:nvSpPr>
        <p:spPr>
          <a:xfrm>
            <a:off x="612648" y="1097280"/>
            <a:ext cx="8961120" cy="3474720"/>
          </a:xfrm>
        </p:spPr>
        <p:txBody>
          <a:bodyPr anchor="ctr">
            <a:normAutofit/>
          </a:bodyPr>
          <a:lstStyle>
            <a:lvl1pPr marL="164592" indent="-164592">
              <a:lnSpc>
                <a:spcPct val="100000"/>
              </a:lnSpc>
              <a:spcBef>
                <a:spcPts val="0"/>
              </a:spcBef>
              <a:buNone/>
              <a:defRPr sz="4200">
                <a:latin typeface="+mj-lt"/>
              </a:defRPr>
            </a:lvl1pPr>
          </a:lstStyle>
          <a:p>
            <a:pPr lvl="0"/>
            <a:r>
              <a:rPr lang="en-US" dirty="0"/>
              <a:t>Click to add Quote</a:t>
            </a:r>
          </a:p>
        </p:txBody>
      </p:sp>
      <p:sp>
        <p:nvSpPr>
          <p:cNvPr id="3" name="Date Placeholder 2">
            <a:extLst>
              <a:ext uri="{FF2B5EF4-FFF2-40B4-BE49-F238E27FC236}">
                <a16:creationId xmlns:a16="http://schemas.microsoft.com/office/drawing/2014/main" xmlns="" id="{C344C372-F7FA-5AA5-92C1-CF476A26623E}"/>
              </a:ext>
            </a:extLst>
          </p:cNvPr>
          <p:cNvSpPr>
            <a:spLocks noGrp="1"/>
          </p:cNvSpPr>
          <p:nvPr>
            <p:ph type="dt" sz="half" idx="10"/>
          </p:nvPr>
        </p:nvSpPr>
        <p:spPr/>
        <p:txBody>
          <a:bodyPr/>
          <a:lstStyle>
            <a:lvl1pPr>
              <a:defRPr>
                <a:solidFill>
                  <a:schemeClr val="tx1"/>
                </a:solidFill>
              </a:defRPr>
            </a:lvl1pPr>
          </a:lstStyle>
          <a:p>
            <a:fld id="{F7A87457-CCFA-4CB7-AF73-1C00B72ACEFA}" type="datetime1">
              <a:rPr lang="en-US" smtClean="0"/>
              <a:pPr/>
              <a:t>2/26/2026</a:t>
            </a:fld>
            <a:endParaRPr lang="en-US" dirty="0"/>
          </a:p>
        </p:txBody>
      </p:sp>
      <p:sp>
        <p:nvSpPr>
          <p:cNvPr id="4" name="Footer Placeholder 3">
            <a:extLst>
              <a:ext uri="{FF2B5EF4-FFF2-40B4-BE49-F238E27FC236}">
                <a16:creationId xmlns:a16="http://schemas.microsoft.com/office/drawing/2014/main" xmlns="" id="{B23912E3-7555-EAAB-BE83-59ED3B5C9E5B}"/>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5" name="Slide Number Placeholder 4">
            <a:extLst>
              <a:ext uri="{FF2B5EF4-FFF2-40B4-BE49-F238E27FC236}">
                <a16:creationId xmlns:a16="http://schemas.microsoft.com/office/drawing/2014/main" xmlns="" id="{C6EAECF6-9F03-4C12-4BD4-4E8AE63A4F3A}"/>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91898912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630936" y="548640"/>
            <a:ext cx="10930128" cy="1132258"/>
          </a:xfrm>
        </p:spPr>
        <p:txBody>
          <a:bodyPr>
            <a:noAutofit/>
          </a:bodyPr>
          <a:lstStyle>
            <a:lvl1pPr>
              <a:defRPr sz="5000"/>
            </a:lvl1pPr>
          </a:lstStyle>
          <a:p>
            <a:r>
              <a:rPr lang="en-US"/>
              <a:t>Click to edit Master title style</a:t>
            </a:r>
          </a:p>
        </p:txBody>
      </p:sp>
      <p:sp>
        <p:nvSpPr>
          <p:cNvPr id="9" name="Text Placeholder 8">
            <a:extLst>
              <a:ext uri="{FF2B5EF4-FFF2-40B4-BE49-F238E27FC236}">
                <a16:creationId xmlns:a16="http://schemas.microsoft.com/office/drawing/2014/main" xmlns="" id="{84DC103C-4E45-07FA-2734-5BAE2624DC48}"/>
              </a:ext>
            </a:extLst>
          </p:cNvPr>
          <p:cNvSpPr>
            <a:spLocks noGrp="1"/>
          </p:cNvSpPr>
          <p:nvPr>
            <p:ph type="body" sz="quarter" idx="13"/>
          </p:nvPr>
        </p:nvSpPr>
        <p:spPr>
          <a:xfrm>
            <a:off x="630936"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0">
            <a:extLst>
              <a:ext uri="{FF2B5EF4-FFF2-40B4-BE49-F238E27FC236}">
                <a16:creationId xmlns:a16="http://schemas.microsoft.com/office/drawing/2014/main" xmlns="" id="{288F1ED9-CE64-0191-F909-FDC002A7456F}"/>
              </a:ext>
            </a:extLst>
          </p:cNvPr>
          <p:cNvSpPr>
            <a:spLocks noGrp="1"/>
          </p:cNvSpPr>
          <p:nvPr>
            <p:ph type="body" sz="quarter" idx="14"/>
          </p:nvPr>
        </p:nvSpPr>
        <p:spPr>
          <a:xfrm>
            <a:off x="6379464"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897D0B7E-1A60-DA52-6965-92412B1C2F9F}"/>
              </a:ext>
            </a:extLst>
          </p:cNvPr>
          <p:cNvSpPr>
            <a:spLocks noGrp="1"/>
          </p:cNvSpPr>
          <p:nvPr>
            <p:ph type="dt" sz="half" idx="10"/>
          </p:nvPr>
        </p:nvSpPr>
        <p:spPr/>
        <p:txBody>
          <a:bodyPr/>
          <a:lstStyle>
            <a:lvl1pPr>
              <a:defRPr>
                <a:solidFill>
                  <a:schemeClr val="tx1"/>
                </a:solidFill>
              </a:defRPr>
            </a:lvl1pPr>
          </a:lstStyle>
          <a:p>
            <a:fld id="{361DA029-15C9-49C5-AE61-337B4CB298FB}" type="datetime1">
              <a:rPr lang="en-US" smtClean="0"/>
              <a:pPr/>
              <a:t>2/26/2026</a:t>
            </a:fld>
            <a:endParaRPr lang="en-US" dirty="0"/>
          </a:p>
        </p:txBody>
      </p:sp>
      <p:sp>
        <p:nvSpPr>
          <p:cNvPr id="6" name="Footer Placeholder 5">
            <a:extLst>
              <a:ext uri="{FF2B5EF4-FFF2-40B4-BE49-F238E27FC236}">
                <a16:creationId xmlns:a16="http://schemas.microsoft.com/office/drawing/2014/main" xmlns="" id="{C2BDD5A2-CE3E-3215-6DAA-F75C0D1229DA}"/>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7" name="Slide Number Placeholder 6">
            <a:extLst>
              <a:ext uri="{FF2B5EF4-FFF2-40B4-BE49-F238E27FC236}">
                <a16:creationId xmlns:a16="http://schemas.microsoft.com/office/drawing/2014/main" xmlns="" id="{B1B822F1-284A-1786-FAF2-72129E2FE64D}"/>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64158967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A7B6A390-CFE6-8675-47BC-3045FA547027}"/>
              </a:ext>
            </a:extLst>
          </p:cNvPr>
          <p:cNvSpPr>
            <a:spLocks noGrp="1"/>
          </p:cNvSpPr>
          <p:nvPr>
            <p:ph type="title"/>
          </p:nvPr>
        </p:nvSpPr>
        <p:spPr>
          <a:xfrm>
            <a:off x="630936" y="548640"/>
            <a:ext cx="10930128" cy="1132258"/>
          </a:xfrm>
        </p:spPr>
        <p:txBody>
          <a:bodyPr>
            <a:noAutofit/>
          </a:bodyPr>
          <a:lstStyle>
            <a:lvl1pPr>
              <a:defRPr sz="5000"/>
            </a:lvl1pPr>
          </a:lstStyle>
          <a:p>
            <a:r>
              <a:rPr lang="en-US"/>
              <a:t>Click to edit Master title style</a:t>
            </a:r>
          </a:p>
        </p:txBody>
      </p:sp>
      <p:sp>
        <p:nvSpPr>
          <p:cNvPr id="3" name="Text Placeholder 2">
            <a:extLst>
              <a:ext uri="{FF2B5EF4-FFF2-40B4-BE49-F238E27FC236}">
                <a16:creationId xmlns:a16="http://schemas.microsoft.com/office/drawing/2014/main" xmlns="" id="{61CD26D4-290A-F0ED-7D62-41EDA6FEC2B9}"/>
              </a:ext>
            </a:extLst>
          </p:cNvPr>
          <p:cNvSpPr>
            <a:spLocks noGrp="1"/>
          </p:cNvSpPr>
          <p:nvPr>
            <p:ph type="body" idx="1"/>
          </p:nvPr>
        </p:nvSpPr>
        <p:spPr>
          <a:xfrm>
            <a:off x="630936" y="1754332"/>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10">
            <a:extLst>
              <a:ext uri="{FF2B5EF4-FFF2-40B4-BE49-F238E27FC236}">
                <a16:creationId xmlns:a16="http://schemas.microsoft.com/office/drawing/2014/main" xmlns="" id="{F86E5640-DE07-46FE-2EFB-FCD8C5238DC9}"/>
              </a:ext>
            </a:extLst>
          </p:cNvPr>
          <p:cNvSpPr>
            <a:spLocks noGrp="1"/>
          </p:cNvSpPr>
          <p:nvPr>
            <p:ph type="body" sz="quarter" idx="13"/>
          </p:nvPr>
        </p:nvSpPr>
        <p:spPr>
          <a:xfrm>
            <a:off x="630936" y="2387600"/>
            <a:ext cx="5157788" cy="3763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06536620-C4F3-EEC3-DBF1-05196B1CBB55}"/>
              </a:ext>
            </a:extLst>
          </p:cNvPr>
          <p:cNvSpPr>
            <a:spLocks noGrp="1"/>
          </p:cNvSpPr>
          <p:nvPr>
            <p:ph type="body" sz="quarter" idx="3"/>
          </p:nvPr>
        </p:nvSpPr>
        <p:spPr>
          <a:xfrm>
            <a:off x="6377876" y="1754332"/>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12">
            <a:extLst>
              <a:ext uri="{FF2B5EF4-FFF2-40B4-BE49-F238E27FC236}">
                <a16:creationId xmlns:a16="http://schemas.microsoft.com/office/drawing/2014/main" xmlns="" id="{20D5795C-6228-AA6F-1CF7-AD7010686BC6}"/>
              </a:ext>
            </a:extLst>
          </p:cNvPr>
          <p:cNvSpPr>
            <a:spLocks noGrp="1"/>
          </p:cNvSpPr>
          <p:nvPr>
            <p:ph type="body" sz="quarter" idx="14"/>
          </p:nvPr>
        </p:nvSpPr>
        <p:spPr>
          <a:xfrm>
            <a:off x="6377876" y="2387600"/>
            <a:ext cx="5183188" cy="3763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4E3B3581-658A-8487-F9CB-E79F2BFF27E4}"/>
              </a:ext>
            </a:extLst>
          </p:cNvPr>
          <p:cNvSpPr>
            <a:spLocks noGrp="1"/>
          </p:cNvSpPr>
          <p:nvPr>
            <p:ph type="dt" sz="half" idx="10"/>
          </p:nvPr>
        </p:nvSpPr>
        <p:spPr/>
        <p:txBody>
          <a:bodyPr/>
          <a:lstStyle>
            <a:lvl1pPr>
              <a:defRPr>
                <a:solidFill>
                  <a:schemeClr val="tx1"/>
                </a:solidFill>
              </a:defRPr>
            </a:lvl1pPr>
          </a:lstStyle>
          <a:p>
            <a:fld id="{A7C4B114-1CEB-44E4-B4DC-0FE65F147252}" type="datetime1">
              <a:rPr lang="en-US" smtClean="0"/>
              <a:pPr/>
              <a:t>2/26/2026</a:t>
            </a:fld>
            <a:endParaRPr lang="en-US" dirty="0"/>
          </a:p>
        </p:txBody>
      </p:sp>
      <p:sp>
        <p:nvSpPr>
          <p:cNvPr id="8" name="Footer Placeholder 7">
            <a:extLst>
              <a:ext uri="{FF2B5EF4-FFF2-40B4-BE49-F238E27FC236}">
                <a16:creationId xmlns:a16="http://schemas.microsoft.com/office/drawing/2014/main" xmlns="" id="{949D76D8-9033-26CF-BF4C-AECCC685C177}"/>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9" name="Slide Number Placeholder 8">
            <a:extLst>
              <a:ext uri="{FF2B5EF4-FFF2-40B4-BE49-F238E27FC236}">
                <a16:creationId xmlns:a16="http://schemas.microsoft.com/office/drawing/2014/main" xmlns="" id="{E02A06B8-CC1D-542F-D8EB-7625046B91D2}"/>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7009840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xmlns="" id="{E373BA38-B2A9-A134-1305-92B26CF973FB}"/>
              </a:ext>
            </a:extLst>
          </p:cNvPr>
          <p:cNvSpPr>
            <a:spLocks noGrp="1"/>
          </p:cNvSpPr>
          <p:nvPr>
            <p:ph type="title"/>
          </p:nvPr>
        </p:nvSpPr>
        <p:spPr>
          <a:xfrm>
            <a:off x="630936" y="548640"/>
            <a:ext cx="10930128" cy="1132258"/>
          </a:xfrm>
        </p:spPr>
        <p:txBody>
          <a:bodyPr>
            <a:noAutofit/>
          </a:bodyPr>
          <a:lstStyle>
            <a:lvl1pPr>
              <a:defRPr sz="5000"/>
            </a:lvl1pPr>
          </a:lstStyle>
          <a:p>
            <a:r>
              <a:rPr lang="en-US"/>
              <a:t>Click to edit Master title style</a:t>
            </a:r>
          </a:p>
        </p:txBody>
      </p:sp>
      <p:sp>
        <p:nvSpPr>
          <p:cNvPr id="3" name="Date Placeholder 2">
            <a:extLst>
              <a:ext uri="{FF2B5EF4-FFF2-40B4-BE49-F238E27FC236}">
                <a16:creationId xmlns:a16="http://schemas.microsoft.com/office/drawing/2014/main" xmlns="" id="{E89E8268-7232-2944-F1BD-399F9419B563}"/>
              </a:ext>
            </a:extLst>
          </p:cNvPr>
          <p:cNvSpPr>
            <a:spLocks noGrp="1"/>
          </p:cNvSpPr>
          <p:nvPr>
            <p:ph type="dt" sz="half" idx="10"/>
          </p:nvPr>
        </p:nvSpPr>
        <p:spPr/>
        <p:txBody>
          <a:bodyPr/>
          <a:lstStyle>
            <a:lvl1pPr>
              <a:defRPr>
                <a:solidFill>
                  <a:schemeClr val="tx1"/>
                </a:solidFill>
              </a:defRPr>
            </a:lvl1pPr>
          </a:lstStyle>
          <a:p>
            <a:fld id="{0C71428D-A792-4823-A426-07DC9CC2D5EF}" type="datetime1">
              <a:rPr lang="en-US" smtClean="0"/>
              <a:pPr/>
              <a:t>2/26/2026</a:t>
            </a:fld>
            <a:endParaRPr lang="en-US" dirty="0"/>
          </a:p>
        </p:txBody>
      </p:sp>
      <p:sp>
        <p:nvSpPr>
          <p:cNvPr id="4" name="Footer Placeholder 3">
            <a:extLst>
              <a:ext uri="{FF2B5EF4-FFF2-40B4-BE49-F238E27FC236}">
                <a16:creationId xmlns:a16="http://schemas.microsoft.com/office/drawing/2014/main" xmlns="" id="{6B968DDD-323F-89A1-84E3-DDBA626D9386}"/>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5" name="Slide Number Placeholder 4">
            <a:extLst>
              <a:ext uri="{FF2B5EF4-FFF2-40B4-BE49-F238E27FC236}">
                <a16:creationId xmlns:a16="http://schemas.microsoft.com/office/drawing/2014/main" xmlns="" id="{98FBDC76-671D-1671-DCE2-D5658BD40E29}"/>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38574886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49BC4D82-0182-501C-9231-46767680476E}"/>
              </a:ext>
            </a:extLst>
          </p:cNvPr>
          <p:cNvSpPr>
            <a:spLocks noGrp="1"/>
          </p:cNvSpPr>
          <p:nvPr>
            <p:ph type="dt" sz="half" idx="10"/>
          </p:nvPr>
        </p:nvSpPr>
        <p:spPr/>
        <p:txBody>
          <a:bodyPr/>
          <a:lstStyle>
            <a:lvl1pPr>
              <a:defRPr>
                <a:solidFill>
                  <a:schemeClr val="tx1"/>
                </a:solidFill>
              </a:defRPr>
            </a:lvl1pPr>
          </a:lstStyle>
          <a:p>
            <a:fld id="{B572DF6E-DF24-4ABC-A778-6F43478B6361}" type="datetime1">
              <a:rPr lang="en-US" smtClean="0"/>
              <a:pPr/>
              <a:t>2/26/2026</a:t>
            </a:fld>
            <a:endParaRPr lang="en-US" dirty="0"/>
          </a:p>
        </p:txBody>
      </p:sp>
      <p:sp>
        <p:nvSpPr>
          <p:cNvPr id="3" name="Footer Placeholder 2">
            <a:extLst>
              <a:ext uri="{FF2B5EF4-FFF2-40B4-BE49-F238E27FC236}">
                <a16:creationId xmlns:a16="http://schemas.microsoft.com/office/drawing/2014/main" xmlns="" id="{10EAA6C9-A7F3-19F1-D17C-A1D83FAF553F}"/>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4" name="Slide Number Placeholder 3">
            <a:extLst>
              <a:ext uri="{FF2B5EF4-FFF2-40B4-BE49-F238E27FC236}">
                <a16:creationId xmlns:a16="http://schemas.microsoft.com/office/drawing/2014/main" xmlns="" id="{34EBB816-1B94-116F-92D4-6043AE9E0C6B}"/>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62021087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50C37F-77BE-E128-4248-D001C39E79C6}"/>
              </a:ext>
            </a:extLst>
          </p:cNvPr>
          <p:cNvSpPr>
            <a:spLocks noGrp="1"/>
          </p:cNvSpPr>
          <p:nvPr>
            <p:ph type="title"/>
          </p:nvPr>
        </p:nvSpPr>
        <p:spPr>
          <a:xfrm>
            <a:off x="612648" y="553616"/>
            <a:ext cx="3595634" cy="1757505"/>
          </a:xfrm>
        </p:spPr>
        <p:txBody>
          <a:bodyPr anchor="t">
            <a:normAutofit/>
          </a:bodyPr>
          <a:lstStyle>
            <a:lvl1pPr>
              <a:defRPr sz="2800"/>
            </a:lvl1pPr>
          </a:lstStyle>
          <a:p>
            <a:r>
              <a:rPr lang="en-US"/>
              <a:t>Click to edit Master title style</a:t>
            </a:r>
          </a:p>
        </p:txBody>
      </p:sp>
      <p:sp>
        <p:nvSpPr>
          <p:cNvPr id="4" name="Text Placeholder 3">
            <a:extLst>
              <a:ext uri="{FF2B5EF4-FFF2-40B4-BE49-F238E27FC236}">
                <a16:creationId xmlns:a16="http://schemas.microsoft.com/office/drawing/2014/main" xmlns="" id="{EC0EEBFB-2026-6A35-33ED-F008376B67A0}"/>
              </a:ext>
            </a:extLst>
          </p:cNvPr>
          <p:cNvSpPr>
            <a:spLocks noGrp="1"/>
          </p:cNvSpPr>
          <p:nvPr>
            <p:ph type="body" sz="half" idx="2"/>
          </p:nvPr>
        </p:nvSpPr>
        <p:spPr>
          <a:xfrm>
            <a:off x="612648" y="2311121"/>
            <a:ext cx="3595634" cy="3993263"/>
          </a:xfrm>
        </p:spPr>
        <p:txBody>
          <a:bodyPr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xmlns="" id="{2F3B20A8-A604-C977-02C0-083BA8663484}"/>
              </a:ext>
            </a:extLst>
          </p:cNvPr>
          <p:cNvSpPr>
            <a:spLocks noGrp="1"/>
          </p:cNvSpPr>
          <p:nvPr>
            <p:ph idx="1"/>
          </p:nvPr>
        </p:nvSpPr>
        <p:spPr>
          <a:xfrm>
            <a:off x="5134708" y="553615"/>
            <a:ext cx="6440258" cy="5755109"/>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93F05638-7A56-469A-825A-1DFA600254C8}"/>
              </a:ext>
            </a:extLst>
          </p:cNvPr>
          <p:cNvSpPr>
            <a:spLocks noGrp="1"/>
          </p:cNvSpPr>
          <p:nvPr>
            <p:ph type="dt" sz="half" idx="10"/>
          </p:nvPr>
        </p:nvSpPr>
        <p:spPr/>
        <p:txBody>
          <a:bodyPr/>
          <a:lstStyle>
            <a:lvl1pPr>
              <a:defRPr>
                <a:solidFill>
                  <a:schemeClr val="tx1"/>
                </a:solidFill>
              </a:defRPr>
            </a:lvl1pPr>
          </a:lstStyle>
          <a:p>
            <a:fld id="{2DD10DB0-052E-428E-9E35-0BF1448C4998}" type="datetime1">
              <a:rPr lang="en-US" smtClean="0"/>
              <a:pPr/>
              <a:t>2/26/2026</a:t>
            </a:fld>
            <a:endParaRPr lang="en-US" dirty="0"/>
          </a:p>
        </p:txBody>
      </p:sp>
      <p:sp>
        <p:nvSpPr>
          <p:cNvPr id="6" name="Footer Placeholder 5">
            <a:extLst>
              <a:ext uri="{FF2B5EF4-FFF2-40B4-BE49-F238E27FC236}">
                <a16:creationId xmlns:a16="http://schemas.microsoft.com/office/drawing/2014/main" xmlns="" id="{9C85A215-184B-2105-0279-ED02F6445831}"/>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7" name="Slide Number Placeholder 6">
            <a:extLst>
              <a:ext uri="{FF2B5EF4-FFF2-40B4-BE49-F238E27FC236}">
                <a16:creationId xmlns:a16="http://schemas.microsoft.com/office/drawing/2014/main" xmlns="" id="{32C7CA46-892B-253A-3A28-7414E17B837B}"/>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68483616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FB06A09-98CF-FAC2-3708-AECC4360C651}"/>
              </a:ext>
            </a:extLst>
          </p:cNvPr>
          <p:cNvSpPr>
            <a:spLocks noGrp="1"/>
          </p:cNvSpPr>
          <p:nvPr>
            <p:ph type="title"/>
          </p:nvPr>
        </p:nvSpPr>
        <p:spPr>
          <a:xfrm>
            <a:off x="612648" y="557784"/>
            <a:ext cx="3595634" cy="2212313"/>
          </a:xfrm>
        </p:spPr>
        <p:txBody>
          <a:bodyPr anchor="t">
            <a:normAutofit/>
          </a:bodyPr>
          <a:lstStyle>
            <a:lvl1pPr>
              <a:defRPr sz="2800"/>
            </a:lvl1pPr>
          </a:lstStyle>
          <a:p>
            <a:r>
              <a:rPr lang="en-US"/>
              <a:t>Click to edit Master title style</a:t>
            </a:r>
          </a:p>
        </p:txBody>
      </p:sp>
      <p:sp>
        <p:nvSpPr>
          <p:cNvPr id="4" name="Text Placeholder 3">
            <a:extLst>
              <a:ext uri="{FF2B5EF4-FFF2-40B4-BE49-F238E27FC236}">
                <a16:creationId xmlns:a16="http://schemas.microsoft.com/office/drawing/2014/main" xmlns="" id="{F32C4A61-EF2A-C5A5-B150-4448600B3937}"/>
              </a:ext>
            </a:extLst>
          </p:cNvPr>
          <p:cNvSpPr>
            <a:spLocks noGrp="1"/>
          </p:cNvSpPr>
          <p:nvPr>
            <p:ph type="body" sz="half" idx="2"/>
          </p:nvPr>
        </p:nvSpPr>
        <p:spPr>
          <a:xfrm>
            <a:off x="612648"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xmlns="" id="{9571C769-CEC8-962A-01E6-15B0E056791E}"/>
              </a:ext>
            </a:extLst>
          </p:cNvPr>
          <p:cNvSpPr>
            <a:spLocks noGrp="1"/>
          </p:cNvSpPr>
          <p:nvPr>
            <p:ph type="pic" idx="1"/>
          </p:nvPr>
        </p:nvSpPr>
        <p:spPr>
          <a:xfrm>
            <a:off x="5063319" y="557784"/>
            <a:ext cx="6519080" cy="5779007"/>
          </a:xfrm>
          <a:blipFill>
            <a:blip r:embed="rId2">
              <a:alphaModFix amt="50000"/>
              <a:extLst>
                <a:ext uri="{28A0092B-C50C-407E-A947-70E740481C1C}">
                  <a14:useLocalDpi xmlns:a14="http://schemas.microsoft.com/office/drawing/2010/main" val="0"/>
                </a:ext>
              </a:extLst>
            </a:blip>
            <a:stretch>
              <a:fillRect/>
            </a:stretch>
          </a:blip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5" name="Date Placeholder 4">
            <a:extLst>
              <a:ext uri="{FF2B5EF4-FFF2-40B4-BE49-F238E27FC236}">
                <a16:creationId xmlns:a16="http://schemas.microsoft.com/office/drawing/2014/main" xmlns="" id="{920B235E-39C7-4C78-20EF-DB48ECD9CB90}"/>
              </a:ext>
            </a:extLst>
          </p:cNvPr>
          <p:cNvSpPr>
            <a:spLocks noGrp="1"/>
          </p:cNvSpPr>
          <p:nvPr>
            <p:ph type="dt" sz="half" idx="10"/>
          </p:nvPr>
        </p:nvSpPr>
        <p:spPr/>
        <p:txBody>
          <a:bodyPr/>
          <a:lstStyle>
            <a:lvl1pPr>
              <a:defRPr>
                <a:solidFill>
                  <a:schemeClr val="tx1"/>
                </a:solidFill>
              </a:defRPr>
            </a:lvl1pPr>
          </a:lstStyle>
          <a:p>
            <a:fld id="{BD789044-BABB-43A2-8C8F-E40E14C9D842}" type="datetime1">
              <a:rPr lang="en-US" smtClean="0"/>
              <a:pPr/>
              <a:t>2/26/2026</a:t>
            </a:fld>
            <a:endParaRPr lang="en-US" dirty="0"/>
          </a:p>
        </p:txBody>
      </p:sp>
      <p:sp>
        <p:nvSpPr>
          <p:cNvPr id="6" name="Footer Placeholder 5">
            <a:extLst>
              <a:ext uri="{FF2B5EF4-FFF2-40B4-BE49-F238E27FC236}">
                <a16:creationId xmlns:a16="http://schemas.microsoft.com/office/drawing/2014/main" xmlns="" id="{7FDC75DA-9A78-9AB9-7171-95A08CC51C56}"/>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7" name="Slide Number Placeholder 6">
            <a:extLst>
              <a:ext uri="{FF2B5EF4-FFF2-40B4-BE49-F238E27FC236}">
                <a16:creationId xmlns:a16="http://schemas.microsoft.com/office/drawing/2014/main" xmlns="" id="{5EFE1A03-DCCB-53C7-DBFE-2AD55C90591B}"/>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07391574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Conclus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7433D9-FD02-59E2-0F81-A0B7201D2DA0}"/>
              </a:ext>
            </a:extLst>
          </p:cNvPr>
          <p:cNvSpPr>
            <a:spLocks noGrp="1"/>
          </p:cNvSpPr>
          <p:nvPr>
            <p:ph type="title"/>
          </p:nvPr>
        </p:nvSpPr>
        <p:spPr>
          <a:xfrm>
            <a:off x="614676" y="1257300"/>
            <a:ext cx="8757924" cy="1723644"/>
          </a:xfrm>
        </p:spPr>
        <p:txBody>
          <a:bodyPr anchor="b">
            <a:noAutofit/>
          </a:bodyPr>
          <a:lstStyle>
            <a:lvl1pPr>
              <a:defRPr sz="6000">
                <a:solidFill>
                  <a:schemeClr val="tx1"/>
                </a:solidFill>
              </a:defRPr>
            </a:lvl1pPr>
          </a:lstStyle>
          <a:p>
            <a:r>
              <a:rPr lang="en-US" dirty="0"/>
              <a:t>Click to edit Master title style</a:t>
            </a:r>
          </a:p>
        </p:txBody>
      </p:sp>
      <p:sp>
        <p:nvSpPr>
          <p:cNvPr id="8" name="Content Placeholder 7">
            <a:extLst>
              <a:ext uri="{FF2B5EF4-FFF2-40B4-BE49-F238E27FC236}">
                <a16:creationId xmlns:a16="http://schemas.microsoft.com/office/drawing/2014/main" xmlns="" id="{C7E1FCC9-2D1D-9C6B-8C9A-E3D0A77DBEF0}"/>
              </a:ext>
            </a:extLst>
          </p:cNvPr>
          <p:cNvSpPr>
            <a:spLocks noGrp="1"/>
          </p:cNvSpPr>
          <p:nvPr>
            <p:ph sz="quarter" idx="13"/>
          </p:nvPr>
        </p:nvSpPr>
        <p:spPr>
          <a:xfrm>
            <a:off x="612775" y="3473450"/>
            <a:ext cx="10890374" cy="2863849"/>
          </a:xfrm>
        </p:spPr>
        <p:txBody>
          <a:bodyPr/>
          <a:lstStyle>
            <a:lvl1pPr marL="0" indent="0">
              <a:buNone/>
              <a:defRPr>
                <a:solidFill>
                  <a:schemeClr val="tx1"/>
                </a:solidFill>
              </a:defRPr>
            </a:lvl1pPr>
            <a:lvl2pPr marL="228600" indent="0">
              <a:buNone/>
              <a:defRPr>
                <a:solidFill>
                  <a:schemeClr val="tx1"/>
                </a:solidFill>
              </a:defRPr>
            </a:lvl2pPr>
            <a:lvl3pPr marL="457200" indent="0">
              <a:buNone/>
              <a:defRPr>
                <a:solidFill>
                  <a:schemeClr val="tx1"/>
                </a:solidFill>
              </a:defRPr>
            </a:lvl3pPr>
            <a:lvl4pPr marL="685800" indent="0">
              <a:buNone/>
              <a:defRPr>
                <a:solidFill>
                  <a:schemeClr val="tx1"/>
                </a:solidFill>
              </a:defRPr>
            </a:lvl4pPr>
            <a:lvl5pPr marL="914400" indent="0">
              <a:buNone/>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B9485D1-E172-8F0A-A425-3097B3ABCFB4}"/>
              </a:ext>
            </a:extLst>
          </p:cNvPr>
          <p:cNvSpPr>
            <a:spLocks noGrp="1"/>
          </p:cNvSpPr>
          <p:nvPr>
            <p:ph type="dt" sz="half" idx="10"/>
          </p:nvPr>
        </p:nvSpPr>
        <p:spPr/>
        <p:txBody>
          <a:bodyPr/>
          <a:lstStyle>
            <a:lvl1pPr>
              <a:defRPr>
                <a:solidFill>
                  <a:schemeClr val="tx1"/>
                </a:solidFill>
              </a:defRPr>
            </a:lvl1pPr>
          </a:lstStyle>
          <a:p>
            <a:fld id="{6238684E-FC43-4B19-84BC-9DA97C82EAD4}" type="datetime1">
              <a:rPr lang="en-US" smtClean="0"/>
              <a:pPr/>
              <a:t>2/26/2026</a:t>
            </a:fld>
            <a:endParaRPr lang="en-US" dirty="0"/>
          </a:p>
        </p:txBody>
      </p:sp>
      <p:sp>
        <p:nvSpPr>
          <p:cNvPr id="5" name="Footer Placeholder 4">
            <a:extLst>
              <a:ext uri="{FF2B5EF4-FFF2-40B4-BE49-F238E27FC236}">
                <a16:creationId xmlns:a16="http://schemas.microsoft.com/office/drawing/2014/main" xmlns="" id="{B17E6B5E-6174-FD5C-41E8-FFC44C650D7E}"/>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6" name="Slide Number Placeholder 5">
            <a:extLst>
              <a:ext uri="{FF2B5EF4-FFF2-40B4-BE49-F238E27FC236}">
                <a16:creationId xmlns:a16="http://schemas.microsoft.com/office/drawing/2014/main" xmlns="" id="{4BF72154-F85B-E301-DA57-E314D7315916}"/>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369637631"/>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4336E9A-8E96-CD8C-7598-F87632CD81CF}"/>
              </a:ext>
            </a:extLst>
          </p:cNvPr>
          <p:cNvSpPr>
            <a:spLocks noGrp="1"/>
          </p:cNvSpPr>
          <p:nvPr>
            <p:ph type="ctrTitle"/>
          </p:nvPr>
        </p:nvSpPr>
        <p:spPr>
          <a:xfrm>
            <a:off x="634997" y="635364"/>
            <a:ext cx="10923339" cy="4915803"/>
          </a:xfrm>
        </p:spPr>
        <p:txBody>
          <a:bodyPr anchor="t">
            <a:normAutofit/>
          </a:bodyPr>
          <a:lstStyle>
            <a:lvl1pPr algn="l">
              <a:lnSpc>
                <a:spcPct val="65000"/>
              </a:lnSpc>
              <a:defRPr sz="11000">
                <a:solidFill>
                  <a:schemeClr val="tx1"/>
                </a:solidFill>
              </a:defRPr>
            </a:lvl1pPr>
          </a:lstStyle>
          <a:p>
            <a:r>
              <a:rPr lang="en-US" dirty="0"/>
              <a:t>Click to edit Master title style</a:t>
            </a:r>
          </a:p>
        </p:txBody>
      </p:sp>
      <p:sp>
        <p:nvSpPr>
          <p:cNvPr id="3" name="Subtitle 2">
            <a:extLst>
              <a:ext uri="{FF2B5EF4-FFF2-40B4-BE49-F238E27FC236}">
                <a16:creationId xmlns:a16="http://schemas.microsoft.com/office/drawing/2014/main" xmlns="" id="{2BDC76B8-60F6-62D3-9F73-E81662203017}"/>
              </a:ext>
            </a:extLst>
          </p:cNvPr>
          <p:cNvSpPr>
            <a:spLocks noGrp="1"/>
          </p:cNvSpPr>
          <p:nvPr>
            <p:ph type="subTitle" idx="1"/>
          </p:nvPr>
        </p:nvSpPr>
        <p:spPr>
          <a:xfrm>
            <a:off x="2139937" y="5799354"/>
            <a:ext cx="9418399" cy="446558"/>
          </a:xfrm>
        </p:spPr>
        <p:txBody>
          <a:bodyPr anchor="b">
            <a:normAutofit/>
          </a:bodyPr>
          <a:lstStyle>
            <a:lvl1pPr marL="0" indent="0" algn="l">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EAE2DAFA-435E-AAF9-8B67-495E5AFDCD91}"/>
              </a:ext>
            </a:extLst>
          </p:cNvPr>
          <p:cNvSpPr>
            <a:spLocks noGrp="1"/>
          </p:cNvSpPr>
          <p:nvPr>
            <p:ph type="dt" sz="half" idx="10"/>
          </p:nvPr>
        </p:nvSpPr>
        <p:spPr/>
        <p:txBody>
          <a:bodyPr/>
          <a:lstStyle>
            <a:lvl1pPr>
              <a:defRPr>
                <a:solidFill>
                  <a:schemeClr val="tx1"/>
                </a:solidFill>
              </a:defRPr>
            </a:lvl1pPr>
          </a:lstStyle>
          <a:p>
            <a:fld id="{67FA86B1-8D3C-44FE-BD06-31F50B197DDB}" type="datetime1">
              <a:rPr lang="en-US" smtClean="0"/>
              <a:pPr/>
              <a:t>2/26/2026</a:t>
            </a:fld>
            <a:endParaRPr lang="en-US" dirty="0"/>
          </a:p>
        </p:txBody>
      </p:sp>
      <p:sp>
        <p:nvSpPr>
          <p:cNvPr id="5" name="Footer Placeholder 4">
            <a:extLst>
              <a:ext uri="{FF2B5EF4-FFF2-40B4-BE49-F238E27FC236}">
                <a16:creationId xmlns:a16="http://schemas.microsoft.com/office/drawing/2014/main" xmlns="" id="{5B407A58-3351-E479-1A0C-2FF49FA42707}"/>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6" name="Slide Number Placeholder 5">
            <a:extLst>
              <a:ext uri="{FF2B5EF4-FFF2-40B4-BE49-F238E27FC236}">
                <a16:creationId xmlns:a16="http://schemas.microsoft.com/office/drawing/2014/main" xmlns="" id="{81789E10-2433-2ECB-9C92-571B583A4CF1}"/>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
        <p:nvSpPr>
          <p:cNvPr id="9" name="Shape 2">
            <a:extLst>
              <a:ext uri="{FF2B5EF4-FFF2-40B4-BE49-F238E27FC236}">
                <a16:creationId xmlns:a16="http://schemas.microsoft.com/office/drawing/2014/main" xmlns="" id="{02574B0E-E690-3936-E24A-039421B24FD7}"/>
              </a:ext>
            </a:extLst>
          </p:cNvPr>
          <p:cNvSpPr/>
          <p:nvPr/>
        </p:nvSpPr>
        <p:spPr>
          <a:xfrm>
            <a:off x="679447" y="5803591"/>
            <a:ext cx="482598" cy="482537"/>
          </a:xfrm>
          <a:prstGeom prst="ellipse">
            <a:avLst/>
          </a:prstGeom>
          <a:noFill/>
          <a:ln w="12700">
            <a:solidFill>
              <a:schemeClr val="tx1"/>
            </a:solidFill>
            <a:prstDash val="solid"/>
          </a:ln>
        </p:spPr>
        <p:txBody>
          <a:bodyPr/>
          <a:lstStyle/>
          <a:p>
            <a:endParaRPr lang="en-US" sz="900" dirty="0">
              <a:solidFill>
                <a:schemeClr val="tx1"/>
              </a:solidFill>
            </a:endParaRPr>
          </a:p>
        </p:txBody>
      </p:sp>
      <p:pic>
        <p:nvPicPr>
          <p:cNvPr id="10" name="Image 0" descr=" ">
            <a:extLst>
              <a:ext uri="{FF2B5EF4-FFF2-40B4-BE49-F238E27FC236}">
                <a16:creationId xmlns:a16="http://schemas.microsoft.com/office/drawing/2014/main" xmlns="" id="{FD99B78C-30FB-8F34-4B19-F781FCDAC51C}"/>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884084" y="6020901"/>
            <a:ext cx="727369" cy="73313"/>
          </a:xfrm>
          <a:prstGeom prst="rect">
            <a:avLst/>
          </a:prstGeom>
        </p:spPr>
      </p:pic>
    </p:spTree>
    <p:extLst>
      <p:ext uri="{BB962C8B-B14F-4D97-AF65-F5344CB8AC3E}">
        <p14:creationId xmlns:p14="http://schemas.microsoft.com/office/powerpoint/2010/main" val="116999798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xmlns="">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Conclusion 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7433D9-FD02-59E2-0F81-A0B7201D2DA0}"/>
              </a:ext>
            </a:extLst>
          </p:cNvPr>
          <p:cNvSpPr>
            <a:spLocks noGrp="1"/>
          </p:cNvSpPr>
          <p:nvPr>
            <p:ph type="title"/>
          </p:nvPr>
        </p:nvSpPr>
        <p:spPr>
          <a:xfrm>
            <a:off x="612647" y="1627318"/>
            <a:ext cx="8430767" cy="1842020"/>
          </a:xfrm>
        </p:spPr>
        <p:txBody>
          <a:bodyPr anchor="b">
            <a:noAutofit/>
          </a:bodyPr>
          <a:lstStyle>
            <a:lvl1pPr>
              <a:defRPr sz="6000">
                <a:solidFill>
                  <a:schemeClr val="tx1"/>
                </a:solidFill>
              </a:defRPr>
            </a:lvl1pPr>
          </a:lstStyle>
          <a:p>
            <a:r>
              <a:rPr lang="en-US" dirty="0"/>
              <a:t>Click to edit Master title style</a:t>
            </a:r>
          </a:p>
        </p:txBody>
      </p:sp>
      <p:sp>
        <p:nvSpPr>
          <p:cNvPr id="7" name="Content Placeholder 6">
            <a:extLst>
              <a:ext uri="{FF2B5EF4-FFF2-40B4-BE49-F238E27FC236}">
                <a16:creationId xmlns:a16="http://schemas.microsoft.com/office/drawing/2014/main" xmlns="" id="{053FFEDA-E57B-DF13-2394-A1514E15F85A}"/>
              </a:ext>
            </a:extLst>
          </p:cNvPr>
          <p:cNvSpPr>
            <a:spLocks noGrp="1"/>
          </p:cNvSpPr>
          <p:nvPr>
            <p:ph sz="quarter" idx="14"/>
          </p:nvPr>
        </p:nvSpPr>
        <p:spPr>
          <a:xfrm>
            <a:off x="612775" y="3622674"/>
            <a:ext cx="8430639" cy="1279615"/>
          </a:xfrm>
        </p:spPr>
        <p:txBody>
          <a:bodyPr>
            <a:noAutofit/>
          </a:bodyPr>
          <a:lstStyle>
            <a:lvl1pPr marL="0" indent="0">
              <a:buNone/>
              <a:defRPr sz="2400">
                <a:solidFill>
                  <a:schemeClr val="tx1"/>
                </a:solidFill>
              </a:defRPr>
            </a:lvl1pPr>
            <a:lvl2pPr marL="228600" indent="0">
              <a:buNone/>
              <a:defRPr sz="2000">
                <a:solidFill>
                  <a:schemeClr val="tx1"/>
                </a:solidFill>
              </a:defRPr>
            </a:lvl2pPr>
            <a:lvl3pPr marL="457200" indent="0">
              <a:buNone/>
              <a:defRPr sz="1800">
                <a:solidFill>
                  <a:schemeClr val="tx1"/>
                </a:solidFill>
              </a:defRPr>
            </a:lvl3pPr>
            <a:lvl4pPr marL="685800" indent="0">
              <a:buNone/>
              <a:defRPr sz="1600">
                <a:solidFill>
                  <a:schemeClr val="tx1"/>
                </a:solidFill>
              </a:defRPr>
            </a:lvl4pPr>
            <a:lvl5pPr marL="914400" indent="0">
              <a:buNone/>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B9485D1-E172-8F0A-A425-3097B3ABCFB4}"/>
              </a:ext>
            </a:extLst>
          </p:cNvPr>
          <p:cNvSpPr>
            <a:spLocks noGrp="1"/>
          </p:cNvSpPr>
          <p:nvPr>
            <p:ph type="dt" sz="half" idx="10"/>
          </p:nvPr>
        </p:nvSpPr>
        <p:spPr/>
        <p:txBody>
          <a:bodyPr/>
          <a:lstStyle>
            <a:lvl1pPr>
              <a:defRPr>
                <a:solidFill>
                  <a:schemeClr val="tx1"/>
                </a:solidFill>
              </a:defRPr>
            </a:lvl1pPr>
          </a:lstStyle>
          <a:p>
            <a:fld id="{52A5F431-D69D-47BB-ACFE-82303040D5B6}" type="datetime1">
              <a:rPr lang="en-US" smtClean="0"/>
              <a:pPr/>
              <a:t>2/26/2026</a:t>
            </a:fld>
            <a:endParaRPr lang="en-US" dirty="0"/>
          </a:p>
        </p:txBody>
      </p:sp>
      <p:sp>
        <p:nvSpPr>
          <p:cNvPr id="5" name="Footer Placeholder 4">
            <a:extLst>
              <a:ext uri="{FF2B5EF4-FFF2-40B4-BE49-F238E27FC236}">
                <a16:creationId xmlns:a16="http://schemas.microsoft.com/office/drawing/2014/main" xmlns="" id="{B17E6B5E-6174-FD5C-41E8-FFC44C650D7E}"/>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6" name="Slide Number Placeholder 5">
            <a:extLst>
              <a:ext uri="{FF2B5EF4-FFF2-40B4-BE49-F238E27FC236}">
                <a16:creationId xmlns:a16="http://schemas.microsoft.com/office/drawing/2014/main" xmlns="" id="{4BF72154-F85B-E301-DA57-E314D7315916}"/>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305740722"/>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4336E9A-8E96-CD8C-7598-F87632CD81CF}"/>
              </a:ext>
            </a:extLst>
          </p:cNvPr>
          <p:cNvSpPr>
            <a:spLocks noGrp="1"/>
          </p:cNvSpPr>
          <p:nvPr>
            <p:ph type="ctrTitle"/>
          </p:nvPr>
        </p:nvSpPr>
        <p:spPr>
          <a:xfrm>
            <a:off x="618008" y="854239"/>
            <a:ext cx="7876287" cy="3592629"/>
          </a:xfrm>
        </p:spPr>
        <p:txBody>
          <a:bodyPr anchor="b">
            <a:normAutofit/>
          </a:bodyPr>
          <a:lstStyle>
            <a:lvl1pPr algn="l">
              <a:defRPr sz="7200"/>
            </a:lvl1pPr>
          </a:lstStyle>
          <a:p>
            <a:r>
              <a:rPr lang="en-US"/>
              <a:t>Click to edit Master title style</a:t>
            </a:r>
          </a:p>
        </p:txBody>
      </p:sp>
      <p:sp>
        <p:nvSpPr>
          <p:cNvPr id="3" name="Subtitle 2">
            <a:extLst>
              <a:ext uri="{FF2B5EF4-FFF2-40B4-BE49-F238E27FC236}">
                <a16:creationId xmlns:a16="http://schemas.microsoft.com/office/drawing/2014/main" xmlns="" id="{2BDC76B8-60F6-62D3-9F73-E81662203017}"/>
              </a:ext>
            </a:extLst>
          </p:cNvPr>
          <p:cNvSpPr>
            <a:spLocks noGrp="1"/>
          </p:cNvSpPr>
          <p:nvPr>
            <p:ph type="subTitle" idx="1"/>
          </p:nvPr>
        </p:nvSpPr>
        <p:spPr>
          <a:xfrm>
            <a:off x="658368" y="4617138"/>
            <a:ext cx="7375466" cy="1014984"/>
          </a:xfrm>
        </p:spPr>
        <p:txBody>
          <a:bodyPr anchor="t">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EAE2DAFA-435E-AAF9-8B67-495E5AFDCD91}"/>
              </a:ext>
            </a:extLst>
          </p:cNvPr>
          <p:cNvSpPr>
            <a:spLocks noGrp="1"/>
          </p:cNvSpPr>
          <p:nvPr>
            <p:ph type="dt" sz="half" idx="10"/>
          </p:nvPr>
        </p:nvSpPr>
        <p:spPr/>
        <p:txBody>
          <a:bodyPr/>
          <a:lstStyle/>
          <a:p>
            <a:fld id="{44CB816D-C79A-4399-A589-78065E5C7E1B}" type="datetime1">
              <a:rPr lang="en-US" smtClean="0"/>
              <a:t>2/26/2026</a:t>
            </a:fld>
            <a:endParaRPr lang="en-US" dirty="0"/>
          </a:p>
        </p:txBody>
      </p:sp>
      <p:sp>
        <p:nvSpPr>
          <p:cNvPr id="5" name="Footer Placeholder 4">
            <a:extLst>
              <a:ext uri="{FF2B5EF4-FFF2-40B4-BE49-F238E27FC236}">
                <a16:creationId xmlns:a16="http://schemas.microsoft.com/office/drawing/2014/main" xmlns=""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xmlns=""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285653045"/>
      </p:ext>
    </p:extLst>
  </p:cSld>
  <p:clrMapOvr>
    <a:masterClrMapping/>
  </p:clrMapOvr>
  <p:extLst>
    <p:ext uri="{DCECCB84-F9BA-43D5-87BE-67443E8EF086}">
      <p15:sldGuideLst xmlns:p15="http://schemas.microsoft.com/office/powerpoint/2012/main" xmlns="">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4336E9A-8E96-CD8C-7598-F87632CD81CF}"/>
              </a:ext>
            </a:extLst>
          </p:cNvPr>
          <p:cNvSpPr>
            <a:spLocks noGrp="1"/>
          </p:cNvSpPr>
          <p:nvPr>
            <p:ph type="ctrTitle"/>
          </p:nvPr>
        </p:nvSpPr>
        <p:spPr>
          <a:xfrm>
            <a:off x="1291590" y="1318302"/>
            <a:ext cx="9608820" cy="2621154"/>
          </a:xfrm>
        </p:spPr>
        <p:txBody>
          <a:bodyPr anchor="b">
            <a:normAutofit/>
          </a:bodyPr>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2BDC76B8-60F6-62D3-9F73-E81662203017}"/>
              </a:ext>
            </a:extLst>
          </p:cNvPr>
          <p:cNvSpPr>
            <a:spLocks noGrp="1"/>
          </p:cNvSpPr>
          <p:nvPr>
            <p:ph type="subTitle" idx="1"/>
          </p:nvPr>
        </p:nvSpPr>
        <p:spPr>
          <a:xfrm>
            <a:off x="2301923" y="4039647"/>
            <a:ext cx="7588155" cy="1414091"/>
          </a:xfrm>
        </p:spPr>
        <p:txBody>
          <a:bodyPr>
            <a:normAutofit/>
          </a:bodyPr>
          <a:lstStyle>
            <a:lvl1pPr marL="0" indent="0" algn="ctr">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EAE2DAFA-435E-AAF9-8B67-495E5AFDCD91}"/>
              </a:ext>
            </a:extLst>
          </p:cNvPr>
          <p:cNvSpPr>
            <a:spLocks noGrp="1"/>
          </p:cNvSpPr>
          <p:nvPr>
            <p:ph type="dt" sz="half" idx="10"/>
          </p:nvPr>
        </p:nvSpPr>
        <p:spPr/>
        <p:txBody>
          <a:bodyPr/>
          <a:lstStyle/>
          <a:p>
            <a:fld id="{8B1C276B-36AC-4A3A-AD2A-9A0966D16D3E}" type="datetime1">
              <a:rPr lang="en-US" smtClean="0"/>
              <a:t>2/26/2026</a:t>
            </a:fld>
            <a:endParaRPr lang="en-US" dirty="0"/>
          </a:p>
        </p:txBody>
      </p:sp>
      <p:sp>
        <p:nvSpPr>
          <p:cNvPr id="5" name="Footer Placeholder 4">
            <a:extLst>
              <a:ext uri="{FF2B5EF4-FFF2-40B4-BE49-F238E27FC236}">
                <a16:creationId xmlns:a16="http://schemas.microsoft.com/office/drawing/2014/main" xmlns=""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xmlns=""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494175620"/>
      </p:ext>
    </p:extLst>
  </p:cSld>
  <p:clrMapOvr>
    <a:masterClrMapping/>
  </p:clrMapOvr>
  <p:extLst>
    <p:ext uri="{DCECCB84-F9BA-43D5-87BE-67443E8EF086}">
      <p15:sldGuideLst xmlns:p15="http://schemas.microsoft.com/office/powerpoint/2012/main" xmlns="">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4336E9A-8E96-CD8C-7598-F87632CD81CF}"/>
              </a:ext>
            </a:extLst>
          </p:cNvPr>
          <p:cNvSpPr>
            <a:spLocks noGrp="1"/>
          </p:cNvSpPr>
          <p:nvPr>
            <p:ph type="ctrTitle"/>
          </p:nvPr>
        </p:nvSpPr>
        <p:spPr>
          <a:xfrm>
            <a:off x="679447" y="635363"/>
            <a:ext cx="10952715" cy="4931191"/>
          </a:xfrm>
        </p:spPr>
        <p:txBody>
          <a:bodyPr anchor="t">
            <a:normAutofit/>
          </a:bodyPr>
          <a:lstStyle>
            <a:lvl1pPr algn="l">
              <a:lnSpc>
                <a:spcPct val="65000"/>
              </a:lnSpc>
              <a:defRPr sz="11000">
                <a:solidFill>
                  <a:schemeClr val="tx1"/>
                </a:solidFill>
              </a:defRPr>
            </a:lvl1pPr>
          </a:lstStyle>
          <a:p>
            <a:r>
              <a:rPr lang="en-US"/>
              <a:t>Click to edit Master title style</a:t>
            </a:r>
          </a:p>
        </p:txBody>
      </p:sp>
      <p:sp>
        <p:nvSpPr>
          <p:cNvPr id="4" name="Date Placeholder 3">
            <a:extLst>
              <a:ext uri="{FF2B5EF4-FFF2-40B4-BE49-F238E27FC236}">
                <a16:creationId xmlns:a16="http://schemas.microsoft.com/office/drawing/2014/main" xmlns="" id="{EAE2DAFA-435E-AAF9-8B67-495E5AFDCD91}"/>
              </a:ext>
            </a:extLst>
          </p:cNvPr>
          <p:cNvSpPr>
            <a:spLocks noGrp="1"/>
          </p:cNvSpPr>
          <p:nvPr>
            <p:ph type="dt" sz="half" idx="10"/>
          </p:nvPr>
        </p:nvSpPr>
        <p:spPr/>
        <p:txBody>
          <a:bodyPr/>
          <a:lstStyle>
            <a:lvl1pPr>
              <a:defRPr>
                <a:solidFill>
                  <a:schemeClr val="tx1"/>
                </a:solidFill>
              </a:defRPr>
            </a:lvl1pPr>
          </a:lstStyle>
          <a:p>
            <a:fld id="{945A4C8E-0512-44ED-A117-15A43817985F}" type="datetime1">
              <a:rPr lang="en-US" smtClean="0"/>
              <a:pPr/>
              <a:t>2/26/2026</a:t>
            </a:fld>
            <a:endParaRPr lang="en-US" dirty="0"/>
          </a:p>
        </p:txBody>
      </p:sp>
      <p:sp>
        <p:nvSpPr>
          <p:cNvPr id="5" name="Footer Placeholder 4">
            <a:extLst>
              <a:ext uri="{FF2B5EF4-FFF2-40B4-BE49-F238E27FC236}">
                <a16:creationId xmlns:a16="http://schemas.microsoft.com/office/drawing/2014/main" xmlns="" id="{5B407A58-3351-E479-1A0C-2FF49FA42707}"/>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6" name="Slide Number Placeholder 5">
            <a:extLst>
              <a:ext uri="{FF2B5EF4-FFF2-40B4-BE49-F238E27FC236}">
                <a16:creationId xmlns:a16="http://schemas.microsoft.com/office/drawing/2014/main" xmlns="" id="{81789E10-2433-2ECB-9C92-571B583A4CF1}"/>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
        <p:nvSpPr>
          <p:cNvPr id="7" name="Shape 1">
            <a:extLst>
              <a:ext uri="{FF2B5EF4-FFF2-40B4-BE49-F238E27FC236}">
                <a16:creationId xmlns:a16="http://schemas.microsoft.com/office/drawing/2014/main" xmlns="" id="{8F39D539-C72A-46A0-EB96-C3401D538D65}"/>
              </a:ext>
            </a:extLst>
          </p:cNvPr>
          <p:cNvSpPr/>
          <p:nvPr/>
        </p:nvSpPr>
        <p:spPr>
          <a:xfrm>
            <a:off x="679447" y="5803591"/>
            <a:ext cx="482598" cy="482537"/>
          </a:xfrm>
          <a:prstGeom prst="ellipse">
            <a:avLst/>
          </a:prstGeom>
          <a:noFill/>
          <a:ln w="12700">
            <a:solidFill>
              <a:srgbClr val="DCEBFF"/>
            </a:solidFill>
            <a:prstDash val="solid"/>
          </a:ln>
        </p:spPr>
        <p:txBody>
          <a:bodyPr/>
          <a:lstStyle/>
          <a:p>
            <a:endParaRPr lang="en-US" sz="900" dirty="0">
              <a:solidFill>
                <a:schemeClr val="tx1"/>
              </a:solidFill>
            </a:endParaRPr>
          </a:p>
        </p:txBody>
      </p:sp>
      <p:pic>
        <p:nvPicPr>
          <p:cNvPr id="9" name="Image 0" descr=" ">
            <a:extLst>
              <a:ext uri="{FF2B5EF4-FFF2-40B4-BE49-F238E27FC236}">
                <a16:creationId xmlns:a16="http://schemas.microsoft.com/office/drawing/2014/main" xmlns="" id="{FD8622F3-14FF-0CA2-1EC3-17C66BA6C565}"/>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884084" y="6020901"/>
            <a:ext cx="727369" cy="73313"/>
          </a:xfrm>
          <a:prstGeom prst="rect">
            <a:avLst/>
          </a:prstGeom>
        </p:spPr>
      </p:pic>
    </p:spTree>
    <p:extLst>
      <p:ext uri="{BB962C8B-B14F-4D97-AF65-F5344CB8AC3E}">
        <p14:creationId xmlns:p14="http://schemas.microsoft.com/office/powerpoint/2010/main" val="164692805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xmlns="">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4336E9A-8E96-CD8C-7598-F87632CD81CF}"/>
              </a:ext>
            </a:extLst>
          </p:cNvPr>
          <p:cNvSpPr>
            <a:spLocks noGrp="1"/>
          </p:cNvSpPr>
          <p:nvPr>
            <p:ph type="ctrTitle"/>
          </p:nvPr>
        </p:nvSpPr>
        <p:spPr>
          <a:xfrm>
            <a:off x="2139939" y="374649"/>
            <a:ext cx="9632961" cy="5847987"/>
          </a:xfrm>
        </p:spPr>
        <p:txBody>
          <a:bodyPr anchor="b">
            <a:normAutofit/>
          </a:bodyPr>
          <a:lstStyle>
            <a:lvl1pPr algn="l">
              <a:lnSpc>
                <a:spcPct val="65000"/>
              </a:lnSpc>
              <a:defRPr sz="11000">
                <a:solidFill>
                  <a:schemeClr val="tx1"/>
                </a:solidFill>
              </a:defRPr>
            </a:lvl1pPr>
          </a:lstStyle>
          <a:p>
            <a:r>
              <a:rPr lang="en-US" dirty="0"/>
              <a:t>Click to edit Master title style</a:t>
            </a:r>
          </a:p>
        </p:txBody>
      </p:sp>
      <p:sp>
        <p:nvSpPr>
          <p:cNvPr id="4" name="Date Placeholder 3">
            <a:extLst>
              <a:ext uri="{FF2B5EF4-FFF2-40B4-BE49-F238E27FC236}">
                <a16:creationId xmlns:a16="http://schemas.microsoft.com/office/drawing/2014/main" xmlns="" id="{EAE2DAFA-435E-AAF9-8B67-495E5AFDCD91}"/>
              </a:ext>
            </a:extLst>
          </p:cNvPr>
          <p:cNvSpPr>
            <a:spLocks noGrp="1"/>
          </p:cNvSpPr>
          <p:nvPr>
            <p:ph type="dt" sz="half" idx="10"/>
          </p:nvPr>
        </p:nvSpPr>
        <p:spPr/>
        <p:txBody>
          <a:bodyPr/>
          <a:lstStyle>
            <a:lvl1pPr>
              <a:defRPr>
                <a:solidFill>
                  <a:schemeClr val="tx1"/>
                </a:solidFill>
              </a:defRPr>
            </a:lvl1pPr>
          </a:lstStyle>
          <a:p>
            <a:fld id="{B642C84F-F977-43DB-90CF-ECC5710077AC}" type="datetime1">
              <a:rPr lang="en-US" smtClean="0"/>
              <a:pPr/>
              <a:t>2/26/2026</a:t>
            </a:fld>
            <a:endParaRPr lang="en-US" dirty="0"/>
          </a:p>
        </p:txBody>
      </p:sp>
      <p:sp>
        <p:nvSpPr>
          <p:cNvPr id="5" name="Footer Placeholder 4">
            <a:extLst>
              <a:ext uri="{FF2B5EF4-FFF2-40B4-BE49-F238E27FC236}">
                <a16:creationId xmlns:a16="http://schemas.microsoft.com/office/drawing/2014/main" xmlns="" id="{5B407A58-3351-E479-1A0C-2FF49FA42707}"/>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6" name="Slide Number Placeholder 5">
            <a:extLst>
              <a:ext uri="{FF2B5EF4-FFF2-40B4-BE49-F238E27FC236}">
                <a16:creationId xmlns:a16="http://schemas.microsoft.com/office/drawing/2014/main" xmlns="" id="{81789E10-2433-2ECB-9C92-571B583A4CF1}"/>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
        <p:nvSpPr>
          <p:cNvPr id="9" name="Shape 1">
            <a:extLst>
              <a:ext uri="{FF2B5EF4-FFF2-40B4-BE49-F238E27FC236}">
                <a16:creationId xmlns:a16="http://schemas.microsoft.com/office/drawing/2014/main" xmlns="" id="{97058303-9BE8-7CE5-6918-3467664B819B}"/>
              </a:ext>
            </a:extLst>
          </p:cNvPr>
          <p:cNvSpPr/>
          <p:nvPr/>
        </p:nvSpPr>
        <p:spPr>
          <a:xfrm>
            <a:off x="679447" y="635364"/>
            <a:ext cx="482598" cy="482537"/>
          </a:xfrm>
          <a:prstGeom prst="ellipse">
            <a:avLst/>
          </a:prstGeom>
          <a:noFill/>
          <a:ln w="12700">
            <a:solidFill>
              <a:schemeClr val="tx1"/>
            </a:solidFill>
            <a:prstDash val="solid"/>
          </a:ln>
        </p:spPr>
        <p:txBody>
          <a:bodyPr/>
          <a:lstStyle/>
          <a:p>
            <a:endParaRPr lang="en-US" sz="900" dirty="0">
              <a:solidFill>
                <a:schemeClr val="tx1"/>
              </a:solidFill>
            </a:endParaRPr>
          </a:p>
        </p:txBody>
      </p:sp>
      <p:pic>
        <p:nvPicPr>
          <p:cNvPr id="10" name="Image 0" descr=" ">
            <a:extLst>
              <a:ext uri="{FF2B5EF4-FFF2-40B4-BE49-F238E27FC236}">
                <a16:creationId xmlns:a16="http://schemas.microsoft.com/office/drawing/2014/main" xmlns="" id="{BC632823-5A98-7687-702C-BB6CA7E924B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884084" y="852674"/>
            <a:ext cx="727369" cy="73313"/>
          </a:xfrm>
          <a:prstGeom prst="rect">
            <a:avLst/>
          </a:prstGeom>
        </p:spPr>
      </p:pic>
    </p:spTree>
    <p:extLst>
      <p:ext uri="{BB962C8B-B14F-4D97-AF65-F5344CB8AC3E}">
        <p14:creationId xmlns:p14="http://schemas.microsoft.com/office/powerpoint/2010/main" val="172048064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xmlns="">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Autofit/>
          </a:bodyPr>
          <a:lstStyle/>
          <a:p>
            <a:r>
              <a:rPr lang="en-US" dirty="0"/>
              <a:t>Click to edit Master title style</a:t>
            </a:r>
          </a:p>
        </p:txBody>
      </p:sp>
      <p:sp>
        <p:nvSpPr>
          <p:cNvPr id="3" name="Text Placeholder 2">
            <a:extLst>
              <a:ext uri="{FF2B5EF4-FFF2-40B4-BE49-F238E27FC236}">
                <a16:creationId xmlns:a16="http://schemas.microsoft.com/office/drawing/2014/main" xmlns=""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0C748914-8664-457B-A714-4A5A7F87DF93}" type="datetime1">
              <a:rPr lang="en-US" smtClean="0"/>
              <a:pPr/>
              <a:t>2/26/2026</a:t>
            </a:fld>
            <a:endParaRPr lang="en-US" dirty="0"/>
          </a:p>
        </p:txBody>
      </p:sp>
      <p:sp>
        <p:nvSpPr>
          <p:cNvPr id="5" name="Footer Placeholder 4">
            <a:extLst>
              <a:ext uri="{FF2B5EF4-FFF2-40B4-BE49-F238E27FC236}">
                <a16:creationId xmlns:a16="http://schemas.microsoft.com/office/drawing/2014/main" xmlns=""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r>
              <a:rPr lang="en-US" dirty="0"/>
              <a:t>Sample Footer Text</a:t>
            </a:r>
          </a:p>
        </p:txBody>
      </p:sp>
      <p:sp>
        <p:nvSpPr>
          <p:cNvPr id="6" name="Slide Number Placeholder 5">
            <a:extLst>
              <a:ext uri="{FF2B5EF4-FFF2-40B4-BE49-F238E27FC236}">
                <a16:creationId xmlns:a16="http://schemas.microsoft.com/office/drawing/2014/main" xmlns=""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66489926"/>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 id="2147483779" r:id="rId14"/>
    <p:sldLayoutId id="2147483780" r:id="rId15"/>
    <p:sldLayoutId id="2147483781" r:id="rId16"/>
    <p:sldLayoutId id="2147483782" r:id="rId17"/>
    <p:sldLayoutId id="2147483783" r:id="rId18"/>
    <p:sldLayoutId id="2147483784" r:id="rId19"/>
    <p:sldLayoutId id="2147483785" r:id="rId20"/>
    <p:sldLayoutId id="2147483786" r:id="rId21"/>
    <p:sldLayoutId id="2147483787" r:id="rId22"/>
    <p:sldLayoutId id="2147483788" r:id="rId23"/>
    <p:sldLayoutId id="2147483789" r:id="rId24"/>
    <p:sldLayoutId id="2147483790" r:id="rId25"/>
    <p:sldLayoutId id="2147483791" r:id="rId26"/>
    <p:sldLayoutId id="2147483792" r:id="rId27"/>
    <p:sldLayoutId id="2147483793" r:id="rId28"/>
    <p:sldLayoutId id="2147483794" r:id="rId29"/>
    <p:sldLayoutId id="2147483795" r:id="rId30"/>
    <p:sldLayoutId id="2147483796" r:id="rId31"/>
    <p:sldLayoutId id="2147483797" r:id="rId32"/>
    <p:sldLayoutId id="2147483798" r:id="rId33"/>
    <p:sldLayoutId id="2147483799" r:id="rId34"/>
    <p:sldLayoutId id="2147483800" r:id="rId35"/>
    <p:sldLayoutId id="2147483801" r:id="rId36"/>
    <p:sldLayoutId id="2147483802" r:id="rId37"/>
    <p:sldLayoutId id="2147483803" r:id="rId38"/>
    <p:sldLayoutId id="2147483804" r:id="rId39"/>
    <p:sldLayoutId id="2147483805" r:id="rId40"/>
    <p:sldLayoutId id="2147483806" r:id="rId41"/>
    <p:sldLayoutId id="2147483807" r:id="rId42"/>
    <p:sldLayoutId id="2147483808" r:id="rId43"/>
    <p:sldLayoutId id="2147483809" r:id="rId44"/>
    <p:sldLayoutId id="2147483810" r:id="rId45"/>
    <p:sldLayoutId id="2147483811" r:id="rId46"/>
    <p:sldLayoutId id="2147483812" r:id="rId47"/>
    <p:sldLayoutId id="2147483813" r:id="rId48"/>
    <p:sldLayoutId id="2147483814" r:id="rId49"/>
    <p:sldLayoutId id="2147483815" r:id="rId50"/>
  </p:sldLayoutIdLst>
  <p:hf sldNum="0" hdr="0" ftr="0" dt="0"/>
  <p:txStyles>
    <p:titleStyle>
      <a:lvl1pPr algn="l" defTabSz="914400" rtl="0" eaLnBrk="1" latinLnBrk="0" hangingPunct="1">
        <a:lnSpc>
          <a:spcPct val="80000"/>
        </a:lnSpc>
        <a:spcBef>
          <a:spcPct val="0"/>
        </a:spcBef>
        <a:buNone/>
        <a:defRPr sz="5000" b="0" i="1"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7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5" orient="horz" pos="2160">
          <p15:clr>
            <a:srgbClr val="F26B43"/>
          </p15:clr>
        </p15:guide>
        <p15:guide id="6"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F057989-07E4-B482-9F2A-EBF670F7FA92}"/>
              </a:ext>
            </a:extLst>
          </p:cNvPr>
          <p:cNvSpPr>
            <a:spLocks noGrp="1"/>
          </p:cNvSpPr>
          <p:nvPr>
            <p:ph type="ctrTitle"/>
          </p:nvPr>
        </p:nvSpPr>
        <p:spPr>
          <a:xfrm>
            <a:off x="634997" y="635364"/>
            <a:ext cx="10923339" cy="4915803"/>
          </a:xfrm>
        </p:spPr>
        <p:txBody>
          <a:bodyPr>
            <a:normAutofit fontScale="90000"/>
          </a:bodyPr>
          <a:lstStyle/>
          <a:p>
            <a:r>
              <a:rPr lang="en-US" sz="8000" dirty="0">
                <a:latin typeface="Bookman Old Style"/>
              </a:rPr>
              <a:t>The European Union as a Community of Values, Rights, and Cooperation</a:t>
            </a:r>
            <a:endParaRPr lang="bg-BG" sz="8000" dirty="0">
              <a:latin typeface="Bookman Old Style"/>
            </a:endParaRPr>
          </a:p>
          <a:p>
            <a:r>
              <a:rPr lang="en-US" dirty="0"/>
              <a:t/>
            </a:r>
            <a:br>
              <a:rPr lang="en-US" dirty="0"/>
            </a:br>
            <a:endParaRPr lang="en-US" dirty="0"/>
          </a:p>
        </p:txBody>
      </p:sp>
      <p:sp>
        <p:nvSpPr>
          <p:cNvPr id="3" name="Subtitle 2">
            <a:extLst>
              <a:ext uri="{FF2B5EF4-FFF2-40B4-BE49-F238E27FC236}">
                <a16:creationId xmlns:a16="http://schemas.microsoft.com/office/drawing/2014/main" xmlns="" id="{363CF5F8-0028-8636-5006-5D5C52B32774}"/>
              </a:ext>
            </a:extLst>
          </p:cNvPr>
          <p:cNvSpPr>
            <a:spLocks noGrp="1"/>
          </p:cNvSpPr>
          <p:nvPr>
            <p:ph type="subTitle" idx="1"/>
          </p:nvPr>
        </p:nvSpPr>
        <p:spPr>
          <a:xfrm>
            <a:off x="2139937" y="5799354"/>
            <a:ext cx="9418399" cy="446558"/>
          </a:xfrm>
        </p:spPr>
        <p:txBody>
          <a:bodyPr vert="horz" lIns="91440" tIns="45720" rIns="91440" bIns="45720" rtlCol="0" anchor="b">
            <a:noAutofit/>
          </a:bodyPr>
          <a:lstStyle/>
          <a:p>
            <a:endParaRPr lang="en-US" dirty="0">
              <a:latin typeface="Bookman Old Style"/>
            </a:endParaRPr>
          </a:p>
        </p:txBody>
      </p:sp>
    </p:spTree>
    <p:extLst>
      <p:ext uri="{BB962C8B-B14F-4D97-AF65-F5344CB8AC3E}">
        <p14:creationId xmlns:p14="http://schemas.microsoft.com/office/powerpoint/2010/main" val="17738313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A23153D-915E-B26E-77A0-B0A60D95B98E}"/>
              </a:ext>
            </a:extLst>
          </p:cNvPr>
          <p:cNvSpPr>
            <a:spLocks noGrp="1"/>
          </p:cNvSpPr>
          <p:nvPr>
            <p:ph type="title"/>
          </p:nvPr>
        </p:nvSpPr>
        <p:spPr>
          <a:xfrm>
            <a:off x="8343102" y="1078992"/>
            <a:ext cx="3273552" cy="1942773"/>
          </a:xfrm>
        </p:spPr>
        <p:txBody>
          <a:bodyPr anchor="b">
            <a:normAutofit/>
          </a:bodyPr>
          <a:lstStyle/>
          <a:p>
            <a:r>
              <a:rPr lang="en-US" sz="4600">
                <a:latin typeface="Bookman Old Style"/>
              </a:rPr>
              <a:t>Rights of EU Citizens</a:t>
            </a:r>
            <a:endParaRPr lang="bg-BG" sz="4600">
              <a:latin typeface="Bookman Old Style"/>
            </a:endParaRPr>
          </a:p>
        </p:txBody>
      </p:sp>
      <p:pic>
        <p:nvPicPr>
          <p:cNvPr id="4" name="Картина 3" descr="Картина, която съдържа на открито, бутилка, текст, небе&#10;&#10;Генерирано от ИИ съдържание може да е неправилно.">
            <a:extLst>
              <a:ext uri="{FF2B5EF4-FFF2-40B4-BE49-F238E27FC236}">
                <a16:creationId xmlns:a16="http://schemas.microsoft.com/office/drawing/2014/main" xmlns="" id="{A3CEEC0A-298C-7596-39F6-AC63521C8E6E}"/>
              </a:ext>
            </a:extLst>
          </p:cNvPr>
          <p:cNvPicPr>
            <a:picLocks noChangeAspect="1"/>
          </p:cNvPicPr>
          <p:nvPr/>
        </p:nvPicPr>
        <p:blipFill>
          <a:blip r:embed="rId2"/>
          <a:srcRect l="18055" r="6775" b="-1"/>
          <a:stretch>
            <a:fillRect/>
          </a:stretch>
        </p:blipFill>
        <p:spPr>
          <a:xfrm>
            <a:off x="20" y="10"/>
            <a:ext cx="7781345" cy="6857990"/>
          </a:xfrm>
          <a:prstGeom prst="rect">
            <a:avLst/>
          </a:prstGeom>
          <a:noFill/>
        </p:spPr>
      </p:pic>
      <p:sp>
        <p:nvSpPr>
          <p:cNvPr id="3" name="Content Placeholder 2">
            <a:extLst>
              <a:ext uri="{FF2B5EF4-FFF2-40B4-BE49-F238E27FC236}">
                <a16:creationId xmlns:a16="http://schemas.microsoft.com/office/drawing/2014/main" xmlns="" id="{F5BE6C73-4F90-26C9-3E52-B235190AEAD0}"/>
              </a:ext>
            </a:extLst>
          </p:cNvPr>
          <p:cNvSpPr>
            <a:spLocks noGrp="1"/>
          </p:cNvSpPr>
          <p:nvPr>
            <p:ph sz="quarter" idx="14"/>
          </p:nvPr>
        </p:nvSpPr>
        <p:spPr>
          <a:xfrm>
            <a:off x="8344096" y="3099816"/>
            <a:ext cx="3273552" cy="2953512"/>
          </a:xfrm>
        </p:spPr>
        <p:txBody>
          <a:bodyPr vert="horz" lIns="91440" tIns="45720" rIns="91440" bIns="45720" rtlCol="0" anchor="t">
            <a:noAutofit/>
          </a:bodyPr>
          <a:lstStyle/>
          <a:p>
            <a:r>
              <a:rPr lang="en-US" sz="2000" dirty="0">
                <a:latin typeface="Bookman Old Style"/>
              </a:rPr>
              <a:t>It gives people additional rights, such as the right to move, study, and work in other EU countries, as well as the right to participate in democratic processes.</a:t>
            </a:r>
          </a:p>
        </p:txBody>
      </p:sp>
    </p:spTree>
    <p:extLst>
      <p:ext uri="{BB962C8B-B14F-4D97-AF65-F5344CB8AC3E}">
        <p14:creationId xmlns:p14="http://schemas.microsoft.com/office/powerpoint/2010/main" val="14729826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59B732-B1AC-BE34-4B6A-E40D4AAEC4AE}"/>
              </a:ext>
            </a:extLst>
          </p:cNvPr>
          <p:cNvSpPr>
            <a:spLocks noGrp="1"/>
          </p:cNvSpPr>
          <p:nvPr>
            <p:ph type="title"/>
          </p:nvPr>
        </p:nvSpPr>
        <p:spPr>
          <a:xfrm>
            <a:off x="612648" y="605790"/>
            <a:ext cx="4572000" cy="932688"/>
          </a:xfrm>
        </p:spPr>
        <p:txBody>
          <a:bodyPr anchor="b">
            <a:noAutofit/>
          </a:bodyPr>
          <a:lstStyle/>
          <a:p>
            <a:r>
              <a:rPr lang="en-US" sz="4000">
                <a:latin typeface="Bookman Old Style"/>
              </a:rPr>
              <a:t>Responsibilities of Citizens</a:t>
            </a:r>
            <a:endParaRPr lang="bg-BG" sz="4000">
              <a:latin typeface="Bookman Old Style"/>
            </a:endParaRPr>
          </a:p>
        </p:txBody>
      </p:sp>
      <p:sp>
        <p:nvSpPr>
          <p:cNvPr id="3" name="Content Placeholder 2">
            <a:extLst>
              <a:ext uri="{FF2B5EF4-FFF2-40B4-BE49-F238E27FC236}">
                <a16:creationId xmlns:a16="http://schemas.microsoft.com/office/drawing/2014/main" xmlns="" id="{3F013921-0C7A-69E8-FDAD-099AB8A05415}"/>
              </a:ext>
            </a:extLst>
          </p:cNvPr>
          <p:cNvSpPr>
            <a:spLocks noGrp="1"/>
          </p:cNvSpPr>
          <p:nvPr>
            <p:ph sz="quarter" idx="14"/>
          </p:nvPr>
        </p:nvSpPr>
        <p:spPr>
          <a:xfrm>
            <a:off x="612774" y="2083212"/>
            <a:ext cx="4572000" cy="4281012"/>
          </a:xfrm>
        </p:spPr>
        <p:txBody>
          <a:bodyPr vert="horz" lIns="91440" tIns="45720" rIns="91440" bIns="45720" rtlCol="0" anchor="t">
            <a:normAutofit/>
          </a:bodyPr>
          <a:lstStyle/>
          <a:p>
            <a:pPr marL="457200" indent="-457200">
              <a:buFont typeface="Arial"/>
              <a:buChar char="•"/>
            </a:pPr>
            <a:r>
              <a:rPr lang="en-US" sz="2400">
                <a:latin typeface="Bookman Old Style"/>
              </a:rPr>
              <a:t>European citizenship also involves responsibilities, including respect for shared values and democratic rules.</a:t>
            </a:r>
            <a:endParaRPr lang="bg-BG" sz="2800">
              <a:latin typeface="Bookman Old Style"/>
            </a:endParaRPr>
          </a:p>
          <a:p>
            <a:pPr marL="0" indent="0">
              <a:buNone/>
            </a:pPr>
            <a:r>
              <a:rPr lang="en-US" dirty="0"/>
              <a:t/>
            </a:r>
            <a:br>
              <a:rPr lang="en-US" dirty="0"/>
            </a:br>
            <a:endParaRPr lang="en-US" dirty="0"/>
          </a:p>
        </p:txBody>
      </p:sp>
      <p:pic>
        <p:nvPicPr>
          <p:cNvPr id="4" name="Картина 3" descr="Картина, която съдържа дрехи, на открито, мъж, човек&#10;&#10;Генерирано от ИИ съдържание може да е неправилно.">
            <a:extLst>
              <a:ext uri="{FF2B5EF4-FFF2-40B4-BE49-F238E27FC236}">
                <a16:creationId xmlns:a16="http://schemas.microsoft.com/office/drawing/2014/main" xmlns="" id="{3CE2A2FC-A6A1-AAB6-9FBF-46E99F3274FA}"/>
              </a:ext>
            </a:extLst>
          </p:cNvPr>
          <p:cNvPicPr>
            <a:picLocks noChangeAspect="1"/>
          </p:cNvPicPr>
          <p:nvPr/>
        </p:nvPicPr>
        <p:blipFill>
          <a:blip r:embed="rId2"/>
          <a:srcRect t="10562" r="-2" b="16203"/>
          <a:stretch>
            <a:fillRect/>
          </a:stretch>
        </p:blipFill>
        <p:spPr>
          <a:xfrm>
            <a:off x="5917720" y="10"/>
            <a:ext cx="6274279" cy="6857990"/>
          </a:xfrm>
          <a:prstGeom prst="rect">
            <a:avLst/>
          </a:prstGeom>
          <a:noFill/>
        </p:spPr>
      </p:pic>
    </p:spTree>
    <p:extLst>
      <p:ext uri="{BB962C8B-B14F-4D97-AF65-F5344CB8AC3E}">
        <p14:creationId xmlns:p14="http://schemas.microsoft.com/office/powerpoint/2010/main" val="6110999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xmlns="" id="{5887DED8-6AE1-68B6-2A8B-7B962CA7F14B}"/>
              </a:ext>
            </a:extLst>
          </p:cNvPr>
          <p:cNvSpPr>
            <a:spLocks noGrp="1"/>
          </p:cNvSpPr>
          <p:nvPr>
            <p:ph type="title"/>
          </p:nvPr>
        </p:nvSpPr>
        <p:spPr>
          <a:xfrm>
            <a:off x="7253808" y="584339"/>
            <a:ext cx="4361688" cy="1527048"/>
          </a:xfrm>
        </p:spPr>
        <p:txBody>
          <a:bodyPr anchor="b">
            <a:normAutofit/>
          </a:bodyPr>
          <a:lstStyle/>
          <a:p>
            <a:r>
              <a:rPr lang="en-US">
                <a:latin typeface="Bookman Old Style"/>
              </a:rPr>
              <a:t>Solidarity</a:t>
            </a:r>
            <a:endParaRPr lang="bg-BG">
              <a:latin typeface="Bookman Old Style"/>
            </a:endParaRPr>
          </a:p>
        </p:txBody>
      </p:sp>
      <p:pic>
        <p:nvPicPr>
          <p:cNvPr id="3" name="Картина 2" descr="Картина, която съдържа човек, Плът, Танц, червен&#10;&#10;Генерирано от ИИ съдържание може да е неправилно.">
            <a:extLst>
              <a:ext uri="{FF2B5EF4-FFF2-40B4-BE49-F238E27FC236}">
                <a16:creationId xmlns:a16="http://schemas.microsoft.com/office/drawing/2014/main" xmlns="" id="{48557FDB-5006-8069-6220-1C440A75AEC5}"/>
              </a:ext>
            </a:extLst>
          </p:cNvPr>
          <p:cNvPicPr>
            <a:picLocks noChangeAspect="1"/>
          </p:cNvPicPr>
          <p:nvPr/>
        </p:nvPicPr>
        <p:blipFill>
          <a:blip r:embed="rId2"/>
          <a:srcRect l="22628" r="13021" b="-1"/>
          <a:stretch>
            <a:fillRect/>
          </a:stretch>
        </p:blipFill>
        <p:spPr>
          <a:xfrm>
            <a:off x="20" y="10"/>
            <a:ext cx="6611489" cy="6857990"/>
          </a:xfrm>
          <a:prstGeom prst="rect">
            <a:avLst/>
          </a:prstGeom>
          <a:noFill/>
        </p:spPr>
      </p:pic>
      <p:sp>
        <p:nvSpPr>
          <p:cNvPr id="10" name="Content Placeholder 9">
            <a:extLst>
              <a:ext uri="{FF2B5EF4-FFF2-40B4-BE49-F238E27FC236}">
                <a16:creationId xmlns:a16="http://schemas.microsoft.com/office/drawing/2014/main" xmlns="" id="{75AE507D-4CB8-AC6C-888A-88AAAAA0BC2D}"/>
              </a:ext>
            </a:extLst>
          </p:cNvPr>
          <p:cNvSpPr>
            <a:spLocks noGrp="1"/>
          </p:cNvSpPr>
          <p:nvPr>
            <p:ph sz="quarter" idx="14"/>
          </p:nvPr>
        </p:nvSpPr>
        <p:spPr>
          <a:xfrm>
            <a:off x="7253745" y="2212975"/>
            <a:ext cx="4362450" cy="4095750"/>
          </a:xfrm>
        </p:spPr>
        <p:txBody>
          <a:bodyPr vert="horz" lIns="91440" tIns="45720" rIns="91440" bIns="45720" rtlCol="0" anchor="t">
            <a:normAutofit/>
          </a:bodyPr>
          <a:lstStyle/>
          <a:p>
            <a:pPr marL="457200" indent="-457200"/>
            <a:r>
              <a:rPr lang="en-US" sz="1800">
                <a:latin typeface="Bookman Old Style"/>
              </a:rPr>
              <a:t>Solidarity is a key concept within the EU. It means supporting one another, especially in times of difficulty. Cooperation between countries helps reduce inequality, promotes development, and strengthens peace. Solidarity shows that challenges can be addressed more effectively together than alone.</a:t>
            </a:r>
          </a:p>
        </p:txBody>
      </p:sp>
    </p:spTree>
    <p:extLst>
      <p:ext uri="{BB962C8B-B14F-4D97-AF65-F5344CB8AC3E}">
        <p14:creationId xmlns:p14="http://schemas.microsoft.com/office/powerpoint/2010/main" val="19899323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4F499839-9666-B983-B7D3-39DC6EED6675}"/>
              </a:ext>
            </a:extLst>
          </p:cNvPr>
          <p:cNvSpPr>
            <a:spLocks noGrp="1"/>
          </p:cNvSpPr>
          <p:nvPr>
            <p:ph type="title"/>
          </p:nvPr>
        </p:nvSpPr>
        <p:spPr>
          <a:xfrm>
            <a:off x="612648" y="403385"/>
            <a:ext cx="4572000" cy="1063656"/>
          </a:xfrm>
        </p:spPr>
        <p:txBody>
          <a:bodyPr anchor="b">
            <a:noAutofit/>
          </a:bodyPr>
          <a:lstStyle/>
          <a:p>
            <a:r>
              <a:rPr lang="en-US" sz="4000">
                <a:latin typeface="Bookman Old Style"/>
              </a:rPr>
              <a:t>Cultural Diversity</a:t>
            </a:r>
            <a:endParaRPr lang="bg-BG" sz="4000">
              <a:latin typeface="Bookman Old Style"/>
            </a:endParaRPr>
          </a:p>
        </p:txBody>
      </p:sp>
      <p:sp>
        <p:nvSpPr>
          <p:cNvPr id="19" name="Контейнер за съдържание 18">
            <a:extLst>
              <a:ext uri="{FF2B5EF4-FFF2-40B4-BE49-F238E27FC236}">
                <a16:creationId xmlns:a16="http://schemas.microsoft.com/office/drawing/2014/main" xmlns="" id="{6D944BA3-35A3-5427-988B-7E1B3A13EEB1}"/>
              </a:ext>
            </a:extLst>
          </p:cNvPr>
          <p:cNvSpPr>
            <a:spLocks noGrp="1"/>
          </p:cNvSpPr>
          <p:nvPr>
            <p:ph sz="quarter" idx="14"/>
          </p:nvPr>
        </p:nvSpPr>
        <p:spPr>
          <a:xfrm>
            <a:off x="612774" y="1714118"/>
            <a:ext cx="4572000" cy="4709637"/>
          </a:xfrm>
        </p:spPr>
        <p:txBody>
          <a:bodyPr vert="horz" lIns="91440" tIns="45720" rIns="91440" bIns="45720" rtlCol="0" anchor="t">
            <a:normAutofit fontScale="92500" lnSpcReduction="10000"/>
          </a:bodyPr>
          <a:lstStyle/>
          <a:p>
            <a:pPr marL="571500" indent="-571500"/>
            <a:r>
              <a:rPr lang="en-US" sz="2400">
                <a:latin typeface="Bookman Old Style"/>
              </a:rPr>
              <a:t>The European Union respects cultural diversity. While countries have different languages, traditions, and histories, shared values allow them to coexist peacefully. Diversity is seen as a strength rather than a problem.</a:t>
            </a:r>
          </a:p>
          <a:p>
            <a:pPr marL="0" indent="0">
              <a:buNone/>
            </a:pPr>
            <a:r>
              <a:rPr lang="en-US" dirty="0"/>
              <a:t/>
            </a:r>
            <a:br>
              <a:rPr lang="en-US" dirty="0"/>
            </a:br>
            <a:r>
              <a:rPr lang="en-US" dirty="0"/>
              <a:t/>
            </a:r>
            <a:br>
              <a:rPr lang="en-US" dirty="0"/>
            </a:br>
            <a:endParaRPr lang="en-US"/>
          </a:p>
        </p:txBody>
      </p:sp>
      <p:pic>
        <p:nvPicPr>
          <p:cNvPr id="2" name="Картина 1" descr="Картина, която съдържа нокът, човек, пръст, Моден аксесоар&#10;&#10;Генерирано от ИИ съдържание може да е неправилно.">
            <a:extLst>
              <a:ext uri="{FF2B5EF4-FFF2-40B4-BE49-F238E27FC236}">
                <a16:creationId xmlns:a16="http://schemas.microsoft.com/office/drawing/2014/main" xmlns="" id="{1EE20426-548E-7CDE-DD3F-ACB3CECA52D4}"/>
              </a:ext>
            </a:extLst>
          </p:cNvPr>
          <p:cNvPicPr>
            <a:picLocks noChangeAspect="1"/>
          </p:cNvPicPr>
          <p:nvPr/>
        </p:nvPicPr>
        <p:blipFill>
          <a:blip r:embed="rId2"/>
          <a:stretch>
            <a:fillRect/>
          </a:stretch>
        </p:blipFill>
        <p:spPr>
          <a:xfrm>
            <a:off x="5917720" y="1076145"/>
            <a:ext cx="6274279" cy="4705709"/>
          </a:xfrm>
          <a:prstGeom prst="rect">
            <a:avLst/>
          </a:prstGeom>
          <a:noFill/>
        </p:spPr>
      </p:pic>
    </p:spTree>
    <p:extLst>
      <p:ext uri="{BB962C8B-B14F-4D97-AF65-F5344CB8AC3E}">
        <p14:creationId xmlns:p14="http://schemas.microsoft.com/office/powerpoint/2010/main" val="9879459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9BA87EA-8BB3-79C6-656A-1A8ABD658D7E}"/>
              </a:ext>
            </a:extLst>
          </p:cNvPr>
          <p:cNvSpPr>
            <a:spLocks noGrp="1"/>
          </p:cNvSpPr>
          <p:nvPr>
            <p:ph type="title"/>
          </p:nvPr>
        </p:nvSpPr>
        <p:spPr>
          <a:xfrm>
            <a:off x="8343102" y="1078992"/>
            <a:ext cx="3273552" cy="1942773"/>
          </a:xfrm>
        </p:spPr>
        <p:txBody>
          <a:bodyPr anchor="b">
            <a:normAutofit/>
          </a:bodyPr>
          <a:lstStyle/>
          <a:p>
            <a:r>
              <a:rPr lang="en-US" sz="5400">
                <a:latin typeface="Bookman Old Style"/>
              </a:rPr>
              <a:t>Case Study</a:t>
            </a:r>
            <a:r>
              <a:rPr lang="en-US" dirty="0"/>
              <a:t> </a:t>
            </a:r>
            <a:endParaRPr lang="bg-BG"/>
          </a:p>
        </p:txBody>
      </p:sp>
      <p:pic>
        <p:nvPicPr>
          <p:cNvPr id="4" name="Картина 3" descr="Картина, която съдържа карта, Свят, текст&#10;&#10;Генерирано от ИИ съдържание може да е неправилно.">
            <a:extLst>
              <a:ext uri="{FF2B5EF4-FFF2-40B4-BE49-F238E27FC236}">
                <a16:creationId xmlns:a16="http://schemas.microsoft.com/office/drawing/2014/main" xmlns="" id="{20201637-E002-BA94-37D3-B0DF34852C68}"/>
              </a:ext>
            </a:extLst>
          </p:cNvPr>
          <p:cNvPicPr>
            <a:picLocks noChangeAspect="1"/>
          </p:cNvPicPr>
          <p:nvPr/>
        </p:nvPicPr>
        <p:blipFill>
          <a:blip r:embed="rId2"/>
          <a:srcRect l="20967" r="3294" b="-1"/>
          <a:stretch>
            <a:fillRect/>
          </a:stretch>
        </p:blipFill>
        <p:spPr>
          <a:xfrm>
            <a:off x="20" y="10"/>
            <a:ext cx="7781345" cy="6857990"/>
          </a:xfrm>
          <a:prstGeom prst="rect">
            <a:avLst/>
          </a:prstGeom>
          <a:noFill/>
        </p:spPr>
      </p:pic>
      <p:sp>
        <p:nvSpPr>
          <p:cNvPr id="3" name="Subtitle 2">
            <a:extLst>
              <a:ext uri="{FF2B5EF4-FFF2-40B4-BE49-F238E27FC236}">
                <a16:creationId xmlns:a16="http://schemas.microsoft.com/office/drawing/2014/main" xmlns="" id="{E61DF94A-DA27-1E29-408E-F5360E814FB0}"/>
              </a:ext>
            </a:extLst>
          </p:cNvPr>
          <p:cNvSpPr>
            <a:spLocks noGrp="1"/>
          </p:cNvSpPr>
          <p:nvPr>
            <p:ph sz="quarter" idx="14"/>
          </p:nvPr>
        </p:nvSpPr>
        <p:spPr>
          <a:xfrm>
            <a:off x="8344096" y="3099816"/>
            <a:ext cx="3273552" cy="2953512"/>
          </a:xfrm>
        </p:spPr>
        <p:txBody>
          <a:bodyPr vert="horz" lIns="91440" tIns="45720" rIns="91440" bIns="45720" rtlCol="0" anchor="t">
            <a:normAutofit/>
          </a:bodyPr>
          <a:lstStyle/>
          <a:p>
            <a:pPr marL="285750" indent="-285750">
              <a:buChar char="•"/>
            </a:pPr>
            <a:r>
              <a:rPr lang="en-US" sz="2000">
                <a:latin typeface="Bookman Old Style"/>
              </a:rPr>
              <a:t>Case Study 1 – Working Together in Europe</a:t>
            </a:r>
            <a:endParaRPr lang="bg-BG" sz="2000">
              <a:latin typeface="Bookman Old Style"/>
            </a:endParaRPr>
          </a:p>
          <a:p>
            <a:pPr marL="285750" indent="-285750">
              <a:buChar char="•"/>
            </a:pPr>
            <a:r>
              <a:rPr lang="en-US" sz="2000">
                <a:latin typeface="Bookman Old Style"/>
              </a:rPr>
              <a:t>Case Study 2 – One Decision, Many Countries</a:t>
            </a:r>
          </a:p>
          <a:p>
            <a:pPr marL="0" indent="0">
              <a:buNone/>
            </a:pPr>
            <a:endParaRPr lang="en-US" dirty="0"/>
          </a:p>
        </p:txBody>
      </p:sp>
    </p:spTree>
    <p:extLst>
      <p:ext uri="{BB962C8B-B14F-4D97-AF65-F5344CB8AC3E}">
        <p14:creationId xmlns:p14="http://schemas.microsoft.com/office/powerpoint/2010/main" val="32727320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6B47223-A893-96A6-F0E7-83F317B9BE5B}"/>
              </a:ext>
            </a:extLst>
          </p:cNvPr>
          <p:cNvSpPr>
            <a:spLocks noGrp="1"/>
          </p:cNvSpPr>
          <p:nvPr>
            <p:ph type="ctrTitle"/>
          </p:nvPr>
        </p:nvSpPr>
        <p:spPr/>
        <p:txBody>
          <a:bodyPr>
            <a:normAutofit fontScale="90000"/>
          </a:bodyPr>
          <a:lstStyle/>
          <a:p>
            <a:endParaRPr lang="en-US" sz="6000" dirty="0"/>
          </a:p>
          <a:p>
            <a:r>
              <a:rPr lang="en-US" dirty="0"/>
              <a:t/>
            </a:r>
            <a:br>
              <a:rPr lang="en-US" dirty="0"/>
            </a:br>
            <a:endParaRPr lang="en-US" dirty="0"/>
          </a:p>
        </p:txBody>
      </p:sp>
      <p:sp>
        <p:nvSpPr>
          <p:cNvPr id="5" name="Подзаглавие 4">
            <a:extLst>
              <a:ext uri="{FF2B5EF4-FFF2-40B4-BE49-F238E27FC236}">
                <a16:creationId xmlns:a16="http://schemas.microsoft.com/office/drawing/2014/main" xmlns="" id="{8FAF3235-FFAE-B42E-583F-E816F074CF75}"/>
              </a:ext>
            </a:extLst>
          </p:cNvPr>
          <p:cNvSpPr>
            <a:spLocks noGrp="1"/>
          </p:cNvSpPr>
          <p:nvPr>
            <p:ph type="subTitle" idx="1"/>
          </p:nvPr>
        </p:nvSpPr>
        <p:spPr>
          <a:xfrm>
            <a:off x="2139937" y="1715510"/>
            <a:ext cx="9418399" cy="4530401"/>
          </a:xfrm>
        </p:spPr>
        <p:txBody>
          <a:bodyPr>
            <a:normAutofit fontScale="77500" lnSpcReduction="20000"/>
          </a:bodyPr>
          <a:lstStyle/>
          <a:p>
            <a:r>
              <a:rPr lang="bg-BG" sz="2800">
                <a:latin typeface="Bookman Old Style"/>
              </a:rPr>
              <a:t>European Commission. (2020). The EU &amp; me: A guide for young learners. Publications Office of the European Union.</a:t>
            </a:r>
            <a:endParaRPr lang="bg-BG" sz="2800" dirty="0">
              <a:latin typeface="Bookman Old Style"/>
            </a:endParaRPr>
          </a:p>
          <a:p>
            <a:r>
              <a:rPr lang="bg-BG" sz="2800">
                <a:latin typeface="Bookman Old Style"/>
              </a:rPr>
              <a:t>European Parliament. (2019). Build your Europe! Educational toolkit.</a:t>
            </a:r>
            <a:endParaRPr lang="bg-BG" sz="2800" dirty="0">
              <a:latin typeface="Bookman Old Style"/>
            </a:endParaRPr>
          </a:p>
          <a:p>
            <a:r>
              <a:rPr lang="bg-BG" sz="2800">
                <a:latin typeface="Bookman Old Style"/>
              </a:rPr>
              <a:t>Council of Europe. (2018). Reference framework of competences for democratic culture: Volume 1 – Context, concepts and model. Council of Europe Publishing. </a:t>
            </a:r>
            <a:r>
              <a:rPr lang="bg-BG" sz="2800" dirty="0">
                <a:latin typeface="Bookman Old Style"/>
              </a:rPr>
              <a:t>https://www.coe.int</a:t>
            </a:r>
          </a:p>
          <a:p>
            <a:r>
              <a:rPr lang="bg-BG" sz="2800">
                <a:latin typeface="Bookman Old Style"/>
              </a:rPr>
              <a:t>Council of Europe. (2016). Competences for democratic culture: Living together as equals in culturally diverse democratic societies. Council of Europe.</a:t>
            </a:r>
          </a:p>
          <a:p>
            <a:r>
              <a:rPr lang="en-US" dirty="0"/>
              <a:t/>
            </a:r>
            <a:br>
              <a:rPr lang="en-US" dirty="0"/>
            </a:br>
            <a:endParaRPr lang="en-US" dirty="0"/>
          </a:p>
        </p:txBody>
      </p:sp>
      <p:sp>
        <p:nvSpPr>
          <p:cNvPr id="4" name="Текстово поле 3">
            <a:extLst>
              <a:ext uri="{FF2B5EF4-FFF2-40B4-BE49-F238E27FC236}">
                <a16:creationId xmlns:a16="http://schemas.microsoft.com/office/drawing/2014/main" xmlns="" id="{554CA8D8-3A12-1DBD-414B-F4EEA20010A4}"/>
              </a:ext>
            </a:extLst>
          </p:cNvPr>
          <p:cNvSpPr txBox="1"/>
          <p:nvPr/>
        </p:nvSpPr>
        <p:spPr>
          <a:xfrm>
            <a:off x="631452" y="629808"/>
            <a:ext cx="10929835" cy="16619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800">
                <a:latin typeface="Bookman Old Style"/>
              </a:rPr>
              <a:t>Sources of Information</a:t>
            </a:r>
            <a:endParaRPr lang="bg-BG" sz="4800">
              <a:latin typeface="Bookman Old Style"/>
            </a:endParaRPr>
          </a:p>
          <a:p>
            <a:r>
              <a:rPr lang="en-US" dirty="0"/>
              <a:t/>
            </a:r>
            <a:br>
              <a:rPr lang="en-US" dirty="0"/>
            </a:br>
            <a:r>
              <a:rPr lang="en-US" dirty="0"/>
              <a:t/>
            </a:r>
            <a:br>
              <a:rPr lang="en-US" dirty="0"/>
            </a:br>
            <a:endParaRPr lang="en-US"/>
          </a:p>
        </p:txBody>
      </p:sp>
    </p:spTree>
    <p:extLst>
      <p:ext uri="{BB962C8B-B14F-4D97-AF65-F5344CB8AC3E}">
        <p14:creationId xmlns:p14="http://schemas.microsoft.com/office/powerpoint/2010/main" val="3761678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5D0D9FB-B08B-6550-BEBF-B430741924E7}"/>
              </a:ext>
            </a:extLst>
          </p:cNvPr>
          <p:cNvSpPr>
            <a:spLocks noGrp="1"/>
          </p:cNvSpPr>
          <p:nvPr>
            <p:ph type="title"/>
          </p:nvPr>
        </p:nvSpPr>
        <p:spPr>
          <a:xfrm>
            <a:off x="630726" y="4899892"/>
            <a:ext cx="6303475" cy="1322744"/>
          </a:xfrm>
        </p:spPr>
        <p:txBody>
          <a:bodyPr anchor="b">
            <a:normAutofit/>
          </a:bodyPr>
          <a:lstStyle/>
          <a:p>
            <a:r>
              <a:rPr lang="en-US" sz="4600">
                <a:latin typeface="Bookman Old Style"/>
              </a:rPr>
              <a:t>What Is the European Union?</a:t>
            </a:r>
            <a:endParaRPr lang="bg-BG" sz="4600">
              <a:latin typeface="Bookman Old Style"/>
            </a:endParaRPr>
          </a:p>
        </p:txBody>
      </p:sp>
      <p:sp>
        <p:nvSpPr>
          <p:cNvPr id="3" name="Content Placeholder 2">
            <a:extLst>
              <a:ext uri="{FF2B5EF4-FFF2-40B4-BE49-F238E27FC236}">
                <a16:creationId xmlns:a16="http://schemas.microsoft.com/office/drawing/2014/main" xmlns="" id="{79BC7904-BA22-561E-1DE0-8E716FCEA69E}"/>
              </a:ext>
            </a:extLst>
          </p:cNvPr>
          <p:cNvSpPr>
            <a:spLocks noGrp="1"/>
          </p:cNvSpPr>
          <p:nvPr>
            <p:ph sz="quarter" idx="13"/>
          </p:nvPr>
        </p:nvSpPr>
        <p:spPr>
          <a:xfrm>
            <a:off x="630726" y="635364"/>
            <a:ext cx="6303475" cy="4179872"/>
          </a:xfrm>
        </p:spPr>
        <p:txBody>
          <a:bodyPr vert="horz" lIns="91440" tIns="45720" rIns="91440" bIns="45720" rtlCol="0" anchor="t">
            <a:normAutofit/>
          </a:bodyPr>
          <a:lstStyle/>
          <a:p>
            <a:pPr marL="571500" indent="-571500">
              <a:buFont typeface="Arial"/>
              <a:buChar char="•"/>
            </a:pPr>
            <a:r>
              <a:rPr lang="en-US" sz="2400">
                <a:latin typeface="Bookman Old Style"/>
              </a:rPr>
              <a:t>The European Union is a unique community formed by European countries that have chosen to cooperate closely. It is not a single country, but a union based on shared values, common goals, and democratic principles. </a:t>
            </a:r>
          </a:p>
          <a:p>
            <a:r>
              <a:rPr lang="en-US" dirty="0"/>
              <a:t/>
            </a:r>
            <a:br>
              <a:rPr lang="en-US" dirty="0"/>
            </a:br>
            <a:endParaRPr lang="en-US" dirty="0"/>
          </a:p>
        </p:txBody>
      </p:sp>
      <p:pic>
        <p:nvPicPr>
          <p:cNvPr id="6" name="Контейнер за картина 5" descr="Картина, която съдържа човек, дрехи, пръст, китка&#10;&#10;Генерирано от ИИ съдържание може да е неправилно.">
            <a:extLst>
              <a:ext uri="{FF2B5EF4-FFF2-40B4-BE49-F238E27FC236}">
                <a16:creationId xmlns:a16="http://schemas.microsoft.com/office/drawing/2014/main" xmlns="" id="{0307F873-F309-1EDE-F65F-7325DE207F51}"/>
              </a:ext>
            </a:extLst>
          </p:cNvPr>
          <p:cNvPicPr>
            <a:picLocks noGrp="1" noChangeAspect="1"/>
          </p:cNvPicPr>
          <p:nvPr>
            <p:ph type="pic" sz="quarter" idx="14"/>
          </p:nvPr>
        </p:nvPicPr>
        <p:blipFill>
          <a:blip r:embed="rId2"/>
          <a:srcRect t="3907" b="3907"/>
          <a:stretch/>
        </p:blipFill>
        <p:spPr>
          <a:xfrm>
            <a:off x="7226261" y="44"/>
            <a:ext cx="4965675" cy="6857913"/>
          </a:xfrm>
          <a:prstGeom prst="rect">
            <a:avLst/>
          </a:prstGeom>
          <a:noFill/>
        </p:spPr>
      </p:pic>
    </p:spTree>
    <p:extLst>
      <p:ext uri="{BB962C8B-B14F-4D97-AF65-F5344CB8AC3E}">
        <p14:creationId xmlns:p14="http://schemas.microsoft.com/office/powerpoint/2010/main" val="15451770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ECC7084-C959-6935-0D99-455326A78F99}"/>
              </a:ext>
            </a:extLst>
          </p:cNvPr>
          <p:cNvSpPr>
            <a:spLocks noGrp="1"/>
          </p:cNvSpPr>
          <p:nvPr>
            <p:ph type="title"/>
          </p:nvPr>
        </p:nvSpPr>
        <p:spPr>
          <a:xfrm>
            <a:off x="321733" y="5012268"/>
            <a:ext cx="3739896" cy="1390330"/>
          </a:xfrm>
        </p:spPr>
        <p:txBody>
          <a:bodyPr anchor="t">
            <a:normAutofit/>
          </a:bodyPr>
          <a:lstStyle/>
          <a:p>
            <a:r>
              <a:rPr lang="en-US">
                <a:latin typeface="Bookman Old Style"/>
              </a:rPr>
              <a:t>Why Was the EU Created?</a:t>
            </a:r>
            <a:endParaRPr lang="bg-BG">
              <a:latin typeface="Bookman Old Style"/>
            </a:endParaRPr>
          </a:p>
        </p:txBody>
      </p:sp>
      <p:pic>
        <p:nvPicPr>
          <p:cNvPr id="3" name="Картина 2" descr="Картина, която съдържа флаг, небе, на открито, Електриково синьо&#10;&#10;Генерирано от ИИ съдържание може да е неправилно.">
            <a:extLst>
              <a:ext uri="{FF2B5EF4-FFF2-40B4-BE49-F238E27FC236}">
                <a16:creationId xmlns:a16="http://schemas.microsoft.com/office/drawing/2014/main" xmlns="" id="{7699265B-E68E-81D8-E764-38045243B4EC}"/>
              </a:ext>
            </a:extLst>
          </p:cNvPr>
          <p:cNvPicPr>
            <a:picLocks noChangeAspect="1"/>
          </p:cNvPicPr>
          <p:nvPr/>
        </p:nvPicPr>
        <p:blipFill>
          <a:blip r:embed="rId2"/>
          <a:srcRect l="391" t="14993" r="-489" b="26687"/>
          <a:stretch>
            <a:fillRect/>
          </a:stretch>
        </p:blipFill>
        <p:spPr>
          <a:xfrm>
            <a:off x="-1" y="10"/>
            <a:ext cx="12203924" cy="4639569"/>
          </a:xfrm>
          <a:prstGeom prst="rect">
            <a:avLst/>
          </a:prstGeom>
          <a:noFill/>
        </p:spPr>
      </p:pic>
      <p:sp>
        <p:nvSpPr>
          <p:cNvPr id="12" name="Content Placeholder 3">
            <a:extLst>
              <a:ext uri="{FF2B5EF4-FFF2-40B4-BE49-F238E27FC236}">
                <a16:creationId xmlns:a16="http://schemas.microsoft.com/office/drawing/2014/main" xmlns="" id="{EC059B7D-480E-E49B-07D0-62A4B37F6684}"/>
              </a:ext>
            </a:extLst>
          </p:cNvPr>
          <p:cNvSpPr>
            <a:spLocks noGrp="1"/>
          </p:cNvSpPr>
          <p:nvPr>
            <p:ph sz="quarter" idx="14"/>
          </p:nvPr>
        </p:nvSpPr>
        <p:spPr>
          <a:xfrm>
            <a:off x="5349240" y="5012267"/>
            <a:ext cx="6400800" cy="1390330"/>
          </a:xfrm>
        </p:spPr>
        <p:txBody>
          <a:bodyPr vert="horz" lIns="91440" tIns="45720" rIns="91440" bIns="45720" rtlCol="0" anchor="t">
            <a:normAutofit lnSpcReduction="10000"/>
          </a:bodyPr>
          <a:lstStyle/>
          <a:p>
            <a:pPr marL="285750" indent="-285750">
              <a:buChar char="•"/>
            </a:pPr>
            <a:r>
              <a:rPr lang="en-US" dirty="0"/>
              <a:t> </a:t>
            </a:r>
            <a:r>
              <a:rPr lang="en-US" sz="2000">
                <a:latin typeface="Bookman Old Style"/>
              </a:rPr>
              <a:t>The EU was created to promote peace, cooperation, and stability after periods of conflict in Europe.</a:t>
            </a:r>
            <a:r>
              <a:rPr lang="en-US" sz="2000" dirty="0">
                <a:latin typeface="Bookman Old Style"/>
              </a:rPr>
              <a:t/>
            </a:r>
            <a:br>
              <a:rPr lang="en-US" sz="2000" dirty="0">
                <a:latin typeface="Bookman Old Style"/>
              </a:rPr>
            </a:br>
            <a:endParaRPr lang="en-US"/>
          </a:p>
        </p:txBody>
      </p:sp>
    </p:spTree>
    <p:extLst>
      <p:ext uri="{BB962C8B-B14F-4D97-AF65-F5344CB8AC3E}">
        <p14:creationId xmlns:p14="http://schemas.microsoft.com/office/powerpoint/2010/main" val="1751885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F5072A-5F3E-FB56-A498-3CACC2BCD40B}"/>
              </a:ext>
            </a:extLst>
          </p:cNvPr>
          <p:cNvSpPr>
            <a:spLocks noGrp="1"/>
          </p:cNvSpPr>
          <p:nvPr>
            <p:ph type="title"/>
          </p:nvPr>
        </p:nvSpPr>
        <p:spPr>
          <a:xfrm>
            <a:off x="321733" y="4162318"/>
            <a:ext cx="2953618" cy="1892808"/>
          </a:xfrm>
        </p:spPr>
        <p:txBody>
          <a:bodyPr anchor="t">
            <a:normAutofit/>
          </a:bodyPr>
          <a:lstStyle/>
          <a:p>
            <a:r>
              <a:rPr lang="en-US" i="0">
                <a:latin typeface="Bookman Old Style"/>
              </a:rPr>
              <a:t>Shared European Values</a:t>
            </a:r>
            <a:endParaRPr lang="bg-BG">
              <a:latin typeface="Bookman Old Style"/>
            </a:endParaRPr>
          </a:p>
        </p:txBody>
      </p:sp>
      <p:pic>
        <p:nvPicPr>
          <p:cNvPr id="6" name="Контейнер за картина 5">
            <a:extLst>
              <a:ext uri="{FF2B5EF4-FFF2-40B4-BE49-F238E27FC236}">
                <a16:creationId xmlns:a16="http://schemas.microsoft.com/office/drawing/2014/main" xmlns="" id="{D84CC47D-38D1-F4B1-5C73-42F172C51378}"/>
              </a:ext>
            </a:extLst>
          </p:cNvPr>
          <p:cNvPicPr>
            <a:picLocks noGrp="1" noChangeAspect="1"/>
          </p:cNvPicPr>
          <p:nvPr>
            <p:ph type="pic" sz="quarter" idx="13"/>
          </p:nvPr>
        </p:nvPicPr>
        <p:blipFill>
          <a:blip r:embed="rId2"/>
          <a:srcRect t="12326" b="41247"/>
          <a:stretch>
            <a:fillRect/>
          </a:stretch>
        </p:blipFill>
        <p:spPr>
          <a:xfrm>
            <a:off x="-1" y="10"/>
            <a:ext cx="12192000" cy="3778260"/>
          </a:xfrm>
          <a:prstGeom prst="rect">
            <a:avLst/>
          </a:prstGeom>
          <a:noFill/>
        </p:spPr>
      </p:pic>
      <p:sp>
        <p:nvSpPr>
          <p:cNvPr id="4" name="Content Placeholder 3">
            <a:extLst>
              <a:ext uri="{FF2B5EF4-FFF2-40B4-BE49-F238E27FC236}">
                <a16:creationId xmlns:a16="http://schemas.microsoft.com/office/drawing/2014/main" xmlns="" id="{42DE842F-FDC7-B259-9F3B-88630D44DFA3}"/>
              </a:ext>
            </a:extLst>
          </p:cNvPr>
          <p:cNvSpPr>
            <a:spLocks noGrp="1"/>
          </p:cNvSpPr>
          <p:nvPr>
            <p:ph sz="quarter" idx="14"/>
          </p:nvPr>
        </p:nvSpPr>
        <p:spPr>
          <a:xfrm>
            <a:off x="3977640" y="4162318"/>
            <a:ext cx="7772400" cy="2240280"/>
          </a:xfrm>
        </p:spPr>
        <p:txBody>
          <a:bodyPr vert="horz" lIns="91440" tIns="45720" rIns="91440" bIns="45720" rtlCol="0" anchor="t">
            <a:normAutofit fontScale="92500" lnSpcReduction="20000"/>
          </a:bodyPr>
          <a:lstStyle/>
          <a:p>
            <a:pPr marL="342900" indent="-342900"/>
            <a:r>
              <a:rPr lang="en-US" sz="2600">
                <a:latin typeface="Bookman Old Style"/>
              </a:rPr>
              <a:t>At the core of the European Union are shared values, including respect for human dignity, freedom, democracy, equality, the rule of law, and human rights.</a:t>
            </a:r>
          </a:p>
          <a:p>
            <a:pPr marL="0" indent="0">
              <a:buNone/>
            </a:pPr>
            <a:r>
              <a:rPr lang="en-US" dirty="0"/>
              <a:t/>
            </a:r>
            <a:br>
              <a:rPr lang="en-US" dirty="0"/>
            </a:br>
            <a:endParaRPr lang="en-US" dirty="0"/>
          </a:p>
        </p:txBody>
      </p:sp>
    </p:spTree>
    <p:extLst>
      <p:ext uri="{BB962C8B-B14F-4D97-AF65-F5344CB8AC3E}">
        <p14:creationId xmlns:p14="http://schemas.microsoft.com/office/powerpoint/2010/main" val="9486002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8B701D7-435D-8E7D-53C0-66C0C37F5C2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xmlns="" id="{D6B28AED-625B-E804-C564-D56DF9C83E2E}"/>
              </a:ext>
            </a:extLst>
          </p:cNvPr>
          <p:cNvSpPr>
            <a:spLocks noGrp="1"/>
          </p:cNvSpPr>
          <p:nvPr>
            <p:ph type="title"/>
          </p:nvPr>
        </p:nvSpPr>
        <p:spPr>
          <a:xfrm>
            <a:off x="8343102" y="1078992"/>
            <a:ext cx="3273552" cy="1942773"/>
          </a:xfrm>
        </p:spPr>
        <p:txBody>
          <a:bodyPr anchor="b">
            <a:normAutofit/>
          </a:bodyPr>
          <a:lstStyle/>
          <a:p>
            <a:r>
              <a:rPr lang="en-US" sz="4600">
                <a:latin typeface="Bookman Old Style"/>
              </a:rPr>
              <a:t>Why Values Matter?</a:t>
            </a:r>
            <a:endParaRPr lang="bg-BG" sz="4600">
              <a:latin typeface="Bookman Old Style"/>
            </a:endParaRPr>
          </a:p>
        </p:txBody>
      </p:sp>
      <p:pic>
        <p:nvPicPr>
          <p:cNvPr id="7" name="Контейнер за картина 6" descr="Картина, която съдържа верига, метални изделия, на открито&#10;&#10;Генерирано от ИИ съдържание може да е неправилно.">
            <a:extLst>
              <a:ext uri="{FF2B5EF4-FFF2-40B4-BE49-F238E27FC236}">
                <a16:creationId xmlns:a16="http://schemas.microsoft.com/office/drawing/2014/main" xmlns="" id="{B1BB47F6-FC37-2FC6-99E8-DB7B5003436E}"/>
              </a:ext>
            </a:extLst>
          </p:cNvPr>
          <p:cNvPicPr>
            <a:picLocks noGrp="1" noChangeAspect="1"/>
          </p:cNvPicPr>
          <p:nvPr>
            <p:ph type="pic" sz="quarter" idx="13"/>
          </p:nvPr>
        </p:nvPicPr>
        <p:blipFill>
          <a:blip r:embed="rId2"/>
          <a:srcRect l="11631" r="12631" b="-1"/>
          <a:stretch>
            <a:fillRect/>
          </a:stretch>
        </p:blipFill>
        <p:spPr>
          <a:xfrm>
            <a:off x="20" y="10"/>
            <a:ext cx="7781345" cy="6857990"/>
          </a:xfrm>
          <a:prstGeom prst="rect">
            <a:avLst/>
          </a:prstGeom>
          <a:noFill/>
        </p:spPr>
      </p:pic>
      <p:sp>
        <p:nvSpPr>
          <p:cNvPr id="6" name="Content Placeholder 5">
            <a:extLst>
              <a:ext uri="{FF2B5EF4-FFF2-40B4-BE49-F238E27FC236}">
                <a16:creationId xmlns:a16="http://schemas.microsoft.com/office/drawing/2014/main" xmlns="" id="{E5236CAB-BB4B-BDCA-63F6-F77BA904E53B}"/>
              </a:ext>
            </a:extLst>
          </p:cNvPr>
          <p:cNvSpPr>
            <a:spLocks noGrp="1"/>
          </p:cNvSpPr>
          <p:nvPr>
            <p:ph sz="quarter" idx="14"/>
          </p:nvPr>
        </p:nvSpPr>
        <p:spPr>
          <a:xfrm>
            <a:off x="8344096" y="3099816"/>
            <a:ext cx="3273552" cy="3763136"/>
          </a:xfrm>
        </p:spPr>
        <p:txBody>
          <a:bodyPr vert="horz" lIns="91440" tIns="45720" rIns="91440" bIns="45720" rtlCol="0" anchor="t">
            <a:normAutofit fontScale="92500" lnSpcReduction="10000"/>
          </a:bodyPr>
          <a:lstStyle/>
          <a:p>
            <a:pPr marL="342900" indent="-342900">
              <a:buChar char="•"/>
            </a:pPr>
            <a:r>
              <a:rPr lang="en-US" sz="2000">
                <a:latin typeface="Bookman Old Style"/>
              </a:rPr>
              <a:t>These values guide how decisions are made and how people are treated within the Union. They apply to all Member States and form the ethical foundation of European cooperation.</a:t>
            </a:r>
            <a:endParaRPr lang="bg-BG" sz="2000">
              <a:latin typeface="Bookman Old Style"/>
            </a:endParaRPr>
          </a:p>
          <a:p>
            <a:pPr marL="0" indent="0">
              <a:buNone/>
            </a:pPr>
            <a:r>
              <a:rPr lang="en-US" dirty="0"/>
              <a:t/>
            </a:r>
            <a:br>
              <a:rPr lang="en-US" dirty="0"/>
            </a:br>
            <a:endParaRPr lang="en-US" dirty="0"/>
          </a:p>
        </p:txBody>
      </p:sp>
    </p:spTree>
    <p:extLst>
      <p:ext uri="{BB962C8B-B14F-4D97-AF65-F5344CB8AC3E}">
        <p14:creationId xmlns:p14="http://schemas.microsoft.com/office/powerpoint/2010/main" val="14034955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6A360D7-F74C-CD9E-C576-1CB8FFE8778E}"/>
              </a:ext>
            </a:extLst>
          </p:cNvPr>
          <p:cNvSpPr>
            <a:spLocks noGrp="1"/>
          </p:cNvSpPr>
          <p:nvPr>
            <p:ph type="title"/>
          </p:nvPr>
        </p:nvSpPr>
        <p:spPr>
          <a:xfrm>
            <a:off x="612646" y="603504"/>
            <a:ext cx="10972802" cy="970463"/>
          </a:xfrm>
        </p:spPr>
        <p:txBody>
          <a:bodyPr anchor="ctr">
            <a:normAutofit/>
          </a:bodyPr>
          <a:lstStyle/>
          <a:p>
            <a:r>
              <a:rPr lang="en-US">
                <a:latin typeface="Bookman Old Style"/>
              </a:rPr>
              <a:t>Democracy in the EU</a:t>
            </a:r>
            <a:endParaRPr lang="bg-BG">
              <a:latin typeface="Bookman Old Style"/>
            </a:endParaRPr>
          </a:p>
        </p:txBody>
      </p:sp>
      <p:pic>
        <p:nvPicPr>
          <p:cNvPr id="4" name="Картина 3" descr="Картина, която съдържа дрехи, на открито, мъж, небе&#10;&#10;Генерирано от ИИ съдържание може да е неправилно.">
            <a:extLst>
              <a:ext uri="{FF2B5EF4-FFF2-40B4-BE49-F238E27FC236}">
                <a16:creationId xmlns:a16="http://schemas.microsoft.com/office/drawing/2014/main" xmlns="" id="{02BE44FB-3918-DBA2-7B1A-215AA6379C6C}"/>
              </a:ext>
            </a:extLst>
          </p:cNvPr>
          <p:cNvPicPr>
            <a:picLocks noChangeAspect="1"/>
          </p:cNvPicPr>
          <p:nvPr/>
        </p:nvPicPr>
        <p:blipFill>
          <a:blip r:embed="rId2"/>
          <a:srcRect r="6911" b="2"/>
          <a:stretch>
            <a:fillRect/>
          </a:stretch>
        </p:blipFill>
        <p:spPr>
          <a:xfrm>
            <a:off x="612645" y="1828800"/>
            <a:ext cx="6172200" cy="4425696"/>
          </a:xfrm>
          <a:prstGeom prst="rect">
            <a:avLst/>
          </a:prstGeom>
          <a:noFill/>
        </p:spPr>
      </p:pic>
      <p:sp>
        <p:nvSpPr>
          <p:cNvPr id="3" name="Контейнер за съдържание 2">
            <a:extLst>
              <a:ext uri="{FF2B5EF4-FFF2-40B4-BE49-F238E27FC236}">
                <a16:creationId xmlns:a16="http://schemas.microsoft.com/office/drawing/2014/main" xmlns="" id="{C7A481CB-0D41-1D28-0528-C8849FF05016}"/>
              </a:ext>
            </a:extLst>
          </p:cNvPr>
          <p:cNvSpPr>
            <a:spLocks noGrp="1"/>
          </p:cNvSpPr>
          <p:nvPr>
            <p:ph sz="quarter" idx="14"/>
          </p:nvPr>
        </p:nvSpPr>
        <p:spPr>
          <a:xfrm>
            <a:off x="7327395" y="1828800"/>
            <a:ext cx="4251960" cy="4428871"/>
          </a:xfrm>
        </p:spPr>
        <p:txBody>
          <a:bodyPr vert="horz" lIns="91440" tIns="45720" rIns="91440" bIns="45720" rtlCol="0" anchor="t">
            <a:normAutofit fontScale="70000" lnSpcReduction="20000"/>
          </a:bodyPr>
          <a:lstStyle/>
          <a:p>
            <a:r>
              <a:rPr lang="en-US" sz="2900" dirty="0">
                <a:latin typeface="Bookman Old Style"/>
              </a:rPr>
              <a:t>Democracy is a central principle of the EU. Decisions are made through institutions that represent citizens and governments. Although institutions operate at a European level, their purpose is similar to democratic institutions in individual countries: to represent people, create rules, and protect rights.</a:t>
            </a:r>
            <a:endParaRPr lang="bg-BG" sz="2900" dirty="0">
              <a:latin typeface="Bookman Old Style"/>
            </a:endParaRPr>
          </a:p>
          <a:p>
            <a:pPr marL="0" indent="0">
              <a:buNone/>
            </a:pPr>
            <a:r>
              <a:rPr lang="en-US" dirty="0"/>
              <a:t/>
            </a:r>
            <a:br>
              <a:rPr lang="en-US" dirty="0"/>
            </a:br>
            <a:r>
              <a:rPr lang="en-US" dirty="0"/>
              <a:t/>
            </a:r>
            <a:br>
              <a:rPr lang="en-US" dirty="0"/>
            </a:br>
            <a:endParaRPr lang="en-US"/>
          </a:p>
        </p:txBody>
      </p:sp>
    </p:spTree>
    <p:extLst>
      <p:ext uri="{BB962C8B-B14F-4D97-AF65-F5344CB8AC3E}">
        <p14:creationId xmlns:p14="http://schemas.microsoft.com/office/powerpoint/2010/main" val="18583877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14BB16D-2F4A-F938-64C3-F8B6808F5004}"/>
              </a:ext>
            </a:extLst>
          </p:cNvPr>
          <p:cNvSpPr>
            <a:spLocks noGrp="1"/>
          </p:cNvSpPr>
          <p:nvPr>
            <p:ph type="title"/>
          </p:nvPr>
        </p:nvSpPr>
        <p:spPr>
          <a:xfrm>
            <a:off x="321733" y="4162318"/>
            <a:ext cx="3453680" cy="1892808"/>
          </a:xfrm>
        </p:spPr>
        <p:txBody>
          <a:bodyPr anchor="t">
            <a:normAutofit/>
          </a:bodyPr>
          <a:lstStyle/>
          <a:p>
            <a:r>
              <a:rPr lang="en-US" sz="3600">
                <a:latin typeface="Bookman Old Style"/>
              </a:rPr>
              <a:t>Main EU Institutions</a:t>
            </a:r>
            <a:endParaRPr lang="bg-BG" sz="3600">
              <a:latin typeface="Bookman Old Style"/>
            </a:endParaRPr>
          </a:p>
        </p:txBody>
      </p:sp>
      <p:pic>
        <p:nvPicPr>
          <p:cNvPr id="19" name="Picture Placeholder 18" descr="Картина, която съдържа сграда, текст, сигнализация, на открито&#10;&#10;Генерирано от ИИ съдържание може да е неправилно.">
            <a:extLst>
              <a:ext uri="{FF2B5EF4-FFF2-40B4-BE49-F238E27FC236}">
                <a16:creationId xmlns:a16="http://schemas.microsoft.com/office/drawing/2014/main" xmlns="" id="{FB03A447-5D12-8108-9E0F-5A149271E9D9}"/>
              </a:ext>
            </a:extLst>
          </p:cNvPr>
          <p:cNvPicPr>
            <a:picLocks noGrp="1" noChangeAspect="1"/>
          </p:cNvPicPr>
          <p:nvPr>
            <p:ph type="pic" sz="quarter" idx="13"/>
          </p:nvPr>
        </p:nvPicPr>
        <p:blipFill>
          <a:blip r:embed="rId2"/>
          <a:srcRect t="25064" b="18334"/>
          <a:stretch>
            <a:fillRect/>
          </a:stretch>
        </p:blipFill>
        <p:spPr>
          <a:xfrm>
            <a:off x="-1" y="10"/>
            <a:ext cx="12192000" cy="3778260"/>
          </a:xfrm>
          <a:noFill/>
        </p:spPr>
      </p:pic>
      <p:sp>
        <p:nvSpPr>
          <p:cNvPr id="5" name="Content Placeholder 4">
            <a:extLst>
              <a:ext uri="{FF2B5EF4-FFF2-40B4-BE49-F238E27FC236}">
                <a16:creationId xmlns:a16="http://schemas.microsoft.com/office/drawing/2014/main" xmlns="" id="{6BCE1C32-E3BE-E820-0C0D-D82105EBFBD0}"/>
              </a:ext>
            </a:extLst>
          </p:cNvPr>
          <p:cNvSpPr>
            <a:spLocks noGrp="1"/>
          </p:cNvSpPr>
          <p:nvPr>
            <p:ph sz="quarter" idx="14"/>
          </p:nvPr>
        </p:nvSpPr>
        <p:spPr>
          <a:xfrm>
            <a:off x="5656420" y="3912287"/>
            <a:ext cx="5153027" cy="2395061"/>
          </a:xfrm>
        </p:spPr>
        <p:txBody>
          <a:bodyPr vert="horz" lIns="91440" tIns="45720" rIns="91440" bIns="45720" rtlCol="0" anchor="t">
            <a:noAutofit/>
          </a:bodyPr>
          <a:lstStyle/>
          <a:p>
            <a:pPr marL="0" indent="0">
              <a:lnSpc>
                <a:spcPct val="110000"/>
              </a:lnSpc>
              <a:buNone/>
            </a:pPr>
            <a:endParaRPr lang="en-US" sz="1700" dirty="0"/>
          </a:p>
          <a:p>
            <a:pPr>
              <a:lnSpc>
                <a:spcPct val="110000"/>
              </a:lnSpc>
            </a:pPr>
            <a:r>
              <a:rPr lang="en-US" sz="2400">
                <a:latin typeface="Bookman Old Style"/>
              </a:rPr>
              <a:t>the European Parliament</a:t>
            </a:r>
          </a:p>
          <a:p>
            <a:pPr>
              <a:lnSpc>
                <a:spcPct val="110000"/>
              </a:lnSpc>
            </a:pPr>
            <a:r>
              <a:rPr lang="en-US" sz="2400">
                <a:latin typeface="Bookman Old Style"/>
              </a:rPr>
              <a:t>the European Commission</a:t>
            </a:r>
          </a:p>
          <a:p>
            <a:pPr>
              <a:lnSpc>
                <a:spcPct val="110000"/>
              </a:lnSpc>
            </a:pPr>
            <a:r>
              <a:rPr lang="en-US" sz="2400">
                <a:latin typeface="Bookman Old Style"/>
              </a:rPr>
              <a:t>the Council of the European Union</a:t>
            </a:r>
            <a:r>
              <a:rPr lang="en-US" sz="2400" dirty="0">
                <a:latin typeface="Bookman Old Style"/>
              </a:rPr>
              <a:t/>
            </a:r>
            <a:br>
              <a:rPr lang="en-US" sz="2400" dirty="0">
                <a:latin typeface="Bookman Old Style"/>
              </a:rPr>
            </a:br>
            <a:endParaRPr lang="en-US" sz="1700"/>
          </a:p>
        </p:txBody>
      </p:sp>
    </p:spTree>
    <p:extLst>
      <p:ext uri="{BB962C8B-B14F-4D97-AF65-F5344CB8AC3E}">
        <p14:creationId xmlns:p14="http://schemas.microsoft.com/office/powerpoint/2010/main" val="18349363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73EE62F-F757-97CA-69BF-74C05CF9577C}"/>
              </a:ext>
            </a:extLst>
          </p:cNvPr>
          <p:cNvSpPr>
            <a:spLocks noGrp="1"/>
          </p:cNvSpPr>
          <p:nvPr>
            <p:ph type="title"/>
          </p:nvPr>
        </p:nvSpPr>
        <p:spPr>
          <a:xfrm>
            <a:off x="612648" y="474821"/>
            <a:ext cx="4572000" cy="932688"/>
          </a:xfrm>
        </p:spPr>
        <p:txBody>
          <a:bodyPr anchor="b">
            <a:noAutofit/>
          </a:bodyPr>
          <a:lstStyle/>
          <a:p>
            <a:r>
              <a:rPr lang="en-US" sz="3600">
                <a:latin typeface="Bookman Old Style"/>
              </a:rPr>
              <a:t>What Do the Institutions Do?</a:t>
            </a:r>
            <a:endParaRPr lang="bg-BG" sz="3600">
              <a:latin typeface="Bookman Old Style"/>
            </a:endParaRPr>
          </a:p>
        </p:txBody>
      </p:sp>
      <p:sp>
        <p:nvSpPr>
          <p:cNvPr id="3" name="Text Placeholder 2">
            <a:extLst>
              <a:ext uri="{FF2B5EF4-FFF2-40B4-BE49-F238E27FC236}">
                <a16:creationId xmlns:a16="http://schemas.microsoft.com/office/drawing/2014/main" xmlns="" id="{3F384BB1-16D4-8510-7BFE-056208DE469A}"/>
              </a:ext>
            </a:extLst>
          </p:cNvPr>
          <p:cNvSpPr>
            <a:spLocks noGrp="1"/>
          </p:cNvSpPr>
          <p:nvPr>
            <p:ph sz="quarter" idx="14"/>
          </p:nvPr>
        </p:nvSpPr>
        <p:spPr>
          <a:xfrm>
            <a:off x="612774" y="1714119"/>
            <a:ext cx="4572000" cy="4983480"/>
          </a:xfrm>
        </p:spPr>
        <p:txBody>
          <a:bodyPr vert="horz" lIns="91440" tIns="45720" rIns="91440" bIns="45720" rtlCol="0" anchor="t">
            <a:normAutofit fontScale="92500" lnSpcReduction="10000"/>
          </a:bodyPr>
          <a:lstStyle/>
          <a:p>
            <a:pPr marL="0" indent="0">
              <a:buNone/>
            </a:pPr>
            <a:r>
              <a:rPr lang="en-US" sz="2100" b="1">
                <a:latin typeface="Bookman Old Style"/>
              </a:rPr>
              <a:t>These institutions work together to balance different interests and ensure democratic decision-making.</a:t>
            </a:r>
          </a:p>
          <a:p>
            <a:pPr marL="342900" indent="-342900"/>
            <a:r>
              <a:rPr lang="en-US" sz="2100" dirty="0">
                <a:latin typeface="Bookman Old Style"/>
              </a:rPr>
              <a:t>the European Parliament, which represents EU citizens,</a:t>
            </a:r>
          </a:p>
          <a:p>
            <a:pPr marL="342900" indent="-342900"/>
            <a:r>
              <a:rPr lang="en-US" sz="2100">
                <a:latin typeface="Bookman Old Style"/>
              </a:rPr>
              <a:t>the European Commission, which works for the common European interest,</a:t>
            </a:r>
          </a:p>
          <a:p>
            <a:pPr marL="342900" indent="-342900"/>
            <a:r>
              <a:rPr lang="en-US" sz="2100">
                <a:latin typeface="Bookman Old Style"/>
              </a:rPr>
              <a:t>the Council of the European Union, where Member States cooperate and decide together.</a:t>
            </a:r>
          </a:p>
          <a:p>
            <a:pPr marL="0" indent="0">
              <a:buNone/>
            </a:pPr>
            <a:r>
              <a:rPr lang="en-US" dirty="0"/>
              <a:t/>
            </a:r>
            <a:br>
              <a:rPr lang="en-US" dirty="0"/>
            </a:br>
            <a:endParaRPr lang="en-US" dirty="0"/>
          </a:p>
        </p:txBody>
      </p:sp>
      <p:pic>
        <p:nvPicPr>
          <p:cNvPr id="4" name="Картина 3" descr="Картина, която съдържа небе, дрехи, човек, синьо&#10;&#10;Генерирано от ИИ съдържание може да е неправилно.">
            <a:extLst>
              <a:ext uri="{FF2B5EF4-FFF2-40B4-BE49-F238E27FC236}">
                <a16:creationId xmlns:a16="http://schemas.microsoft.com/office/drawing/2014/main" xmlns="" id="{A6A4CDC3-E129-2E04-ACA5-DEFB9EDE8F83}"/>
              </a:ext>
            </a:extLst>
          </p:cNvPr>
          <p:cNvPicPr>
            <a:picLocks noChangeAspect="1"/>
          </p:cNvPicPr>
          <p:nvPr/>
        </p:nvPicPr>
        <p:blipFill>
          <a:blip r:embed="rId2"/>
          <a:srcRect l="1360"/>
          <a:stretch>
            <a:fillRect/>
          </a:stretch>
        </p:blipFill>
        <p:spPr>
          <a:xfrm>
            <a:off x="5917720" y="10"/>
            <a:ext cx="6274279" cy="6857990"/>
          </a:xfrm>
          <a:prstGeom prst="rect">
            <a:avLst/>
          </a:prstGeom>
          <a:noFill/>
        </p:spPr>
      </p:pic>
    </p:spTree>
    <p:extLst>
      <p:ext uri="{BB962C8B-B14F-4D97-AF65-F5344CB8AC3E}">
        <p14:creationId xmlns:p14="http://schemas.microsoft.com/office/powerpoint/2010/main" val="1665323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A727380-A532-66A4-50B3-112ED802AFD3}"/>
              </a:ext>
            </a:extLst>
          </p:cNvPr>
          <p:cNvSpPr>
            <a:spLocks noGrp="1"/>
          </p:cNvSpPr>
          <p:nvPr>
            <p:ph type="title"/>
          </p:nvPr>
        </p:nvSpPr>
        <p:spPr>
          <a:xfrm>
            <a:off x="321733" y="5012268"/>
            <a:ext cx="3739896" cy="1390330"/>
          </a:xfrm>
        </p:spPr>
        <p:txBody>
          <a:bodyPr anchor="t">
            <a:normAutofit/>
          </a:bodyPr>
          <a:lstStyle/>
          <a:p>
            <a:r>
              <a:rPr lang="en-US" sz="3600">
                <a:latin typeface="Bookman Old Style"/>
              </a:rPr>
              <a:t>European Citizenship</a:t>
            </a:r>
            <a:endParaRPr lang="bg-BG" sz="3600">
              <a:latin typeface="Bookman Old Style"/>
            </a:endParaRPr>
          </a:p>
        </p:txBody>
      </p:sp>
      <p:pic>
        <p:nvPicPr>
          <p:cNvPr id="8" name="Контейнер за картина 7" descr="Картина, която съдържа човек, хора, на открито, сграда&#10;&#10;Генерирано от ИИ съдържание може да е неправилно.">
            <a:extLst>
              <a:ext uri="{FF2B5EF4-FFF2-40B4-BE49-F238E27FC236}">
                <a16:creationId xmlns:a16="http://schemas.microsoft.com/office/drawing/2014/main" xmlns="" id="{D5E5C095-2141-94A2-714E-3E9EAF5D8710}"/>
              </a:ext>
            </a:extLst>
          </p:cNvPr>
          <p:cNvPicPr>
            <a:picLocks noGrp="1" noChangeAspect="1"/>
          </p:cNvPicPr>
          <p:nvPr>
            <p:ph type="pic" sz="quarter" idx="13"/>
          </p:nvPr>
        </p:nvPicPr>
        <p:blipFill>
          <a:blip r:embed="rId2"/>
          <a:srcRect t="19827" b="19827"/>
          <a:stretch>
            <a:fillRect/>
          </a:stretch>
        </p:blipFill>
        <p:spPr>
          <a:xfrm>
            <a:off x="-1" y="10"/>
            <a:ext cx="12192000" cy="4635122"/>
          </a:xfrm>
          <a:prstGeom prst="rect">
            <a:avLst/>
          </a:prstGeom>
          <a:noFill/>
        </p:spPr>
      </p:pic>
      <p:sp>
        <p:nvSpPr>
          <p:cNvPr id="3" name="Content Placeholder 2">
            <a:extLst>
              <a:ext uri="{FF2B5EF4-FFF2-40B4-BE49-F238E27FC236}">
                <a16:creationId xmlns:a16="http://schemas.microsoft.com/office/drawing/2014/main" xmlns="" id="{F617F2BB-F067-C1A6-62D5-1F8FF64A2B83}"/>
              </a:ext>
            </a:extLst>
          </p:cNvPr>
          <p:cNvSpPr>
            <a:spLocks noGrp="1"/>
          </p:cNvSpPr>
          <p:nvPr>
            <p:ph sz="quarter" idx="14"/>
          </p:nvPr>
        </p:nvSpPr>
        <p:spPr>
          <a:xfrm>
            <a:off x="5349240" y="5012267"/>
            <a:ext cx="6400800" cy="1390330"/>
          </a:xfrm>
        </p:spPr>
        <p:txBody>
          <a:bodyPr vert="horz" lIns="91440" tIns="45720" rIns="91440" bIns="45720" rtlCol="0" anchor="t">
            <a:normAutofit/>
          </a:bodyPr>
          <a:lstStyle/>
          <a:p>
            <a:pPr marL="342900" indent="-342900">
              <a:buChar char="•"/>
            </a:pPr>
            <a:r>
              <a:rPr lang="en-US" sz="2400">
                <a:latin typeface="Bookman Old Style"/>
              </a:rPr>
              <a:t>European citizenship complements national citizenship.</a:t>
            </a:r>
            <a:endParaRPr lang="bg-BG" sz="1800">
              <a:latin typeface="Bookman Old Style"/>
            </a:endParaRPr>
          </a:p>
          <a:p>
            <a:pPr marL="0" indent="0">
              <a:buNone/>
            </a:pPr>
            <a:endParaRPr lang="en-US"/>
          </a:p>
        </p:txBody>
      </p:sp>
      <p:sp>
        <p:nvSpPr>
          <p:cNvPr id="4" name="Текстово поле 3">
            <a:extLst>
              <a:ext uri="{FF2B5EF4-FFF2-40B4-BE49-F238E27FC236}">
                <a16:creationId xmlns:a16="http://schemas.microsoft.com/office/drawing/2014/main" xmlns="" id="{3B7FA837-507D-ACC8-7936-5726B73C4688}"/>
              </a:ext>
            </a:extLst>
          </p:cNvPr>
          <p:cNvSpPr txBox="1"/>
          <p:nvPr/>
        </p:nvSpPr>
        <p:spPr>
          <a:xfrm>
            <a:off x="6607968" y="1619250"/>
            <a:ext cx="464343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bg-BG"/>
          </a:p>
        </p:txBody>
      </p:sp>
    </p:spTree>
    <p:extLst>
      <p:ext uri="{BB962C8B-B14F-4D97-AF65-F5344CB8AC3E}">
        <p14:creationId xmlns:p14="http://schemas.microsoft.com/office/powerpoint/2010/main" val="1093627239"/>
      </p:ext>
    </p:extLst>
  </p:cSld>
  <p:clrMapOvr>
    <a:masterClrMapping/>
  </p:clrMapOvr>
</p:sld>
</file>

<file path=ppt/theme/theme1.xml><?xml version="1.0" encoding="utf-8"?>
<a:theme xmlns:a="http://schemas.openxmlformats.org/drawingml/2006/main" name="Refined Monochrome">
  <a:themeElements>
    <a:clrScheme name="Custom 57">
      <a:dk1>
        <a:srgbClr val="113D61"/>
      </a:dk1>
      <a:lt1>
        <a:srgbClr val="DCEBFF"/>
      </a:lt1>
      <a:dk2>
        <a:srgbClr val="000000"/>
      </a:dk2>
      <a:lt2>
        <a:srgbClr val="FFFFFF"/>
      </a:lt2>
      <a:accent1>
        <a:srgbClr val="3855B4"/>
      </a:accent1>
      <a:accent2>
        <a:srgbClr val="8E0000"/>
      </a:accent2>
      <a:accent3>
        <a:srgbClr val="DE0000"/>
      </a:accent3>
      <a:accent4>
        <a:srgbClr val="FFDCF2"/>
      </a:accent4>
      <a:accent5>
        <a:srgbClr val="DED2E3"/>
      </a:accent5>
      <a:accent6>
        <a:srgbClr val="F7F4F1"/>
      </a:accent6>
      <a:hlink>
        <a:srgbClr val="169C9A"/>
      </a:hlink>
      <a:folHlink>
        <a:srgbClr val="E15C3D"/>
      </a:folHlink>
    </a:clrScheme>
    <a:fontScheme name="Custom 23">
      <a:majorFont>
        <a:latin typeface="Bodoni MT"/>
        <a:ea typeface=""/>
        <a:cs typeface=""/>
      </a:majorFont>
      <a:minorFont>
        <a:latin typeface="Trade Gothic Nex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Refined Monochrome_Sales Presentation_win32_LW_V3" id="{5CA088F4-77D6-4E20-827C-8AA84F124F2F}" vid="{4489657A-662E-4C81-B6D3-306CF5BE480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881A4212-02C6-475D-B332-DC5017D04534}">
  <ds:schemaRefs>
    <ds:schemaRef ds:uri="http://schemas.microsoft.com/sharepoint/v3/contenttype/forms"/>
  </ds:schemaRefs>
</ds:datastoreItem>
</file>

<file path=customXml/itemProps2.xml><?xml version="1.0" encoding="utf-8"?>
<ds:datastoreItem xmlns:ds="http://schemas.openxmlformats.org/officeDocument/2006/customXml" ds:itemID="{52BAF2CE-2C32-498E-B467-6C60C376794B}">
  <ds:schemaRefs>
    <ds:schemaRef ds:uri="16c05727-aa75-4e4a-9b5f-8a80a1165891"/>
    <ds:schemaRef ds:uri="230e9df3-be65-4c73-a93b-d1236ebd677e"/>
    <ds:schemaRef ds:uri="71af3243-3dd4-4a8d-8c0d-dd76da1f02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2185BFC-6E97-4C88-9034-F2A7ED1C005E}">
  <ds:schemaRefs>
    <ds:schemaRef ds:uri="16c05727-aa75-4e4a-9b5f-8a80a1165891"/>
    <ds:schemaRef ds:uri="http://schemas.microsoft.com/office/infopath/2007/PartnerControls"/>
    <ds:schemaRef ds:uri="http://schemas.microsoft.com/office/2006/documentManagement/types"/>
    <ds:schemaRef ds:uri="http://schemas.openxmlformats.org/package/2006/metadata/core-properties"/>
    <ds:schemaRef ds:uri="230e9df3-be65-4c73-a93b-d1236ebd677e"/>
    <ds:schemaRef ds:uri="http://purl.org/dc/elements/1.1/"/>
    <ds:schemaRef ds:uri="http://purl.org/dc/dcmitype/"/>
    <ds:schemaRef ds:uri="71af3243-3dd4-4a8d-8c0d-dd76da1f02a5"/>
    <ds:schemaRef ds:uri="http://purl.org/dc/terms/"/>
    <ds:schemaRef ds:uri="http://schemas.microsoft.com/sharepoint/v3"/>
    <ds:schemaRef ds:uri="http://schemas.microsoft.com/office/2006/metadata/properties"/>
    <ds:schemaRef ds:uri="http://www.w3.org/XML/1998/namespace"/>
  </ds:schemaRefs>
</ds:datastoreItem>
</file>

<file path=docMetadata/LabelInfo.xml><?xml version="1.0" encoding="utf-8"?>
<clbl:labelList xmlns:clbl="http://schemas.microsoft.com/office/2020/mipLabelMetadata">
  <clbl:label id="{f42aa342-8706-4288-bd11-ebb85995028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emplate/>
  <TotalTime>2</TotalTime>
  <Words>547</Words>
  <Application>Microsoft Office PowerPoint</Application>
  <PresentationFormat>Custom</PresentationFormat>
  <Paragraphs>51</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Refined Monochrome</vt:lpstr>
      <vt:lpstr>The European Union as a Community of Values, Rights, and Cooperation  </vt:lpstr>
      <vt:lpstr>What Is the European Union?</vt:lpstr>
      <vt:lpstr>Why Was the EU Created?</vt:lpstr>
      <vt:lpstr>Shared European Values</vt:lpstr>
      <vt:lpstr>Why Values Matter?</vt:lpstr>
      <vt:lpstr>Democracy in the EU</vt:lpstr>
      <vt:lpstr>Main EU Institutions</vt:lpstr>
      <vt:lpstr>What Do the Institutions Do?</vt:lpstr>
      <vt:lpstr>European Citizenship</vt:lpstr>
      <vt:lpstr>Rights of EU Citizens</vt:lpstr>
      <vt:lpstr>Responsibilities of Citizens</vt:lpstr>
      <vt:lpstr>Solidarity</vt:lpstr>
      <vt:lpstr>Cultural Diversity</vt:lpstr>
      <vt:lpstr>Case Study </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European Union as a Community of Values, Rights, and Cooperation  </dc:title>
  <dc:creator>Vostro</dc:creator>
  <cp:lastModifiedBy>Vostro</cp:lastModifiedBy>
  <cp:revision>669</cp:revision>
  <dcterms:created xsi:type="dcterms:W3CDTF">2026-02-21T13:05:00Z</dcterms:created>
  <dcterms:modified xsi:type="dcterms:W3CDTF">2026-02-26T15:38:46Z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