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Εγώ και η Κοινότητά μου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Δικαιώματα, ευθύνες και φροντίδα κοινόχρηστων χώρων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Γιατί χρειαζόμαστε κανόνες;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Οι κανόνες μας κρατούν ασφαλείς.</a:t>
            </a:r>
          </a:p>
          <a:p>
            <a:pPr>
              <a:defRPr sz="1900">
                <a:latin typeface="Arial"/>
              </a:defRPr>
            </a:pPr>
            <a:r>
              <a:t>Οι κανόνες βοηθούν να είμαστε δίκαιοι.</a:t>
            </a:r>
          </a:p>
          <a:p>
            <a:pPr>
              <a:defRPr sz="1900">
                <a:latin typeface="Arial"/>
              </a:defRPr>
            </a:pPr>
            <a:r>
              <a:t>Οι κανόνες ισχύουν για όλους.</a:t>
            </a:r>
          </a:p>
          <a:p>
            <a:pPr>
              <a:defRPr sz="1900">
                <a:latin typeface="Arial"/>
              </a:defRPr>
            </a:pPr>
            <a:r>
              <a:t>Χωρίς κανόνες, τα πράγματα μπορεί να γίνουν άδικα.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Ας σκεφτούμε!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Κατάσταση 1: Παιδιά αφήνουν σκουπίδια στον διάδρομο.</a:t>
            </a:r>
          </a:p>
          <a:p>
            <a:pPr>
              <a:defRPr sz="1900">
                <a:latin typeface="Arial"/>
              </a:defRPr>
            </a:pPr>
            <a:r>
              <a:t>Είναι δίκαιο;</a:t>
            </a:r>
          </a:p>
          <a:p>
            <a:pPr>
              <a:defRPr sz="1900">
                <a:latin typeface="Arial"/>
              </a:defRPr>
            </a:pPr>
            <a:r>
              <a:t>Ποιος πρέπει να καθαρίσει;</a:t>
            </a:r>
          </a:p>
          <a:p>
            <a:pPr>
              <a:defRPr sz="1900">
                <a:latin typeface="Arial"/>
              </a:defRPr>
            </a:pPr>
            <a:r>
              <a:t>Τι θα συνέβαινε αν όλοι το έκαναν αυτό;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Συμπεριφορά στο διαδίκτυο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Ακόμη και στο διαδίκτυο πρέπει να μιλάμε ευγενικά.</a:t>
            </a:r>
          </a:p>
          <a:p>
            <a:pPr>
              <a:defRPr sz="1900">
                <a:latin typeface="Arial"/>
              </a:defRPr>
            </a:pPr>
            <a:r>
              <a:t>Σεβόμαστε τους άλλους.</a:t>
            </a:r>
          </a:p>
          <a:p>
            <a:pPr>
              <a:defRPr sz="1900">
                <a:latin typeface="Arial"/>
              </a:defRPr>
            </a:pPr>
            <a:r>
              <a:t>Σκεφτόμαστε πριν δημοσιεύσουμε.</a:t>
            </a:r>
          </a:p>
          <a:p>
            <a:pPr>
              <a:defRPr sz="1900">
                <a:latin typeface="Arial"/>
              </a:defRPr>
            </a:pPr>
            <a:r>
              <a:t>Οι λέξεις μπορούν να πληγώσουν.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Είμαστε όλοι διαφορετικοί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Οι άνθρωποι μπορεί να έχουν διαφορετικές γλώσσες και παραδόσεις.</a:t>
            </a:r>
          </a:p>
          <a:p>
            <a:pPr>
              <a:defRPr sz="1900">
                <a:latin typeface="Arial"/>
              </a:defRPr>
            </a:pPr>
            <a:r>
              <a:t>Όμως όλοι μοιραζόμαστε κοινές αξίες: σεβασμό, καλοσύνη και ευθύνη.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Τι μάθαμε σήμερα;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Τι είναι οι κοινόχρηστοι χώροι.</a:t>
            </a:r>
          </a:p>
          <a:p>
            <a:pPr>
              <a:defRPr sz="1900">
                <a:latin typeface="Arial"/>
              </a:defRPr>
            </a:pPr>
            <a:r>
              <a:t>Τη διαφορά ανάμεσα στη δημόσια και την ιδιωτική περιουσία.</a:t>
            </a:r>
          </a:p>
          <a:p>
            <a:pPr>
              <a:defRPr sz="1900">
                <a:latin typeface="Arial"/>
              </a:defRPr>
            </a:pPr>
            <a:r>
              <a:t>Τι είναι δικαιώματα και ευθύνες.</a:t>
            </a:r>
          </a:p>
          <a:p>
            <a:pPr>
              <a:defRPr sz="1900">
                <a:latin typeface="Arial"/>
              </a:defRPr>
            </a:pPr>
            <a:r>
              <a:t>Πώς γινόμαστε καλά μέλη της κοινότητάς μας.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Ζούμε μαζί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Τι είναι κοινότητα;</a:t>
            </a:r>
          </a:p>
          <a:p>
            <a:pPr>
              <a:defRPr sz="1900">
                <a:latin typeface="Arial"/>
              </a:defRPr>
            </a:pPr>
            <a:r>
              <a:t>Μια κοινότητα είναι ομάδα ανθρώπων που ζουν και εργάζονται μαζί.</a:t>
            </a:r>
          </a:p>
          <a:p>
            <a:pPr>
              <a:defRPr sz="1900">
                <a:latin typeface="Arial"/>
              </a:defRPr>
            </a:pPr>
            <a:r>
              <a:t>Το σχολείο μας είναι κοινότητα. Η πόλη μας είναι κοινότητα.</a:t>
            </a:r>
          </a:p>
          <a:p>
            <a:pPr>
              <a:defRPr sz="1900">
                <a:latin typeface="Arial"/>
              </a:defRPr>
            </a:pPr>
            <a:r>
              <a:t>Είμαστε όλοι μέρος της!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Ανήκουμε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Είμαστε μέλη του σχολείου και της τάξης μας.</a:t>
            </a:r>
          </a:p>
          <a:p>
            <a:pPr>
              <a:defRPr sz="1900">
                <a:latin typeface="Arial"/>
              </a:defRPr>
            </a:pPr>
            <a:r>
              <a:t>Είμαστε σημαντικοί.</a:t>
            </a:r>
          </a:p>
          <a:p>
            <a:pPr>
              <a:defRPr sz="1900">
                <a:latin typeface="Arial"/>
              </a:defRPr>
            </a:pPr>
            <a:r>
              <a:t>Οι πράξεις μας επηρεάζουν τους άλλους.</a:t>
            </a:r>
          </a:p>
          <a:p>
            <a:pPr>
              <a:defRPr sz="1900">
                <a:latin typeface="Arial"/>
              </a:defRPr>
            </a:pPr>
            <a:r>
              <a:t>Το ανήκειν σημαίνει φροντίδα.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Δημόσιοι και κοινόχρηστοι χώροι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Οι κοινόχρηστοι χώροι είναι για όλους.</a:t>
            </a:r>
          </a:p>
          <a:p>
            <a:pPr>
              <a:defRPr sz="1900">
                <a:latin typeface="Arial"/>
              </a:defRPr>
            </a:pPr>
            <a:r>
              <a:t>Παραδείγματα: σχολείο, πάρκο, παιδική χαρά, βιβλιοθήκη, δρόμος.</a:t>
            </a:r>
          </a:p>
          <a:p>
            <a:pPr>
              <a:defRPr sz="1900">
                <a:latin typeface="Arial"/>
              </a:defRPr>
            </a:pPr>
            <a:r>
              <a:t>Όλοι μπορούν να τους χρησιμοποιούν.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Γιατί πρέπει να τους φροντίζουμε;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Αν τους καταστρέφουμε, όλοι στενοχωριούνται.</a:t>
            </a:r>
          </a:p>
          <a:p>
            <a:pPr>
              <a:defRPr sz="1900">
                <a:latin typeface="Arial"/>
              </a:defRPr>
            </a:pPr>
            <a:r>
              <a:t>Αν τους κρατάμε καθαρούς, όλοι χαίρονται.</a:t>
            </a:r>
          </a:p>
          <a:p>
            <a:pPr>
              <a:defRPr sz="1900">
                <a:latin typeface="Arial"/>
              </a:defRPr>
            </a:pPr>
            <a:r>
              <a:t>Δείχνουμε σεβασμό όταν φροντίζουμε.</a:t>
            </a:r>
          </a:p>
          <a:p>
            <a:pPr>
              <a:defRPr sz="1900">
                <a:latin typeface="Arial"/>
              </a:defRPr>
            </a:pPr>
            <a:r>
              <a:t>Οι κοινόχρηστοι χώροι ανήκουν σε όλους μας.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Ιδιωτική περιουσία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Κάποια πράγματα ανήκουν σε ένα άτομο ή σε μια οικογένεια.</a:t>
            </a:r>
          </a:p>
          <a:p>
            <a:pPr>
              <a:defRPr sz="1900">
                <a:latin typeface="Arial"/>
              </a:defRPr>
            </a:pPr>
            <a:r>
              <a:t>Παραδείγματα: η τσάντα σου, το σπίτι σου.</a:t>
            </a:r>
          </a:p>
          <a:p>
            <a:pPr>
              <a:defRPr sz="1900">
                <a:latin typeface="Arial"/>
              </a:defRPr>
            </a:pPr>
            <a:r>
              <a:t>Πρέπει να σεβόμαστε τα πράγματα των άλλων.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Δικαιώματα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Δικαίωμα είναι κάτι που όλοι πρέπει να έχουν.</a:t>
            </a:r>
          </a:p>
          <a:p>
            <a:pPr>
              <a:defRPr sz="1900">
                <a:latin typeface="Arial"/>
              </a:defRPr>
            </a:pPr>
            <a:r>
              <a:t>Παραδείγματα: δικαίωμα στη μάθηση, στο παιχνίδι, στον ευγενικό λόγο.</a:t>
            </a:r>
          </a:p>
          <a:p>
            <a:pPr>
              <a:defRPr sz="1900">
                <a:latin typeface="Arial"/>
              </a:defRPr>
            </a:pPr>
            <a:r>
              <a:t>Τα δικαιώματα μας βοηθούν να νιώθουμε ασφαλείς και χαρούμενοι.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Ευθύνες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Ευθύνη είναι κάτι που πρέπει να κάνουμε.</a:t>
            </a:r>
          </a:p>
          <a:p>
            <a:pPr>
              <a:defRPr sz="1900">
                <a:latin typeface="Arial"/>
              </a:defRPr>
            </a:pPr>
            <a:r>
              <a:t>Παραδείγματα: κρατάμε την τάξη καθαρή, ακολουθούμε τους σχολικούς κανόνες, είμαστε καλοί με τους άλλους.</a:t>
            </a:r>
          </a:p>
          <a:p>
            <a:pPr>
              <a:defRPr sz="1900">
                <a:latin typeface="Arial"/>
              </a:defRPr>
            </a:pPr>
            <a:r>
              <a:t>Τα δικαιώματα και οι ευθύνες πηγαίνουν μαζί.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Δικαιώματα + Ευθύνες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Δικαίωμα στη μάθηση → φροντίζουμε το σχολείο.</a:t>
            </a:r>
          </a:p>
          <a:p>
            <a:pPr>
              <a:defRPr sz="1900">
                <a:latin typeface="Arial"/>
              </a:defRPr>
            </a:pPr>
            <a:r>
              <a:t>Δικαίωμα στο παιχνίδι → μοιραζόμαστε και παίζουμε με ασφάλεια.</a:t>
            </a:r>
          </a:p>
          <a:p>
            <a:pPr>
              <a:defRPr sz="1900">
                <a:latin typeface="Arial"/>
              </a:defRPr>
            </a:pPr>
            <a:r>
              <a:t>Δικαίωμα στον λόγο → μιλάμε ευγενικά.</a:t>
            </a:r>
          </a:p>
          <a:p>
            <a:pPr>
              <a:defRPr sz="1900">
                <a:latin typeface="Arial"/>
              </a:defRPr>
            </a:pPr>
            <a:r>
              <a:t>Δικαιοσύνη σημαίνει να σκεφτόμαστε τους άλλους.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