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4"/>
  </p:sldMasterIdLst>
  <p:notesMasterIdLst>
    <p:notesMasterId r:id="rId18"/>
  </p:notesMasterIdLst>
  <p:handoutMasterIdLst>
    <p:handoutMasterId r:id="rId19"/>
  </p:handoutMasterIdLst>
  <p:sldIdLst>
    <p:sldId id="1519" r:id="rId5"/>
    <p:sldId id="1520" r:id="rId6"/>
    <p:sldId id="1499" r:id="rId7"/>
    <p:sldId id="1515" r:id="rId8"/>
    <p:sldId id="1521" r:id="rId9"/>
    <p:sldId id="1524" r:id="rId10"/>
    <p:sldId id="1502" r:id="rId11"/>
    <p:sldId id="1517" r:id="rId12"/>
    <p:sldId id="1522" r:id="rId13"/>
    <p:sldId id="1511" r:id="rId14"/>
    <p:sldId id="1512" r:id="rId15"/>
    <p:sldId id="1525" r:id="rId16"/>
    <p:sldId id="152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629"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2/26/2026</a:t>
            </a:fld>
            <a:endParaRPr lang="en-US"/>
          </a:p>
        </p:txBody>
      </p:sp>
      <p:sp>
        <p:nvSpPr>
          <p:cNvPr id="4" name="Footer Placeholder 3">
            <a:extLst>
              <a:ext uri="{FF2B5EF4-FFF2-40B4-BE49-F238E27FC236}">
                <a16:creationId xmlns:a16="http://schemas.microsoft.com/office/drawing/2014/main" xmlns=""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2/26/2026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a:p>
        </p:txBody>
      </p:sp>
    </p:spTree>
    <p:extLst>
      <p:ext uri="{BB962C8B-B14F-4D97-AF65-F5344CB8AC3E}">
        <p14:creationId xmlns:p14="http://schemas.microsoft.com/office/powerpoint/2010/main" val="2691490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029" y="5109526"/>
            <a:ext cx="10923936" cy="641279"/>
          </a:xfrm>
        </p:spPr>
        <p:txBody>
          <a:bodyPr anchor="b">
            <a:noAutofit/>
          </a:bodyPr>
          <a:lstStyle>
            <a:lvl1pPr algn="l">
              <a:defRPr sz="5000" u="sng" cap="all" baseline="0">
                <a:solidFill>
                  <a:schemeClr val="bg1"/>
                </a:solidFill>
              </a:defRPr>
            </a:lvl1pPr>
          </a:lstStyle>
          <a:p>
            <a:r>
              <a:rPr lang="en-US"/>
              <a:t>Click to edit Master title style</a:t>
            </a:r>
          </a:p>
        </p:txBody>
      </p:sp>
      <p:sp>
        <p:nvSpPr>
          <p:cNvPr id="57" name="Subtitle 2">
            <a:extLst>
              <a:ext uri="{FF2B5EF4-FFF2-40B4-BE49-F238E27FC236}">
                <a16:creationId xmlns:a16="http://schemas.microsoft.com/office/drawing/2014/main" xmlns="" id="{CDE85611-F29A-5B31-8523-08B6A1185CA9}"/>
              </a:ext>
            </a:extLst>
          </p:cNvPr>
          <p:cNvSpPr>
            <a:spLocks noGrp="1"/>
          </p:cNvSpPr>
          <p:nvPr>
            <p:ph type="subTitle" idx="1"/>
          </p:nvPr>
        </p:nvSpPr>
        <p:spPr>
          <a:xfrm>
            <a:off x="634029" y="5811724"/>
            <a:ext cx="10923936" cy="409290"/>
          </a:xfrm>
        </p:spPr>
        <p:txBody>
          <a:bodyPr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0" y="0"/>
            <a:ext cx="12191999" cy="4986425"/>
          </a:xfrm>
          <a:blipFill dpi="0" rotWithShape="1">
            <a:blip r:embed="rId2">
              <a:alphaModFix amt="60000"/>
            </a:blip>
            <a:srcRect/>
            <a:stretch>
              <a:fillRect t="-40" b="-40"/>
            </a:stretch>
          </a:blipFill>
        </p:spPr>
        <p:txBody>
          <a:bodyPr/>
          <a:lstStyle/>
          <a:p>
            <a:r>
              <a:rPr lang="en-US"/>
              <a:t>Click icon to add picture</a:t>
            </a:r>
          </a:p>
        </p:txBody>
      </p:sp>
      <p:sp>
        <p:nvSpPr>
          <p:cNvPr id="8" name="Footer Placeholder 7">
            <a:extLst>
              <a:ext uri="{FF2B5EF4-FFF2-40B4-BE49-F238E27FC236}">
                <a16:creationId xmlns:a16="http://schemas.microsoft.com/office/drawing/2014/main" xmlns="" id="{1B5B8C48-05E9-5280-3F6A-22F8BCBB477E}"/>
              </a:ext>
            </a:extLst>
          </p:cNvPr>
          <p:cNvSpPr>
            <a:spLocks noGrp="1"/>
          </p:cNvSpPr>
          <p:nvPr>
            <p:ph type="ftr" sz="quarter" idx="15"/>
          </p:nvPr>
        </p:nvSpPr>
        <p:spPr>
          <a:xfrm>
            <a:off x="634029" y="6211605"/>
            <a:ext cx="3657600" cy="630936"/>
          </a:xfrm>
        </p:spPr>
        <p:txBody>
          <a:bodyPr/>
          <a:lstStyle>
            <a:lvl1pPr>
              <a:defRPr>
                <a:solidFill>
                  <a:schemeClr val="bg1"/>
                </a:solidFill>
              </a:defRPr>
            </a:lvl1pPr>
          </a:lstStyle>
          <a:p>
            <a:r>
              <a:rPr lang="en-US"/>
              <a:t>SHAPING THE FUTURE OF OUR INDUSTRY</a:t>
            </a:r>
          </a:p>
        </p:txBody>
      </p:sp>
      <p:sp>
        <p:nvSpPr>
          <p:cNvPr id="7" name="Date Placeholder 6">
            <a:extLst>
              <a:ext uri="{FF2B5EF4-FFF2-40B4-BE49-F238E27FC236}">
                <a16:creationId xmlns:a16="http://schemas.microsoft.com/office/drawing/2014/main" xmlns="" id="{1AA6C9C7-A264-237A-7F3C-46E6A7A9646D}"/>
              </a:ext>
            </a:extLst>
          </p:cNvPr>
          <p:cNvSpPr>
            <a:spLocks noGrp="1"/>
          </p:cNvSpPr>
          <p:nvPr>
            <p:ph type="dt" sz="half" idx="14"/>
          </p:nvPr>
        </p:nvSpPr>
        <p:spPr>
          <a:xfrm>
            <a:off x="9700589" y="6212217"/>
            <a:ext cx="914400" cy="630936"/>
          </a:xfrm>
        </p:spPr>
        <p:txBody>
          <a:bodyPr/>
          <a:lstStyle>
            <a:lvl1pPr>
              <a:defRPr>
                <a:solidFill>
                  <a:schemeClr val="bg1"/>
                </a:solidFill>
              </a:defRPr>
            </a:lvl1pPr>
          </a:lstStyle>
          <a:p>
            <a:fld id="{4C7524BB-F0A6-4140-A8AB-1C8A7E34AB03}" type="datetime1">
              <a:rPr lang="en-US" smtClean="0"/>
              <a:pPr/>
              <a:t>2/26/2026</a:t>
            </a:fld>
            <a:endParaRPr lang="en-US"/>
          </a:p>
        </p:txBody>
      </p:sp>
      <p:sp>
        <p:nvSpPr>
          <p:cNvPr id="9" name="Slide Number Placeholder 8">
            <a:extLst>
              <a:ext uri="{FF2B5EF4-FFF2-40B4-BE49-F238E27FC236}">
                <a16:creationId xmlns:a16="http://schemas.microsoft.com/office/drawing/2014/main" xmlns="" id="{47BC820F-C031-6832-5CA0-B972903E0D5F}"/>
              </a:ext>
            </a:extLst>
          </p:cNvPr>
          <p:cNvSpPr>
            <a:spLocks noGrp="1"/>
          </p:cNvSpPr>
          <p:nvPr>
            <p:ph type="sldNum" sz="quarter" idx="16"/>
          </p:nvPr>
        </p:nvSpPr>
        <p:spPr>
          <a:xfrm>
            <a:off x="11009325" y="6221013"/>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696780233"/>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028" y="1748474"/>
            <a:ext cx="7538425" cy="4474526"/>
          </a:xfrm>
        </p:spPr>
        <p:txBody>
          <a:bodyPr anchor="b">
            <a:normAutofit/>
          </a:bodyPr>
          <a:lstStyle>
            <a:lvl1pPr algn="l">
              <a:defRPr sz="6000"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6505051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028" y="1748474"/>
            <a:ext cx="7538425" cy="4474526"/>
          </a:xfrm>
        </p:spPr>
        <p:txBody>
          <a:bodyPr anchor="b">
            <a:normAutofit/>
          </a:bodyPr>
          <a:lstStyle>
            <a:lvl1pPr algn="l">
              <a:defRPr sz="6000" cap="all" baseline="0">
                <a:solidFill>
                  <a:schemeClr val="accent1"/>
                </a:solidFill>
              </a:defRPr>
            </a:lvl1pPr>
          </a:lstStyle>
          <a:p>
            <a:r>
              <a:rPr lang="en-US"/>
              <a:t>Click to edit Master title style</a:t>
            </a:r>
          </a:p>
        </p:txBody>
      </p:sp>
    </p:spTree>
    <p:extLst>
      <p:ext uri="{BB962C8B-B14F-4D97-AF65-F5344CB8AC3E}">
        <p14:creationId xmlns:p14="http://schemas.microsoft.com/office/powerpoint/2010/main" val="4327587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Welcom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9" y="1001714"/>
            <a:ext cx="5652464" cy="2613336"/>
          </a:xfrm>
        </p:spPr>
        <p:txBody>
          <a:bodyPr anchor="b">
            <a:noAutofit/>
          </a:bodyPr>
          <a:lstStyle>
            <a:lvl1pPr>
              <a:defRPr sz="6000" u="sng"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a:xfrm>
            <a:off x="634029" y="0"/>
            <a:ext cx="4328498" cy="630936"/>
          </a:xfrm>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a:xfrm>
            <a:off x="9672014" y="0"/>
            <a:ext cx="942975" cy="630936"/>
          </a:xfrm>
        </p:spPr>
        <p:txBody>
          <a:bodyPr/>
          <a:lstStyle>
            <a:lvl1pPr>
              <a:defRPr>
                <a:solidFill>
                  <a:schemeClr val="tx1"/>
                </a:solidFill>
              </a:defRPr>
            </a:lvl1pPr>
          </a:lstStyle>
          <a:p>
            <a:fld id="{05F2758A-C3D6-E84B-B3E9-757EFEF52D55}"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a:xfrm>
            <a:off x="11001373" y="0"/>
            <a:ext cx="556592" cy="630936"/>
          </a:xfrm>
        </p:spPr>
        <p:txBody>
          <a:bodyPr/>
          <a:lstStyle>
            <a:lvl1pPr>
              <a:defRPr>
                <a:solidFill>
                  <a:schemeClr val="tx1"/>
                </a:solidFill>
              </a:defRPr>
            </a:lvl1pPr>
          </a:lstStyle>
          <a:p>
            <a:fld id="{CC057153-B650-4DEB-B370-79DDCFDCE934}" type="slidenum">
              <a:rPr lang="en-US" smtClean="0"/>
              <a:pPr/>
              <a:t>‹#›</a:t>
            </a:fld>
            <a:endParaRPr lang="en-US"/>
          </a:p>
        </p:txBody>
      </p:sp>
      <p:sp>
        <p:nvSpPr>
          <p:cNvPr id="3" name="Content Placeholder 2">
            <a:extLst>
              <a:ext uri="{FF2B5EF4-FFF2-40B4-BE49-F238E27FC236}">
                <a16:creationId xmlns:a16="http://schemas.microsoft.com/office/drawing/2014/main" xmlns="" id="{6C2DD052-3E45-E789-01F8-33250024ECBD}"/>
              </a:ext>
            </a:extLst>
          </p:cNvPr>
          <p:cNvSpPr>
            <a:spLocks noGrp="1"/>
          </p:cNvSpPr>
          <p:nvPr>
            <p:ph idx="1"/>
          </p:nvPr>
        </p:nvSpPr>
        <p:spPr>
          <a:xfrm>
            <a:off x="634029" y="3996050"/>
            <a:ext cx="5652464" cy="2226950"/>
          </a:xfrm>
        </p:spPr>
        <p:txBody>
          <a:bodyPr>
            <a:normAutofit/>
          </a:bodyPr>
          <a:lstStyle>
            <a:lvl1pPr>
              <a:lnSpc>
                <a:spcPct val="120000"/>
              </a:lnSpc>
              <a:spcAft>
                <a:spcPts val="0"/>
              </a:spcAft>
              <a:defRPr sz="1600">
                <a:solidFill>
                  <a:schemeClr val="tx1"/>
                </a:solidFill>
              </a:defRPr>
            </a:lvl1pPr>
            <a:lvl2pPr>
              <a:lnSpc>
                <a:spcPct val="120000"/>
              </a:lnSpc>
              <a:spcAft>
                <a:spcPts val="0"/>
              </a:spcAft>
              <a:defRPr sz="1600">
                <a:solidFill>
                  <a:schemeClr val="tx1"/>
                </a:solidFill>
              </a:defRPr>
            </a:lvl2pPr>
            <a:lvl3pPr>
              <a:lnSpc>
                <a:spcPct val="120000"/>
              </a:lnSpc>
              <a:spcAft>
                <a:spcPts val="0"/>
              </a:spcAft>
              <a:defRPr sz="1600">
                <a:solidFill>
                  <a:schemeClr val="tx1"/>
                </a:solidFill>
              </a:defRPr>
            </a:lvl3pPr>
            <a:lvl4pPr>
              <a:lnSpc>
                <a:spcPct val="120000"/>
              </a:lnSpc>
              <a:spcAft>
                <a:spcPts val="0"/>
              </a:spcAft>
              <a:defRPr sz="1600">
                <a:solidFill>
                  <a:schemeClr val="tx1"/>
                </a:solidFill>
              </a:defRPr>
            </a:lvl4pPr>
            <a:lvl5pPr>
              <a:lnSpc>
                <a:spcPct val="120000"/>
              </a:lnSpc>
              <a:spcAft>
                <a:spcPts val="0"/>
              </a:spcAft>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Picture Placeholder 7">
            <a:extLst>
              <a:ext uri="{FF2B5EF4-FFF2-40B4-BE49-F238E27FC236}">
                <a16:creationId xmlns:a16="http://schemas.microsoft.com/office/drawing/2014/main" xmlns="" id="{DEE8CE2C-7AFC-E265-19EB-F76884D5992B}"/>
              </a:ext>
            </a:extLst>
          </p:cNvPr>
          <p:cNvSpPr>
            <a:spLocks noGrp="1"/>
          </p:cNvSpPr>
          <p:nvPr>
            <p:ph type="pic" sz="quarter" idx="14"/>
          </p:nvPr>
        </p:nvSpPr>
        <p:spPr>
          <a:xfrm>
            <a:off x="6843095" y="630936"/>
            <a:ext cx="4714870" cy="5592064"/>
          </a:xfrm>
          <a:blipFill dpi="0" rotWithShape="1">
            <a:blip r:embed="rId2">
              <a:alphaModFix amt="60000"/>
            </a:blip>
            <a:srcRect/>
            <a:stretch>
              <a:fillRect l="-40" r="-40"/>
            </a:stretch>
          </a:blipFill>
        </p:spPr>
        <p:txBody>
          <a:bodyPr/>
          <a:lstStyle>
            <a:lvl1pPr>
              <a:defRPr>
                <a:solidFill>
                  <a:schemeClr val="tx1"/>
                </a:solidFill>
              </a:defRPr>
            </a:lvl1pPr>
          </a:lstStyle>
          <a:p>
            <a:r>
              <a:rPr lang="en-US"/>
              <a:t>Click icon to add picture</a:t>
            </a:r>
          </a:p>
        </p:txBody>
      </p:sp>
    </p:spTree>
    <p:extLst>
      <p:ext uri="{BB962C8B-B14F-4D97-AF65-F5344CB8AC3E}">
        <p14:creationId xmlns:p14="http://schemas.microsoft.com/office/powerpoint/2010/main" val="217791070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019F8-742E-9EEF-F591-C9666AC32AF1}"/>
              </a:ext>
            </a:extLst>
          </p:cNvPr>
          <p:cNvSpPr>
            <a:spLocks noGrp="1"/>
          </p:cNvSpPr>
          <p:nvPr>
            <p:ph type="title"/>
          </p:nvPr>
        </p:nvSpPr>
        <p:spPr>
          <a:xfrm>
            <a:off x="6858000" y="1001715"/>
            <a:ext cx="4663440" cy="2241233"/>
          </a:xfrm>
        </p:spPr>
        <p:txBody>
          <a:bodyPr anchor="t">
            <a:noAutofit/>
          </a:bodyPr>
          <a:lstStyle>
            <a:lvl1pPr>
              <a:defRPr sz="6000" cap="all" baseline="0">
                <a:solidFill>
                  <a:schemeClr val="tx1"/>
                </a:solidFill>
              </a:defRPr>
            </a:lvl1pPr>
          </a:lstStyle>
          <a:p>
            <a:r>
              <a:rPr lang="en-US"/>
              <a:t>Click to edit Master title style</a:t>
            </a:r>
          </a:p>
        </p:txBody>
      </p:sp>
      <p:sp>
        <p:nvSpPr>
          <p:cNvPr id="8" name="Picture Placeholder 7">
            <a:extLst>
              <a:ext uri="{FF2B5EF4-FFF2-40B4-BE49-F238E27FC236}">
                <a16:creationId xmlns:a16="http://schemas.microsoft.com/office/drawing/2014/main" xmlns="" id="{9AC20259-235D-F9C3-3788-C1457976F5AC}"/>
              </a:ext>
            </a:extLst>
          </p:cNvPr>
          <p:cNvSpPr>
            <a:spLocks noGrp="1"/>
          </p:cNvSpPr>
          <p:nvPr>
            <p:ph type="pic" sz="quarter" idx="14"/>
          </p:nvPr>
        </p:nvSpPr>
        <p:spPr>
          <a:xfrm>
            <a:off x="0" y="0"/>
            <a:ext cx="6096000"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
        <p:nvSpPr>
          <p:cNvPr id="4" name="Footer Placeholder 3">
            <a:extLst>
              <a:ext uri="{FF2B5EF4-FFF2-40B4-BE49-F238E27FC236}">
                <a16:creationId xmlns:a16="http://schemas.microsoft.com/office/drawing/2014/main" xmlns="" id="{0B12CFE6-D05E-5478-B3A4-81DC4DCD7410}"/>
              </a:ext>
            </a:extLst>
          </p:cNvPr>
          <p:cNvSpPr>
            <a:spLocks noGrp="1"/>
          </p:cNvSpPr>
          <p:nvPr>
            <p:ph type="ftr" sz="quarter" idx="11"/>
          </p:nvPr>
        </p:nvSpPr>
        <p:spPr>
          <a:xfrm>
            <a:off x="6843095" y="0"/>
            <a:ext cx="2828918" cy="630936"/>
          </a:xfrm>
        </p:spPr>
        <p:txBody>
          <a:bodyPr/>
          <a:lstStyle>
            <a:lvl1pPr>
              <a:defRPr>
                <a:solidFill>
                  <a:schemeClr val="tx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6CC77F2D-39D2-22F7-CF0B-39D63EBF00B7}"/>
              </a:ext>
            </a:extLst>
          </p:cNvPr>
          <p:cNvSpPr>
            <a:spLocks noGrp="1"/>
          </p:cNvSpPr>
          <p:nvPr>
            <p:ph type="dt" sz="half" idx="10"/>
          </p:nvPr>
        </p:nvSpPr>
        <p:spPr>
          <a:xfrm>
            <a:off x="9707112" y="0"/>
            <a:ext cx="914400" cy="630936"/>
          </a:xfrm>
        </p:spPr>
        <p:txBody>
          <a:bodyPr/>
          <a:lstStyle>
            <a:lvl1pPr>
              <a:defRPr>
                <a:solidFill>
                  <a:schemeClr val="tx1"/>
                </a:solidFill>
              </a:defRPr>
            </a:lvl1pPr>
          </a:lstStyle>
          <a:p>
            <a:fld id="{1EEECD8D-53A7-3A4F-8909-5ECB0FEF37FB}" type="datetime1">
              <a:rPr lang="en-US" smtClean="0"/>
              <a:pPr/>
              <a:t>2/26/2026</a:t>
            </a:fld>
            <a:endParaRPr lang="en-US"/>
          </a:p>
        </p:txBody>
      </p:sp>
      <p:sp>
        <p:nvSpPr>
          <p:cNvPr id="5" name="Slide Number Placeholder 4">
            <a:extLst>
              <a:ext uri="{FF2B5EF4-FFF2-40B4-BE49-F238E27FC236}">
                <a16:creationId xmlns:a16="http://schemas.microsoft.com/office/drawing/2014/main" xmlns="" id="{626B86D3-24E1-029E-BA22-9F17F9517D65}"/>
              </a:ext>
            </a:extLst>
          </p:cNvPr>
          <p:cNvSpPr>
            <a:spLocks noGrp="1"/>
          </p:cNvSpPr>
          <p:nvPr>
            <p:ph type="sldNum" sz="quarter" idx="12"/>
          </p:nvPr>
        </p:nvSpPr>
        <p:spPr>
          <a:xfrm>
            <a:off x="11009324" y="0"/>
            <a:ext cx="548640" cy="630936"/>
          </a:xfrm>
        </p:spPr>
        <p:txBody>
          <a:bodyPr/>
          <a:lstStyle>
            <a:lvl1pPr>
              <a:defRPr>
                <a:solidFill>
                  <a:schemeClr val="tx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28C8B19A-6FC1-2B71-0BFB-9274CBF396B9}"/>
              </a:ext>
            </a:extLst>
          </p:cNvPr>
          <p:cNvSpPr>
            <a:spLocks noGrp="1"/>
          </p:cNvSpPr>
          <p:nvPr>
            <p:ph sz="quarter" idx="13"/>
          </p:nvPr>
        </p:nvSpPr>
        <p:spPr>
          <a:xfrm>
            <a:off x="6858000" y="3623950"/>
            <a:ext cx="4663440" cy="2539106"/>
          </a:xfrm>
        </p:spPr>
        <p:txBody>
          <a:bodyPr>
            <a:normAutofit/>
          </a:bodyPr>
          <a:lstStyle>
            <a:lvl1pPr marL="457200" indent="-457200">
              <a:buFont typeface="+mj-lt"/>
              <a:buAutoNum type="arabicPeriod"/>
              <a:defRPr sz="2000">
                <a:solidFill>
                  <a:schemeClr val="tx1"/>
                </a:solidFill>
              </a:defRPr>
            </a:lvl1pPr>
            <a:lvl2pPr marL="571500" indent="-342900">
              <a:buFont typeface="+mj-lt"/>
              <a:buAutoNum type="arabicPeriod"/>
              <a:defRPr sz="1800">
                <a:solidFill>
                  <a:schemeClr val="tx1"/>
                </a:solidFill>
              </a:defRPr>
            </a:lvl2pPr>
            <a:lvl3pPr marL="800100" indent="-342900">
              <a:buFont typeface="+mj-lt"/>
              <a:buAutoNum type="arabicPeriod"/>
              <a:defRPr sz="1600">
                <a:solidFill>
                  <a:schemeClr val="tx1"/>
                </a:solidFill>
              </a:defRPr>
            </a:lvl3pPr>
            <a:lvl4pPr marL="1028700" indent="-342900">
              <a:buFont typeface="+mj-lt"/>
              <a:buAutoNum type="arabicPeriod"/>
              <a:defRPr sz="1400">
                <a:solidFill>
                  <a:schemeClr val="tx1"/>
                </a:solidFill>
              </a:defRPr>
            </a:lvl4pPr>
            <a:lvl5pPr>
              <a:buFont typeface="+mj-lt"/>
              <a:buAutoNum type="arabicPeriod"/>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7243813"/>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9" y="2129475"/>
            <a:ext cx="4719430" cy="2599051"/>
          </a:xfrm>
        </p:spPr>
        <p:txBody>
          <a:bodyPr>
            <a:no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307E3B5C-D099-9543-A57D-129299D311F4}"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7D633F00-464B-3088-812A-40496FD1021A}"/>
              </a:ext>
            </a:extLst>
          </p:cNvPr>
          <p:cNvSpPr>
            <a:spLocks noGrp="1"/>
          </p:cNvSpPr>
          <p:nvPr>
            <p:ph sz="quarter" idx="13"/>
          </p:nvPr>
        </p:nvSpPr>
        <p:spPr>
          <a:xfrm>
            <a:off x="6843095" y="2129475"/>
            <a:ext cx="4158283" cy="2599051"/>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48939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9" y="1748474"/>
            <a:ext cx="4328498" cy="3726812"/>
          </a:xfrm>
        </p:spPr>
        <p:txBody>
          <a:bodyPr>
            <a:norm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1FDDB5BF-28B0-5C4D-A64A-E611B8C77204}"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D42D62A0-8127-CE86-0633-0D65E1E136F7}"/>
              </a:ext>
            </a:extLst>
          </p:cNvPr>
          <p:cNvSpPr>
            <a:spLocks noGrp="1"/>
          </p:cNvSpPr>
          <p:nvPr>
            <p:ph sz="quarter" idx="13"/>
          </p:nvPr>
        </p:nvSpPr>
        <p:spPr>
          <a:xfrm>
            <a:off x="5348911" y="1748473"/>
            <a:ext cx="6209053" cy="37268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91722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7" y="1381759"/>
            <a:ext cx="4347849" cy="4841241"/>
          </a:xfrm>
        </p:spPr>
        <p:txBody>
          <a:bodyPr>
            <a:norm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9482B860-5E2A-1340-A6D3-E276E55F2222}"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FFB4667A-FE47-8556-FD3A-55FDBA801D76}"/>
              </a:ext>
            </a:extLst>
          </p:cNvPr>
          <p:cNvSpPr>
            <a:spLocks noGrp="1"/>
          </p:cNvSpPr>
          <p:nvPr>
            <p:ph sz="quarter" idx="13"/>
          </p:nvPr>
        </p:nvSpPr>
        <p:spPr>
          <a:xfrm>
            <a:off x="5348911" y="1381759"/>
            <a:ext cx="6209054" cy="484124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1288327"/>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14677" y="1001715"/>
            <a:ext cx="4347850" cy="4855526"/>
          </a:xfrm>
        </p:spPr>
        <p:txBody>
          <a:bodyPr>
            <a:norm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E8676C7A-4B29-7743-AB3A-5EEF28262A7C}"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C6F072A2-EBC7-B7EA-DA98-BAC0AA46E7A4}"/>
              </a:ext>
            </a:extLst>
          </p:cNvPr>
          <p:cNvSpPr>
            <a:spLocks noGrp="1"/>
          </p:cNvSpPr>
          <p:nvPr>
            <p:ph sz="quarter" idx="13"/>
          </p:nvPr>
        </p:nvSpPr>
        <p:spPr>
          <a:xfrm>
            <a:off x="5348911" y="1001715"/>
            <a:ext cx="6209053" cy="485552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1574937"/>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2" y="1001715"/>
            <a:ext cx="3385529" cy="5221285"/>
          </a:xfrm>
        </p:spPr>
        <p:txBody>
          <a:bodyPr>
            <a:norm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17826AE1-158D-A74A-A5C8-25E57C484C69}"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8C71126E-AEFA-B45A-CD39-AC1315E03339}"/>
              </a:ext>
            </a:extLst>
          </p:cNvPr>
          <p:cNvSpPr>
            <a:spLocks noGrp="1"/>
          </p:cNvSpPr>
          <p:nvPr>
            <p:ph sz="quarter" idx="13"/>
          </p:nvPr>
        </p:nvSpPr>
        <p:spPr>
          <a:xfrm>
            <a:off x="4405935" y="1001715"/>
            <a:ext cx="7152029" cy="522128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617369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7">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9" y="1001714"/>
            <a:ext cx="10923935" cy="1127760"/>
          </a:xfrm>
        </p:spPr>
        <p:txBody>
          <a:bodyPr>
            <a:noAutofit/>
          </a:bodyPr>
          <a:lstStyle>
            <a:lvl1pPr>
              <a:defRPr sz="6000" u="sng"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a:xfrm>
            <a:off x="634029" y="0"/>
            <a:ext cx="4328498" cy="630936"/>
          </a:xfrm>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a:xfrm>
            <a:off x="9672014" y="0"/>
            <a:ext cx="942975" cy="630936"/>
          </a:xfrm>
        </p:spPr>
        <p:txBody>
          <a:bodyPr/>
          <a:lstStyle>
            <a:lvl1pPr>
              <a:defRPr>
                <a:solidFill>
                  <a:schemeClr val="tx1"/>
                </a:solidFill>
              </a:defRPr>
            </a:lvl1pPr>
          </a:lstStyle>
          <a:p>
            <a:fld id="{FA1EC562-4E50-D34B-8F39-5DD0D018EB66}"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a:xfrm>
            <a:off x="11001373" y="0"/>
            <a:ext cx="556592" cy="630936"/>
          </a:xfrm>
        </p:spPr>
        <p:txBody>
          <a:bodyPr/>
          <a:lstStyle>
            <a:lvl1pPr>
              <a:defRPr>
                <a:solidFill>
                  <a:schemeClr val="tx1"/>
                </a:solidFill>
              </a:defRPr>
            </a:lvl1pPr>
          </a:lstStyle>
          <a:p>
            <a:fld id="{CC057153-B650-4DEB-B370-79DDCFDCE934}" type="slidenum">
              <a:rPr lang="en-US" smtClean="0"/>
              <a:pPr/>
              <a:t>‹#›</a:t>
            </a:fld>
            <a:endParaRPr lang="en-US"/>
          </a:p>
        </p:txBody>
      </p:sp>
      <p:sp>
        <p:nvSpPr>
          <p:cNvPr id="3" name="Content Placeholder 2">
            <a:extLst>
              <a:ext uri="{FF2B5EF4-FFF2-40B4-BE49-F238E27FC236}">
                <a16:creationId xmlns:a16="http://schemas.microsoft.com/office/drawing/2014/main" xmlns="" id="{6C2DD052-3E45-E789-01F8-33250024ECBD}"/>
              </a:ext>
            </a:extLst>
          </p:cNvPr>
          <p:cNvSpPr>
            <a:spLocks noGrp="1"/>
          </p:cNvSpPr>
          <p:nvPr>
            <p:ph idx="1"/>
          </p:nvPr>
        </p:nvSpPr>
        <p:spPr>
          <a:xfrm>
            <a:off x="634029" y="2495234"/>
            <a:ext cx="10923935" cy="372776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378588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p:txBody>
          <a:bodyPr>
            <a:noAutofit/>
          </a:bodyPr>
          <a:lstStyle>
            <a:lvl1pPr>
              <a:defRPr sz="6000" u="sng" cap="all" baseline="0">
                <a:solidFill>
                  <a:schemeClr val="bg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a:xfrm>
            <a:off x="634029" y="0"/>
            <a:ext cx="4328498" cy="630936"/>
          </a:xfrm>
        </p:spPr>
        <p:txBody>
          <a:body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a:xfrm>
            <a:off x="9672014" y="0"/>
            <a:ext cx="942975" cy="630936"/>
          </a:xfrm>
        </p:spPr>
        <p:txBody>
          <a:bodyPr/>
          <a:lstStyle/>
          <a:p>
            <a:fld id="{7E574385-C0BA-734A-92FC-17834D8EB701}" type="datetime1">
              <a:rPr lang="en-US" smtClean="0"/>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a:xfrm>
            <a:off x="11001373" y="0"/>
            <a:ext cx="556592" cy="630936"/>
          </a:xfrm>
        </p:spPr>
        <p:txBody>
          <a:bodyPr/>
          <a:lstStyle/>
          <a:p>
            <a:fld id="{CC057153-B650-4DEB-B370-79DDCFDCE934}" type="slidenum">
              <a:rPr lang="en-US" smtClean="0"/>
              <a:t>‹#›</a:t>
            </a:fld>
            <a:endParaRPr lang="en-US"/>
          </a:p>
        </p:txBody>
      </p:sp>
      <p:sp>
        <p:nvSpPr>
          <p:cNvPr id="3" name="Content Placeholder 2">
            <a:extLst>
              <a:ext uri="{FF2B5EF4-FFF2-40B4-BE49-F238E27FC236}">
                <a16:creationId xmlns:a16="http://schemas.microsoft.com/office/drawing/2014/main" xmlns="" id="{6C2DD052-3E45-E789-01F8-33250024ECBD}"/>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7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019F8-742E-9EEF-F591-C9666AC32AF1}"/>
              </a:ext>
            </a:extLst>
          </p:cNvPr>
          <p:cNvSpPr>
            <a:spLocks noGrp="1"/>
          </p:cNvSpPr>
          <p:nvPr>
            <p:ph type="title"/>
          </p:nvPr>
        </p:nvSpPr>
        <p:spPr>
          <a:xfrm>
            <a:off x="634029" y="1011936"/>
            <a:ext cx="8481400" cy="1484254"/>
          </a:xfrm>
        </p:spPr>
        <p:txBody>
          <a:bodyPr anchor="t">
            <a:noAutofit/>
          </a:bodyPr>
          <a:lstStyle>
            <a:lvl1pPr>
              <a:defRPr sz="6000" cap="all"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xmlns="" id="{0B12CFE6-D05E-5478-B3A4-81DC4DCD7410}"/>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6CC77F2D-39D2-22F7-CF0B-39D63EBF00B7}"/>
              </a:ext>
            </a:extLst>
          </p:cNvPr>
          <p:cNvSpPr>
            <a:spLocks noGrp="1"/>
          </p:cNvSpPr>
          <p:nvPr>
            <p:ph type="dt" sz="half" idx="10"/>
          </p:nvPr>
        </p:nvSpPr>
        <p:spPr/>
        <p:txBody>
          <a:bodyPr/>
          <a:lstStyle>
            <a:lvl1pPr>
              <a:defRPr>
                <a:solidFill>
                  <a:schemeClr val="tx1"/>
                </a:solidFill>
              </a:defRPr>
            </a:lvl1pPr>
          </a:lstStyle>
          <a:p>
            <a:fld id="{3EDD5DD5-92AA-6440-87DE-277C532BE8AC}" type="datetime1">
              <a:rPr lang="en-US" smtClean="0"/>
              <a:pPr/>
              <a:t>2/26/2026</a:t>
            </a:fld>
            <a:endParaRPr lang="en-US"/>
          </a:p>
        </p:txBody>
      </p:sp>
      <p:sp>
        <p:nvSpPr>
          <p:cNvPr id="5" name="Slide Number Placeholder 4">
            <a:extLst>
              <a:ext uri="{FF2B5EF4-FFF2-40B4-BE49-F238E27FC236}">
                <a16:creationId xmlns:a16="http://schemas.microsoft.com/office/drawing/2014/main" xmlns=""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28C8B19A-6FC1-2B71-0BFB-9274CBF396B9}"/>
              </a:ext>
            </a:extLst>
          </p:cNvPr>
          <p:cNvSpPr>
            <a:spLocks noGrp="1"/>
          </p:cNvSpPr>
          <p:nvPr>
            <p:ph sz="quarter" idx="13"/>
          </p:nvPr>
        </p:nvSpPr>
        <p:spPr>
          <a:xfrm>
            <a:off x="634029" y="2877190"/>
            <a:ext cx="8481400" cy="3345810"/>
          </a:xfrm>
        </p:spPr>
        <p:txBody>
          <a:bodyPr>
            <a:normAutofit/>
          </a:bodyPr>
          <a:lstStyle>
            <a:lvl1pPr marL="457200" indent="-457200">
              <a:buFont typeface="+mj-lt"/>
              <a:buAutoNum type="arabicPeriod"/>
              <a:defRPr sz="2400">
                <a:solidFill>
                  <a:schemeClr val="tx1"/>
                </a:solidFill>
              </a:defRPr>
            </a:lvl1pPr>
            <a:lvl2pPr marL="685800" indent="-457200">
              <a:buFont typeface="+mj-lt"/>
              <a:buAutoNum type="arabicPeriod"/>
              <a:defRPr sz="2000">
                <a:solidFill>
                  <a:schemeClr val="tx1"/>
                </a:solidFill>
              </a:defRPr>
            </a:lvl2pPr>
            <a:lvl3pPr marL="800100" indent="-342900">
              <a:buFont typeface="+mj-lt"/>
              <a:buAutoNum type="arabicPeriod"/>
              <a:defRPr sz="1800">
                <a:solidFill>
                  <a:schemeClr val="tx1"/>
                </a:solidFill>
              </a:defRPr>
            </a:lvl3pPr>
            <a:lvl4pPr marL="1028700" indent="-342900">
              <a:buFont typeface="+mj-lt"/>
              <a:buAutoNum type="arabicPeriod"/>
              <a:defRPr sz="1600">
                <a:solidFill>
                  <a:schemeClr val="tx1"/>
                </a:solidFill>
              </a:defRPr>
            </a:lvl4pPr>
            <a:lvl5pPr marL="1257300" indent="-342900">
              <a:buFont typeface="+mj-lt"/>
              <a:buAutoNum type="arabicPeriod"/>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0827042"/>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5348911" y="1001714"/>
            <a:ext cx="6209053" cy="1122374"/>
          </a:xfrm>
        </p:spPr>
        <p:txBody>
          <a:bodyPr anchor="t"/>
          <a:lstStyle>
            <a:lvl1pPr>
              <a:defRPr cap="all" baseline="0">
                <a:solidFill>
                  <a:schemeClr val="tx1"/>
                </a:solidFill>
              </a:defRPr>
            </a:lvl1pPr>
          </a:lstStyle>
          <a:p>
            <a:r>
              <a:rPr lang="en-US"/>
              <a:t>Click to edit Master title style</a:t>
            </a:r>
          </a:p>
        </p:txBody>
      </p:sp>
      <p:sp>
        <p:nvSpPr>
          <p:cNvPr id="9" name="Footer Placeholder 8">
            <a:extLst>
              <a:ext uri="{FF2B5EF4-FFF2-40B4-BE49-F238E27FC236}">
                <a16:creationId xmlns:a16="http://schemas.microsoft.com/office/drawing/2014/main" xmlns="" id="{C65BFCB1-FAA8-D03A-3B62-DCB2CF1CA112}"/>
              </a:ext>
            </a:extLst>
          </p:cNvPr>
          <p:cNvSpPr>
            <a:spLocks noGrp="1"/>
          </p:cNvSpPr>
          <p:nvPr>
            <p:ph type="ftr" sz="quarter" idx="16"/>
          </p:nvPr>
        </p:nvSpPr>
        <p:spPr>
          <a:xfrm>
            <a:off x="6843096" y="0"/>
            <a:ext cx="2828918" cy="630936"/>
          </a:xfrm>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1E742B5C-5438-96A4-4A2A-AE939906F8A4}"/>
              </a:ext>
            </a:extLst>
          </p:cNvPr>
          <p:cNvSpPr>
            <a:spLocks noGrp="1"/>
          </p:cNvSpPr>
          <p:nvPr>
            <p:ph type="dt" sz="half" idx="15"/>
          </p:nvPr>
        </p:nvSpPr>
        <p:spPr>
          <a:xfrm>
            <a:off x="9700589" y="0"/>
            <a:ext cx="914400" cy="630936"/>
          </a:xfrm>
        </p:spPr>
        <p:txBody>
          <a:bodyPr/>
          <a:lstStyle>
            <a:lvl1pPr>
              <a:defRPr>
                <a:solidFill>
                  <a:schemeClr val="tx1"/>
                </a:solidFill>
              </a:defRPr>
            </a:lvl1pPr>
          </a:lstStyle>
          <a:p>
            <a:fld id="{33C78A78-9BD4-2540-9BAB-27AD9352B454}" type="datetime1">
              <a:rPr lang="en-US" smtClean="0"/>
              <a:pPr/>
              <a:t>2/26/2026</a:t>
            </a:fld>
            <a:endParaRPr lang="en-US"/>
          </a:p>
        </p:txBody>
      </p:sp>
      <p:sp>
        <p:nvSpPr>
          <p:cNvPr id="10" name="Slide Number Placeholder 9">
            <a:extLst>
              <a:ext uri="{FF2B5EF4-FFF2-40B4-BE49-F238E27FC236}">
                <a16:creationId xmlns:a16="http://schemas.microsoft.com/office/drawing/2014/main" xmlns="" id="{0A608994-46CD-AAE0-DCC4-A59D26254D84}"/>
              </a:ext>
            </a:extLst>
          </p:cNvPr>
          <p:cNvSpPr>
            <a:spLocks noGrp="1"/>
          </p:cNvSpPr>
          <p:nvPr>
            <p:ph type="sldNum" sz="quarter" idx="17"/>
          </p:nvPr>
        </p:nvSpPr>
        <p:spPr>
          <a:xfrm>
            <a:off x="11009324" y="0"/>
            <a:ext cx="548640" cy="630936"/>
          </a:xfrm>
        </p:spPr>
        <p:txBody>
          <a:bodyPr/>
          <a:lstStyle>
            <a:lvl1pPr>
              <a:defRPr>
                <a:solidFill>
                  <a:schemeClr val="tx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1"/>
            <a:ext cx="4904907"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
        <p:nvSpPr>
          <p:cNvPr id="8" name="Content Placeholder 7">
            <a:extLst>
              <a:ext uri="{FF2B5EF4-FFF2-40B4-BE49-F238E27FC236}">
                <a16:creationId xmlns:a16="http://schemas.microsoft.com/office/drawing/2014/main" xmlns="" id="{818B74D6-CD72-B859-C229-60DB988B25E3}"/>
              </a:ext>
            </a:extLst>
          </p:cNvPr>
          <p:cNvSpPr>
            <a:spLocks noGrp="1"/>
          </p:cNvSpPr>
          <p:nvPr>
            <p:ph sz="quarter" idx="14"/>
          </p:nvPr>
        </p:nvSpPr>
        <p:spPr>
          <a:xfrm>
            <a:off x="5348911" y="2496189"/>
            <a:ext cx="6209053" cy="372681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5385792"/>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8" y="1001714"/>
            <a:ext cx="6209066" cy="1121419"/>
          </a:xfrm>
        </p:spPr>
        <p:txBody>
          <a:bodyPr anchor="t"/>
          <a:lstStyle>
            <a:lvl1pPr>
              <a:defRPr cap="all" baseline="0">
                <a:solidFill>
                  <a:schemeClr val="bg1"/>
                </a:solidFill>
              </a:defRPr>
            </a:lvl1pPr>
          </a:lstStyle>
          <a:p>
            <a:r>
              <a:rPr lang="en-US"/>
              <a:t>Click to edit Master title style</a:t>
            </a:r>
          </a:p>
        </p:txBody>
      </p:sp>
      <p:sp>
        <p:nvSpPr>
          <p:cNvPr id="10" name="Footer Placeholder 9">
            <a:extLst>
              <a:ext uri="{FF2B5EF4-FFF2-40B4-BE49-F238E27FC236}">
                <a16:creationId xmlns:a16="http://schemas.microsoft.com/office/drawing/2014/main" xmlns="" id="{4515DEC4-C967-ABFB-73CF-0A90335332A4}"/>
              </a:ext>
            </a:extLst>
          </p:cNvPr>
          <p:cNvSpPr>
            <a:spLocks noGrp="1"/>
          </p:cNvSpPr>
          <p:nvPr>
            <p:ph type="ftr" sz="quarter" idx="16"/>
          </p:nvPr>
        </p:nvSpPr>
        <p:spPr>
          <a:xfrm>
            <a:off x="634028" y="0"/>
            <a:ext cx="3181348" cy="630936"/>
          </a:xfrm>
        </p:spPr>
        <p:txBody>
          <a:bodyPr/>
          <a:lstStyle>
            <a:lvl1pPr>
              <a:defRPr>
                <a:solidFill>
                  <a:schemeClr val="bg1"/>
                </a:solidFill>
              </a:defRPr>
            </a:lvl1pPr>
          </a:lstStyle>
          <a:p>
            <a:r>
              <a:rPr lang="en-US"/>
              <a:t>SHAPING THE FUTURE OF OUR INDUSTRY</a:t>
            </a:r>
          </a:p>
        </p:txBody>
      </p:sp>
      <p:sp>
        <p:nvSpPr>
          <p:cNvPr id="9" name="Date Placeholder 8">
            <a:extLst>
              <a:ext uri="{FF2B5EF4-FFF2-40B4-BE49-F238E27FC236}">
                <a16:creationId xmlns:a16="http://schemas.microsoft.com/office/drawing/2014/main" xmlns="" id="{81177663-FC76-DF36-EEB7-5BE4C6C82F3A}"/>
              </a:ext>
            </a:extLst>
          </p:cNvPr>
          <p:cNvSpPr>
            <a:spLocks noGrp="1"/>
          </p:cNvSpPr>
          <p:nvPr>
            <p:ph type="dt" sz="half" idx="15"/>
          </p:nvPr>
        </p:nvSpPr>
        <p:spPr>
          <a:xfrm>
            <a:off x="3859766" y="0"/>
            <a:ext cx="896113" cy="630936"/>
          </a:xfrm>
        </p:spPr>
        <p:txBody>
          <a:bodyPr/>
          <a:lstStyle>
            <a:lvl1pPr>
              <a:defRPr>
                <a:solidFill>
                  <a:schemeClr val="bg1"/>
                </a:solidFill>
              </a:defRPr>
            </a:lvl1pPr>
          </a:lstStyle>
          <a:p>
            <a:fld id="{6B5BCBD1-B884-5B4C-ACE8-81AA2A39E888}" type="datetime1">
              <a:rPr lang="en-US" smtClean="0"/>
              <a:pPr/>
              <a:t>2/26/2026</a:t>
            </a:fld>
            <a:endParaRPr lang="en-US"/>
          </a:p>
        </p:txBody>
      </p:sp>
      <p:sp>
        <p:nvSpPr>
          <p:cNvPr id="12" name="Slide Number Placeholder 11">
            <a:extLst>
              <a:ext uri="{FF2B5EF4-FFF2-40B4-BE49-F238E27FC236}">
                <a16:creationId xmlns:a16="http://schemas.microsoft.com/office/drawing/2014/main" xmlns="" id="{A5A5085F-BE80-B110-AA1F-9DD0919E27D7}"/>
              </a:ext>
            </a:extLst>
          </p:cNvPr>
          <p:cNvSpPr>
            <a:spLocks noGrp="1"/>
          </p:cNvSpPr>
          <p:nvPr>
            <p:ph type="sldNum" sz="quarter" idx="17"/>
          </p:nvPr>
        </p:nvSpPr>
        <p:spPr>
          <a:xfrm>
            <a:off x="4800270" y="0"/>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07755DB3-9272-8E5E-039F-AC14A2C07898}"/>
              </a:ext>
            </a:extLst>
          </p:cNvPr>
          <p:cNvSpPr>
            <a:spLocks noGrp="1"/>
          </p:cNvSpPr>
          <p:nvPr>
            <p:ph sz="quarter" idx="14"/>
          </p:nvPr>
        </p:nvSpPr>
        <p:spPr>
          <a:xfrm>
            <a:off x="634028" y="2495234"/>
            <a:ext cx="6209066" cy="372776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7262823" y="0"/>
            <a:ext cx="4929177" cy="6858000"/>
          </a:xfrm>
          <a:blipFill dpi="0" rotWithShape="1">
            <a:blip r:embed="rId2">
              <a:alphaModFix amt="60000"/>
            </a:blip>
            <a:srcRect/>
            <a:stretch>
              <a:fillRect/>
            </a:stretch>
          </a:blipFill>
        </p:spPr>
        <p:txBody>
          <a:bodyPr/>
          <a:lstStyle/>
          <a:p>
            <a:r>
              <a:rPr lang="en-US"/>
              <a:t>Click icon to add picture</a:t>
            </a:r>
          </a:p>
        </p:txBody>
      </p:sp>
    </p:spTree>
    <p:extLst>
      <p:ext uri="{BB962C8B-B14F-4D97-AF65-F5344CB8AC3E}">
        <p14:creationId xmlns:p14="http://schemas.microsoft.com/office/powerpoint/2010/main" val="248771762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4405936" y="1001714"/>
            <a:ext cx="7152028" cy="1122374"/>
          </a:xfrm>
        </p:spPr>
        <p:txBody>
          <a:bodyPr anchor="t"/>
          <a:lstStyle>
            <a:lvl1pPr>
              <a:defRPr cap="all" baseline="0">
                <a:solidFill>
                  <a:schemeClr val="bg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1"/>
            <a:ext cx="4019547" cy="6858000"/>
          </a:xfrm>
          <a:blipFill dpi="0" rotWithShape="1">
            <a:blip r:embed="rId2">
              <a:alphaModFix amt="60000"/>
            </a:blip>
            <a:srcRect/>
            <a:stretch>
              <a:fillRect/>
            </a:stretch>
          </a:blipFill>
        </p:spPr>
        <p:txBody>
          <a:bodyPr/>
          <a:lstStyle/>
          <a:p>
            <a:r>
              <a:rPr lang="en-US"/>
              <a:t>Click icon to add picture</a:t>
            </a:r>
          </a:p>
        </p:txBody>
      </p:sp>
      <p:sp>
        <p:nvSpPr>
          <p:cNvPr id="4" name="Footer Placeholder 3">
            <a:extLst>
              <a:ext uri="{FF2B5EF4-FFF2-40B4-BE49-F238E27FC236}">
                <a16:creationId xmlns:a16="http://schemas.microsoft.com/office/drawing/2014/main" xmlns="" id="{5446E4B5-B423-4137-0255-D68BAC85BE95}"/>
              </a:ext>
            </a:extLst>
          </p:cNvPr>
          <p:cNvSpPr>
            <a:spLocks noGrp="1"/>
          </p:cNvSpPr>
          <p:nvPr>
            <p:ph type="ftr" sz="quarter" idx="16"/>
          </p:nvPr>
        </p:nvSpPr>
        <p:spPr>
          <a:xfrm>
            <a:off x="6871664" y="0"/>
            <a:ext cx="2800349" cy="630936"/>
          </a:xfrm>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F0BFB53A-8FDF-F131-DCF2-D7BECE95381F}"/>
              </a:ext>
            </a:extLst>
          </p:cNvPr>
          <p:cNvSpPr>
            <a:spLocks noGrp="1"/>
          </p:cNvSpPr>
          <p:nvPr>
            <p:ph type="dt" sz="half" idx="15"/>
          </p:nvPr>
        </p:nvSpPr>
        <p:spPr>
          <a:xfrm>
            <a:off x="9700589" y="0"/>
            <a:ext cx="914400" cy="630936"/>
          </a:xfrm>
        </p:spPr>
        <p:txBody>
          <a:bodyPr/>
          <a:lstStyle>
            <a:lvl1pPr>
              <a:defRPr>
                <a:solidFill>
                  <a:schemeClr val="bg1"/>
                </a:solidFill>
              </a:defRPr>
            </a:lvl1pPr>
          </a:lstStyle>
          <a:p>
            <a:fld id="{B561CBF7-6530-194B-9FC2-12E7E7738880}" type="datetime1">
              <a:rPr lang="en-US" smtClean="0"/>
              <a:pPr/>
              <a:t>2/26/2026</a:t>
            </a:fld>
            <a:endParaRPr lang="en-US"/>
          </a:p>
        </p:txBody>
      </p:sp>
      <p:sp>
        <p:nvSpPr>
          <p:cNvPr id="9" name="Slide Number Placeholder 8">
            <a:extLst>
              <a:ext uri="{FF2B5EF4-FFF2-40B4-BE49-F238E27FC236}">
                <a16:creationId xmlns:a16="http://schemas.microsoft.com/office/drawing/2014/main" xmlns="" id="{79FEC5A8-0DCB-9EEB-83E2-0411804C543D}"/>
              </a:ext>
            </a:extLst>
          </p:cNvPr>
          <p:cNvSpPr>
            <a:spLocks noGrp="1"/>
          </p:cNvSpPr>
          <p:nvPr>
            <p:ph type="sldNum" sz="quarter" idx="17"/>
          </p:nvPr>
        </p:nvSpPr>
        <p:spPr>
          <a:xfrm>
            <a:off x="11009324" y="0"/>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818B74D6-CD72-B859-C229-60DB988B25E3}"/>
              </a:ext>
            </a:extLst>
          </p:cNvPr>
          <p:cNvSpPr>
            <a:spLocks noGrp="1"/>
          </p:cNvSpPr>
          <p:nvPr>
            <p:ph sz="quarter" idx="14"/>
          </p:nvPr>
        </p:nvSpPr>
        <p:spPr>
          <a:xfrm>
            <a:off x="4405936" y="2496189"/>
            <a:ext cx="7152028" cy="372681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263639"/>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8" y="1001714"/>
            <a:ext cx="6587506" cy="1112519"/>
          </a:xfrm>
        </p:spPr>
        <p:txBody>
          <a:bodyPr anchor="t"/>
          <a:lstStyle>
            <a:lvl1pPr>
              <a:defRPr cap="all" baseline="0">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xmlns="" id="{07755DB3-9272-8E5E-039F-AC14A2C07898}"/>
              </a:ext>
            </a:extLst>
          </p:cNvPr>
          <p:cNvSpPr>
            <a:spLocks noGrp="1"/>
          </p:cNvSpPr>
          <p:nvPr>
            <p:ph sz="quarter" idx="14"/>
          </p:nvPr>
        </p:nvSpPr>
        <p:spPr>
          <a:xfrm>
            <a:off x="634028" y="2495234"/>
            <a:ext cx="6595451" cy="372776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xmlns="" id="{820916D3-99FA-E971-607F-14E290E58854}"/>
              </a:ext>
            </a:extLst>
          </p:cNvPr>
          <p:cNvSpPr>
            <a:spLocks noGrp="1"/>
          </p:cNvSpPr>
          <p:nvPr>
            <p:ph type="ftr" sz="quarter" idx="16"/>
          </p:nvPr>
        </p:nvSpPr>
        <p:spPr>
          <a:xfrm>
            <a:off x="634028" y="0"/>
            <a:ext cx="3177059" cy="630936"/>
          </a:xfrm>
        </p:spPr>
        <p:txBody>
          <a:bodyPr/>
          <a:lstStyle>
            <a:lvl1pPr>
              <a:defRPr>
                <a:solidFill>
                  <a:schemeClr val="bg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9F3CAD5B-18BB-E21E-3A4C-7BAACB8519A4}"/>
              </a:ext>
            </a:extLst>
          </p:cNvPr>
          <p:cNvSpPr>
            <a:spLocks noGrp="1"/>
          </p:cNvSpPr>
          <p:nvPr>
            <p:ph type="dt" sz="half" idx="15"/>
          </p:nvPr>
        </p:nvSpPr>
        <p:spPr>
          <a:xfrm>
            <a:off x="3848478" y="0"/>
            <a:ext cx="914400" cy="630936"/>
          </a:xfrm>
        </p:spPr>
        <p:txBody>
          <a:bodyPr/>
          <a:lstStyle>
            <a:lvl1pPr>
              <a:defRPr>
                <a:solidFill>
                  <a:schemeClr val="bg1"/>
                </a:solidFill>
              </a:defRPr>
            </a:lvl1pPr>
          </a:lstStyle>
          <a:p>
            <a:fld id="{3FA5E271-D672-F147-B371-ABF5E56F00EC}" type="datetime1">
              <a:rPr lang="en-US" smtClean="0"/>
              <a:pPr/>
              <a:t>2/26/2026</a:t>
            </a:fld>
            <a:endParaRPr lang="en-US"/>
          </a:p>
        </p:txBody>
      </p:sp>
      <p:sp>
        <p:nvSpPr>
          <p:cNvPr id="10" name="Slide Number Placeholder 9">
            <a:extLst>
              <a:ext uri="{FF2B5EF4-FFF2-40B4-BE49-F238E27FC236}">
                <a16:creationId xmlns:a16="http://schemas.microsoft.com/office/drawing/2014/main" xmlns="" id="{BBDEAB8E-8806-A459-E320-4CA2B455BFD7}"/>
              </a:ext>
            </a:extLst>
          </p:cNvPr>
          <p:cNvSpPr>
            <a:spLocks noGrp="1"/>
          </p:cNvSpPr>
          <p:nvPr>
            <p:ph type="sldNum" sz="quarter" idx="17"/>
          </p:nvPr>
        </p:nvSpPr>
        <p:spPr>
          <a:xfrm>
            <a:off x="4800269" y="0"/>
            <a:ext cx="548641" cy="630936"/>
          </a:xfrm>
        </p:spPr>
        <p:txBody>
          <a:bodyPr/>
          <a:lstStyle>
            <a:lvl1pPr>
              <a:defRPr>
                <a:solidFill>
                  <a:schemeClr val="bg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8172454" y="0"/>
            <a:ext cx="4019545" cy="6858000"/>
          </a:xfrm>
          <a:blipFill dpi="0" rotWithShape="1">
            <a:blip r:embed="rId2">
              <a:alphaModFix amt="60000"/>
            </a:blip>
            <a:srcRect/>
            <a:stretch>
              <a:fillRect/>
            </a:stretch>
          </a:blipFill>
        </p:spPr>
        <p:txBody>
          <a:bodyPr/>
          <a:lstStyle/>
          <a:p>
            <a:r>
              <a:rPr lang="en-US"/>
              <a:t>Click icon to add picture</a:t>
            </a:r>
          </a:p>
        </p:txBody>
      </p:sp>
    </p:spTree>
    <p:extLst>
      <p:ext uri="{BB962C8B-B14F-4D97-AF65-F5344CB8AC3E}">
        <p14:creationId xmlns:p14="http://schemas.microsoft.com/office/powerpoint/2010/main" val="113845731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843095" y="1019803"/>
            <a:ext cx="4714869" cy="1109672"/>
          </a:xfrm>
        </p:spPr>
        <p:txBody>
          <a:bodyPr anchor="t"/>
          <a:lstStyle>
            <a:lvl1pPr>
              <a:defRPr sz="3200" cap="all" baseline="0">
                <a:solidFill>
                  <a:schemeClr val="bg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6286498" cy="6858000"/>
          </a:xfrm>
          <a:blipFill dpi="0" rotWithShape="1">
            <a:blip r:embed="rId2">
              <a:alphaModFix amt="60000"/>
            </a:blip>
            <a:srcRect/>
            <a:stretch>
              <a:fillRect/>
            </a:stretch>
          </a:blipFill>
        </p:spPr>
        <p:txBody>
          <a:bodyPr/>
          <a:lstStyle/>
          <a:p>
            <a:r>
              <a:rPr lang="en-US"/>
              <a:t>Click icon to add picture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843095" y="0"/>
            <a:ext cx="2828918" cy="630936"/>
          </a:xfrm>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9700581" y="0"/>
            <a:ext cx="914407" cy="630936"/>
          </a:xfrm>
        </p:spPr>
        <p:txBody>
          <a:bodyPr/>
          <a:lstStyle>
            <a:lvl1pPr>
              <a:defRPr>
                <a:solidFill>
                  <a:schemeClr val="bg1"/>
                </a:solidFill>
                <a:effectLst/>
              </a:defRPr>
            </a:lvl1pPr>
          </a:lstStyle>
          <a:p>
            <a:fld id="{CC79DE5A-E0D1-2647-9D82-FBDAE5DFB807}"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7FF0220E-48F8-B4D9-19DE-7B457C3C221C}"/>
              </a:ext>
            </a:extLst>
          </p:cNvPr>
          <p:cNvSpPr>
            <a:spLocks noGrp="1"/>
          </p:cNvSpPr>
          <p:nvPr>
            <p:ph sz="quarter" idx="14"/>
          </p:nvPr>
        </p:nvSpPr>
        <p:spPr>
          <a:xfrm>
            <a:off x="6843095" y="2514279"/>
            <a:ext cx="4714869" cy="370872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300439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8" y="1001715"/>
            <a:ext cx="4714881" cy="1108746"/>
          </a:xfrm>
        </p:spPr>
        <p:txBody>
          <a:bodyPr anchor="t"/>
          <a:lstStyle>
            <a:lvl1pPr>
              <a:defRPr sz="3200" cap="all" baseline="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34029" y="2515204"/>
            <a:ext cx="4714881" cy="370779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34028" y="0"/>
            <a:ext cx="2805405" cy="630936"/>
          </a:xfrm>
        </p:spPr>
        <p:txBody>
          <a:bodyPr/>
          <a:lstStyle>
            <a:lvl1pPr>
              <a:defRPr>
                <a:solidFill>
                  <a:schemeClr val="tx1"/>
                </a:solidFill>
                <a:effectLst/>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3830190" y="0"/>
            <a:ext cx="914400" cy="630936"/>
          </a:xfrm>
        </p:spPr>
        <p:txBody>
          <a:bodyPr/>
          <a:lstStyle>
            <a:lvl1pPr>
              <a:defRPr>
                <a:solidFill>
                  <a:schemeClr val="tx1"/>
                </a:solidFill>
              </a:defRPr>
            </a:lvl1pPr>
          </a:lstStyle>
          <a:p>
            <a:fld id="{7E69D102-A2FD-8743-85DB-14F8D0C32AC3}"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4800270" y="0"/>
            <a:ext cx="548640" cy="630936"/>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5905502" y="0"/>
            <a:ext cx="6286498"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Tree>
    <p:extLst>
      <p:ext uri="{BB962C8B-B14F-4D97-AF65-F5344CB8AC3E}">
        <p14:creationId xmlns:p14="http://schemas.microsoft.com/office/powerpoint/2010/main" val="3433333372"/>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7">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843095" y="1011935"/>
            <a:ext cx="4714869" cy="1112153"/>
          </a:xfrm>
        </p:spPr>
        <p:txBody>
          <a:bodyPr anchor="b"/>
          <a:lstStyle>
            <a:lvl1pPr>
              <a:defRPr sz="60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53237" y="0"/>
            <a:ext cx="2836870" cy="630936"/>
          </a:xfrm>
        </p:spPr>
        <p:txBody>
          <a:bodyPr/>
          <a:lstStyle>
            <a:lvl1pPr>
              <a:defRPr>
                <a:solidFill>
                  <a:schemeClr val="tx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9687910" y="0"/>
            <a:ext cx="927080" cy="630936"/>
          </a:xfrm>
        </p:spPr>
        <p:txBody>
          <a:bodyPr/>
          <a:lstStyle>
            <a:lvl1pPr>
              <a:defRPr>
                <a:solidFill>
                  <a:schemeClr val="tx1"/>
                </a:solidFill>
                <a:effectLst/>
              </a:defRPr>
            </a:lvl1pPr>
          </a:lstStyle>
          <a:p>
            <a:fld id="{FA9F1854-4AF0-ED49-AE83-182A816927B5}"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34029" y="630936"/>
            <a:ext cx="5652469" cy="5592063"/>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
        <p:nvSpPr>
          <p:cNvPr id="8" name="Content Placeholder 7">
            <a:extLst>
              <a:ext uri="{FF2B5EF4-FFF2-40B4-BE49-F238E27FC236}">
                <a16:creationId xmlns:a16="http://schemas.microsoft.com/office/drawing/2014/main" xmlns="" id="{7FF0220E-48F8-B4D9-19DE-7B457C3C221C}"/>
              </a:ext>
            </a:extLst>
          </p:cNvPr>
          <p:cNvSpPr>
            <a:spLocks noGrp="1"/>
          </p:cNvSpPr>
          <p:nvPr>
            <p:ph sz="quarter" idx="14"/>
          </p:nvPr>
        </p:nvSpPr>
        <p:spPr>
          <a:xfrm>
            <a:off x="6861021" y="2496190"/>
            <a:ext cx="4696943" cy="372680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639047"/>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8">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30" y="1001714"/>
            <a:ext cx="4714880" cy="1121417"/>
          </a:xfrm>
        </p:spPr>
        <p:txBody>
          <a:bodyPr anchor="t"/>
          <a:lstStyle>
            <a:lvl1pPr>
              <a:defRPr sz="32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34028" y="0"/>
            <a:ext cx="2805405" cy="630936"/>
          </a:xfrm>
        </p:spPr>
        <p:txBody>
          <a:bodyPr/>
          <a:lstStyle>
            <a:lvl1pPr>
              <a:defRPr>
                <a:solidFill>
                  <a:schemeClr val="tx1"/>
                </a:solidFill>
                <a:effectLst/>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3848478" y="0"/>
            <a:ext cx="914400" cy="630936"/>
          </a:xfrm>
        </p:spPr>
        <p:txBody>
          <a:bodyPr/>
          <a:lstStyle>
            <a:lvl1pPr>
              <a:defRPr>
                <a:solidFill>
                  <a:schemeClr val="tx1"/>
                </a:solidFill>
              </a:defRPr>
            </a:lvl1pPr>
          </a:lstStyle>
          <a:p>
            <a:fld id="{6E8F57D1-DD5E-4E44-98C5-7D5639D55A57}"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4800269" y="0"/>
            <a:ext cx="548640" cy="630936"/>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12774" y="2495233"/>
            <a:ext cx="4736136" cy="372776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5905502" y="0"/>
            <a:ext cx="6286497"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Tree>
    <p:extLst>
      <p:ext uri="{BB962C8B-B14F-4D97-AF65-F5344CB8AC3E}">
        <p14:creationId xmlns:p14="http://schemas.microsoft.com/office/powerpoint/2010/main" val="233856495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9">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8172454" y="992921"/>
            <a:ext cx="3385510" cy="1117539"/>
          </a:xfrm>
        </p:spPr>
        <p:txBody>
          <a:bodyPr anchor="t">
            <a:noAutofit/>
          </a:bodyPr>
          <a:lstStyle>
            <a:lvl1pPr>
              <a:defRPr sz="3200" cap="all" baseline="0">
                <a:solidFill>
                  <a:schemeClr val="tx1"/>
                </a:solidFill>
              </a:defRPr>
            </a:lvl1pPr>
          </a:lstStyle>
          <a:p>
            <a:r>
              <a:rPr lang="en-US"/>
              <a:t>Click to edit Master title style</a:t>
            </a:r>
          </a:p>
        </p:txBody>
      </p:sp>
      <p:sp>
        <p:nvSpPr>
          <p:cNvPr id="9" name="Footer Placeholder 8">
            <a:extLst>
              <a:ext uri="{FF2B5EF4-FFF2-40B4-BE49-F238E27FC236}">
                <a16:creationId xmlns:a16="http://schemas.microsoft.com/office/drawing/2014/main" xmlns="" id="{B09198F5-FF38-389C-E060-120AC6301809}"/>
              </a:ext>
            </a:extLst>
          </p:cNvPr>
          <p:cNvSpPr>
            <a:spLocks noGrp="1"/>
          </p:cNvSpPr>
          <p:nvPr>
            <p:ph type="ftr" sz="quarter" idx="16"/>
          </p:nvPr>
        </p:nvSpPr>
        <p:spPr>
          <a:xfrm>
            <a:off x="8172454" y="0"/>
            <a:ext cx="1735843" cy="630936"/>
          </a:xfrm>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15305F20-8340-4F06-2EA5-4D05FFED4587}"/>
              </a:ext>
            </a:extLst>
          </p:cNvPr>
          <p:cNvSpPr>
            <a:spLocks noGrp="1"/>
          </p:cNvSpPr>
          <p:nvPr>
            <p:ph type="dt" sz="half" idx="15"/>
          </p:nvPr>
        </p:nvSpPr>
        <p:spPr>
          <a:xfrm>
            <a:off x="9911643" y="0"/>
            <a:ext cx="700007" cy="630936"/>
          </a:xfrm>
        </p:spPr>
        <p:txBody>
          <a:bodyPr/>
          <a:lstStyle>
            <a:lvl1pPr>
              <a:defRPr>
                <a:solidFill>
                  <a:schemeClr val="tx1"/>
                </a:solidFill>
              </a:defRPr>
            </a:lvl1pPr>
          </a:lstStyle>
          <a:p>
            <a:fld id="{BDB83C81-A524-F840-ABC9-B6BB50E4A13C}" type="datetime1">
              <a:rPr lang="en-US" smtClean="0"/>
              <a:pPr/>
              <a:t>2/26/2026</a:t>
            </a:fld>
            <a:endParaRPr lang="en-US"/>
          </a:p>
        </p:txBody>
      </p:sp>
      <p:sp>
        <p:nvSpPr>
          <p:cNvPr id="10" name="Slide Number Placeholder 9">
            <a:extLst>
              <a:ext uri="{FF2B5EF4-FFF2-40B4-BE49-F238E27FC236}">
                <a16:creationId xmlns:a16="http://schemas.microsoft.com/office/drawing/2014/main" xmlns="" id="{4963CA08-6B63-DC1E-8CB3-C323C9040122}"/>
              </a:ext>
            </a:extLst>
          </p:cNvPr>
          <p:cNvSpPr>
            <a:spLocks noGrp="1"/>
          </p:cNvSpPr>
          <p:nvPr>
            <p:ph type="sldNum" sz="quarter" idx="17"/>
          </p:nvPr>
        </p:nvSpPr>
        <p:spPr>
          <a:xfrm>
            <a:off x="11009323" y="0"/>
            <a:ext cx="548640" cy="630936"/>
          </a:xfrm>
        </p:spPr>
        <p:txBody>
          <a:bodyPr/>
          <a:lstStyle>
            <a:lvl1pPr>
              <a:defRPr>
                <a:solidFill>
                  <a:schemeClr val="tx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7584144"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8172454" y="2515204"/>
            <a:ext cx="3385510" cy="370779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765026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7224096" y="1016954"/>
            <a:ext cx="4306487" cy="3345811"/>
          </a:xfrm>
        </p:spPr>
        <p:txBody>
          <a:bodyPr anchor="b">
            <a:noAutofit/>
          </a:bodyPr>
          <a:lstStyle>
            <a:lvl1pPr algn="l">
              <a:defRPr sz="6000" u="sng" cap="all"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7224095" y="4743765"/>
            <a:ext cx="4333869" cy="1479235"/>
          </a:xfrm>
        </p:spPr>
        <p:txBody>
          <a:bodyPr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0" y="0"/>
            <a:ext cx="6584950" cy="6858000"/>
          </a:xfrm>
          <a:blipFill dpi="0" rotWithShape="1">
            <a:blip r:embed="rId2">
              <a:alphaModFix amt="60000"/>
            </a:blip>
            <a:srcRect/>
            <a:stretch>
              <a:fillRect l="-32" r="-32"/>
            </a:stretch>
          </a:blipFill>
        </p:spPr>
        <p:txBody>
          <a:bodyPr/>
          <a:lstStyle/>
          <a:p>
            <a:r>
              <a:rPr lang="en-US"/>
              <a:t>Click icon to add picture</a:t>
            </a:r>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a:xfrm>
            <a:off x="7224097" y="0"/>
            <a:ext cx="2447917" cy="630936"/>
          </a:xfrm>
        </p:spPr>
        <p:txBody>
          <a:bodyPr/>
          <a:lstStyle>
            <a:lvl1pPr>
              <a:defRPr>
                <a:solidFill>
                  <a:schemeClr val="bg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a:xfrm>
            <a:off x="9672014" y="0"/>
            <a:ext cx="958467" cy="630936"/>
          </a:xfrm>
        </p:spPr>
        <p:txBody>
          <a:bodyPr/>
          <a:lstStyle>
            <a:lvl1pPr>
              <a:defRPr>
                <a:solidFill>
                  <a:schemeClr val="bg1"/>
                </a:solidFill>
                <a:effectLst/>
              </a:defRPr>
            </a:lvl1pPr>
          </a:lstStyle>
          <a:p>
            <a:fld id="{6C3E8657-ED4F-2349-80D5-3F1287888601}" type="datetime1">
              <a:rPr lang="en-US" smtClean="0"/>
              <a:pPr/>
              <a:t>2/26/2026</a:t>
            </a:fld>
            <a:endParaRPr lang="en-US"/>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a:xfrm>
            <a:off x="11001373" y="0"/>
            <a:ext cx="556592" cy="630936"/>
          </a:xfrm>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178253877"/>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8" y="1001715"/>
            <a:ext cx="3380187" cy="1108746"/>
          </a:xfrm>
        </p:spPr>
        <p:txBody>
          <a:bodyPr anchor="b">
            <a:noAutofit/>
          </a:bodyPr>
          <a:lstStyle>
            <a:lvl1pPr>
              <a:defRPr sz="32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34028" y="0"/>
            <a:ext cx="2083775" cy="630936"/>
          </a:xfrm>
        </p:spPr>
        <p:txBody>
          <a:bodyPr/>
          <a:lstStyle>
            <a:lvl1pPr>
              <a:defRPr>
                <a:solidFill>
                  <a:schemeClr val="tx1"/>
                </a:solidFill>
                <a:effectLst/>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2723140" y="0"/>
            <a:ext cx="716293" cy="630936"/>
          </a:xfrm>
        </p:spPr>
        <p:txBody>
          <a:bodyPr/>
          <a:lstStyle>
            <a:lvl1pPr>
              <a:defRPr>
                <a:solidFill>
                  <a:schemeClr val="tx1"/>
                </a:solidFill>
              </a:defRPr>
            </a:lvl1pPr>
          </a:lstStyle>
          <a:p>
            <a:fld id="{1BA8DA53-5E6D-4942-B673-3E50E3C9DB93}"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3465575" y="0"/>
            <a:ext cx="548640" cy="630936"/>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747AED59-1A26-9C13-8482-7857E7DEFE52}"/>
              </a:ext>
            </a:extLst>
          </p:cNvPr>
          <p:cNvSpPr>
            <a:spLocks noGrp="1"/>
          </p:cNvSpPr>
          <p:nvPr>
            <p:ph sz="quarter" idx="14"/>
          </p:nvPr>
        </p:nvSpPr>
        <p:spPr>
          <a:xfrm>
            <a:off x="634029" y="2491461"/>
            <a:ext cx="3380313" cy="373153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4761780" y="0"/>
            <a:ext cx="7430219"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Tree>
    <p:extLst>
      <p:ext uri="{BB962C8B-B14F-4D97-AF65-F5344CB8AC3E}">
        <p14:creationId xmlns:p14="http://schemas.microsoft.com/office/powerpoint/2010/main" val="2109990363"/>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8172454" y="994222"/>
            <a:ext cx="3385510" cy="1882967"/>
          </a:xfrm>
        </p:spPr>
        <p:txBody>
          <a:bodyPr anchor="b"/>
          <a:lstStyle>
            <a:lvl1pPr>
              <a:defRPr sz="3200" cap="all" baseline="0">
                <a:solidFill>
                  <a:schemeClr val="tx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0" y="0"/>
            <a:ext cx="7781365" cy="6858000"/>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8172455" y="0"/>
            <a:ext cx="1735844" cy="630936"/>
          </a:xfrm>
        </p:spPr>
        <p:txBody>
          <a:bodyPr/>
          <a:lstStyle>
            <a:lvl1pPr>
              <a:defRPr>
                <a:solidFill>
                  <a:schemeClr val="tx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9916244" y="0"/>
            <a:ext cx="695406" cy="630936"/>
          </a:xfrm>
        </p:spPr>
        <p:txBody>
          <a:bodyPr/>
          <a:lstStyle>
            <a:lvl1pPr>
              <a:defRPr>
                <a:solidFill>
                  <a:schemeClr val="tx1"/>
                </a:solidFill>
                <a:effectLst/>
              </a:defRPr>
            </a:lvl1pPr>
          </a:lstStyle>
          <a:p>
            <a:fld id="{0BA35C60-A52E-0F44-95C1-79561B62B391}" type="datetime1">
              <a:rPr lang="en-US" smtClean="0"/>
              <a:pPr/>
              <a:t>2/26/2026</a:t>
            </a:fld>
            <a:endParaRPr lang="en-US"/>
          </a:p>
        </p:txBody>
      </p:sp>
      <p:sp>
        <p:nvSpPr>
          <p:cNvPr id="34" name="Slide Number Placeholder 9">
            <a:extLst>
              <a:ext uri="{FF2B5EF4-FFF2-40B4-BE49-F238E27FC236}">
                <a16:creationId xmlns:a16="http://schemas.microsoft.com/office/drawing/2014/main" xmlns="" id="{64F22B5B-7B07-4638-1ED2-E13EDE05C19E}"/>
              </a:ext>
            </a:extLst>
          </p:cNvPr>
          <p:cNvSpPr>
            <a:spLocks noGrp="1"/>
          </p:cNvSpPr>
          <p:nvPr>
            <p:ph type="sldNum" sz="quarter" idx="17"/>
          </p:nvPr>
        </p:nvSpPr>
        <p:spPr>
          <a:xfrm>
            <a:off x="11009324" y="0"/>
            <a:ext cx="548640" cy="630936"/>
          </a:xfrm>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6E0D00CE-C191-6DE5-9D82-7EFB59BC3739}"/>
              </a:ext>
            </a:extLst>
          </p:cNvPr>
          <p:cNvSpPr>
            <a:spLocks noGrp="1"/>
          </p:cNvSpPr>
          <p:nvPr>
            <p:ph sz="quarter" idx="14"/>
          </p:nvPr>
        </p:nvSpPr>
        <p:spPr>
          <a:xfrm>
            <a:off x="8172454" y="3251766"/>
            <a:ext cx="3385510" cy="2971234"/>
          </a:xfrm>
        </p:spPr>
        <p:txBody>
          <a:bodyPr>
            <a:normAutofit/>
          </a:bodyPr>
          <a:lstStyle>
            <a:lvl1pPr marL="0" indent="0">
              <a:buNone/>
              <a:defRPr sz="1600">
                <a:solidFill>
                  <a:schemeClr val="tx1"/>
                </a:solidFill>
              </a:defRPr>
            </a:lvl1pPr>
            <a:lvl2pPr marL="228600" indent="0">
              <a:buNone/>
              <a:defRPr sz="1400">
                <a:solidFill>
                  <a:schemeClr val="tx1"/>
                </a:solidFill>
              </a:defRPr>
            </a:lvl2pPr>
            <a:lvl3pPr marL="457200" indent="0">
              <a:buNone/>
              <a:defRPr sz="1200">
                <a:solidFill>
                  <a:schemeClr val="tx1"/>
                </a:solidFill>
              </a:defRPr>
            </a:lvl3pPr>
            <a:lvl4pPr marL="685800" indent="0">
              <a:buNone/>
              <a:defRPr sz="1100">
                <a:solidFill>
                  <a:schemeClr val="tx1"/>
                </a:solidFill>
              </a:defRPr>
            </a:lvl4pPr>
            <a:lvl5pPr marL="914400" indent="0">
              <a:buNone/>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067405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9" y="5100628"/>
            <a:ext cx="4328498" cy="1122373"/>
          </a:xfrm>
        </p:spPr>
        <p:txBody>
          <a:bodyPr anchor="t">
            <a:noAutofit/>
          </a:bodyPr>
          <a:lstStyle>
            <a:lvl1pPr>
              <a:defRPr sz="3200" cap="all" baseline="0">
                <a:solidFill>
                  <a:schemeClr val="bg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12192000" cy="4728526"/>
          </a:xfrm>
          <a:blipFill dpi="0" rotWithShape="1">
            <a:blip r:embed="rId2">
              <a:alphaModFix amt="60000"/>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5349240" y="5100627"/>
            <a:ext cx="6208724" cy="1122373"/>
          </a:xfrm>
        </p:spPr>
        <p:txBody>
          <a:bodyPr>
            <a:noAutofit/>
          </a:bodyPr>
          <a:lstStyle>
            <a:lvl1pPr marL="0" indent="0">
              <a:buFont typeface="Arial" panose="020B0604020202020204" pitchFamily="34" charset="0"/>
              <a:buNone/>
              <a:defRPr sz="1600">
                <a:solidFill>
                  <a:schemeClr val="bg1"/>
                </a:solidFill>
              </a:defRPr>
            </a:lvl1pPr>
            <a:lvl2pPr marL="228600" indent="0">
              <a:buFont typeface="Arial" panose="020B0604020202020204" pitchFamily="34" charset="0"/>
              <a:buNone/>
              <a:defRPr sz="1400">
                <a:solidFill>
                  <a:schemeClr val="bg1"/>
                </a:solidFill>
              </a:defRPr>
            </a:lvl2pPr>
            <a:lvl3pPr marL="457200" indent="0">
              <a:buFont typeface="Arial" panose="020B0604020202020204" pitchFamily="34" charset="0"/>
              <a:buNone/>
              <a:defRPr sz="1200">
                <a:solidFill>
                  <a:schemeClr val="bg1"/>
                </a:solidFill>
              </a:defRPr>
            </a:lvl3pPr>
            <a:lvl4pPr marL="685800" indent="0">
              <a:buFont typeface="Arial" panose="020B0604020202020204" pitchFamily="34" charset="0"/>
              <a:buNone/>
              <a:defRPr sz="1100">
                <a:solidFill>
                  <a:schemeClr val="bg1"/>
                </a:solidFill>
              </a:defRPr>
            </a:lvl4pPr>
            <a:lvl5pPr marL="914400" indent="0">
              <a:buFont typeface="Arial" panose="020B0604020202020204" pitchFamily="34" charset="0"/>
              <a:buNone/>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34029" y="6211605"/>
            <a:ext cx="3657600" cy="630936"/>
          </a:xfrm>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9708540" y="6211605"/>
            <a:ext cx="914400" cy="630936"/>
          </a:xfrm>
        </p:spPr>
        <p:txBody>
          <a:bodyPr/>
          <a:lstStyle>
            <a:lvl1pPr>
              <a:defRPr>
                <a:solidFill>
                  <a:schemeClr val="bg1"/>
                </a:solidFill>
              </a:defRPr>
            </a:lvl1pPr>
          </a:lstStyle>
          <a:p>
            <a:fld id="{625E8027-836D-F64B-BBF7-A246E67FE0A3}"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11009324" y="6211605"/>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555498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9" y="4353866"/>
            <a:ext cx="2828932" cy="1869134"/>
          </a:xfrm>
        </p:spPr>
        <p:txBody>
          <a:bodyPr anchor="t">
            <a:normAutofit/>
          </a:bodyPr>
          <a:lstStyle>
            <a:lvl1pPr>
              <a:defRPr sz="3200" cap="all" baseline="0">
                <a:solidFill>
                  <a:schemeClr val="bg1"/>
                </a:solidFill>
              </a:defRPr>
            </a:lvl1pPr>
          </a:lstStyle>
          <a:p>
            <a:r>
              <a:rPr lang="en-US"/>
              <a:t>Click to edit Master title style</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0"/>
            <a:ext cx="12192000" cy="3778270"/>
          </a:xfrm>
          <a:blipFill dpi="0" rotWithShape="1">
            <a:blip r:embed="rId2">
              <a:alphaModFix amt="60000"/>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4019552" y="4353866"/>
            <a:ext cx="7538412" cy="1869134"/>
          </a:xfrm>
        </p:spPr>
        <p:txBody>
          <a:bodyPr>
            <a:noAutofit/>
          </a:bodyPr>
          <a:lstStyle>
            <a:lvl1pPr marL="285750" indent="-285750">
              <a:buFont typeface="Arial" panose="020B0604020202020204" pitchFamily="34" charset="0"/>
              <a:buChar char="•"/>
              <a:defRPr sz="1800">
                <a:solidFill>
                  <a:schemeClr val="bg1"/>
                </a:solidFill>
              </a:defRPr>
            </a:lvl1pPr>
            <a:lvl2pPr marL="514350" indent="-285750">
              <a:buFont typeface="Arial" panose="020B0604020202020204" pitchFamily="34" charset="0"/>
              <a:buChar char="•"/>
              <a:defRPr sz="1600">
                <a:solidFill>
                  <a:schemeClr val="bg1"/>
                </a:solidFill>
              </a:defRPr>
            </a:lvl2pPr>
            <a:lvl3pPr marL="742950" indent="-285750">
              <a:buFont typeface="Arial" panose="020B0604020202020204" pitchFamily="34" charset="0"/>
              <a:buChar char="•"/>
              <a:defRPr sz="1400">
                <a:solidFill>
                  <a:schemeClr val="bg1"/>
                </a:solidFill>
              </a:defRPr>
            </a:lvl3pPr>
            <a:lvl4pPr marL="857250" indent="-171450">
              <a:buFont typeface="Arial" panose="020B0604020202020204" pitchFamily="34" charset="0"/>
              <a:buChar char="•"/>
              <a:defRPr sz="1200">
                <a:solidFill>
                  <a:schemeClr val="bg1"/>
                </a:solidFill>
              </a:defRPr>
            </a:lvl4pPr>
            <a:lvl5pPr marL="1085850" indent="-171450">
              <a:buFont typeface="Arial" panose="020B0604020202020204" pitchFamily="34" charset="0"/>
              <a:buChar cha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34029" y="6211605"/>
            <a:ext cx="3657600" cy="630936"/>
          </a:xfrm>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9708540" y="6211605"/>
            <a:ext cx="914400" cy="630936"/>
          </a:xfrm>
        </p:spPr>
        <p:txBody>
          <a:bodyPr/>
          <a:lstStyle>
            <a:lvl1pPr>
              <a:defRPr>
                <a:solidFill>
                  <a:schemeClr val="bg1"/>
                </a:solidFill>
              </a:defRPr>
            </a:lvl1pPr>
          </a:lstStyle>
          <a:p>
            <a:fld id="{04D38C6B-BFF0-FA48-8F70-77BDD72A014D}"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11009324" y="6211605"/>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1907202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4">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9" y="627443"/>
            <a:ext cx="2828926" cy="1826790"/>
          </a:xfrm>
        </p:spPr>
        <p:txBody>
          <a:bodyPr anchor="t">
            <a:normAutofit/>
          </a:bodyPr>
          <a:lstStyle>
            <a:lvl1pPr>
              <a:defRPr sz="3200" cap="all" baseline="0">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xmlns="" id="{C3D15418-1E32-0501-0E66-54FC2DD08E39}"/>
              </a:ext>
            </a:extLst>
          </p:cNvPr>
          <p:cNvSpPr>
            <a:spLocks noGrp="1"/>
          </p:cNvSpPr>
          <p:nvPr>
            <p:ph sz="quarter" idx="14"/>
          </p:nvPr>
        </p:nvSpPr>
        <p:spPr>
          <a:xfrm>
            <a:off x="4019552" y="634999"/>
            <a:ext cx="7538412" cy="1861191"/>
          </a:xfrm>
        </p:spPr>
        <p:txBody>
          <a:bodyPr>
            <a:noAutofit/>
          </a:bodyPr>
          <a:lstStyle>
            <a:lvl1pPr marL="285750" indent="-285750">
              <a:buFont typeface="Arial" panose="020B0604020202020204" pitchFamily="34" charset="0"/>
              <a:buChar char="•"/>
              <a:defRPr sz="1800">
                <a:solidFill>
                  <a:schemeClr val="bg1"/>
                </a:solidFill>
              </a:defRPr>
            </a:lvl1pPr>
            <a:lvl2pPr marL="514350" indent="-285750">
              <a:buFont typeface="Arial" panose="020B0604020202020204" pitchFamily="34" charset="0"/>
              <a:buChar char="•"/>
              <a:defRPr sz="1600">
                <a:solidFill>
                  <a:schemeClr val="bg1"/>
                </a:solidFill>
              </a:defRPr>
            </a:lvl2pPr>
            <a:lvl3pPr marL="742950" indent="-285750">
              <a:buFont typeface="Arial" panose="020B0604020202020204" pitchFamily="34" charset="0"/>
              <a:buChar char="•"/>
              <a:defRPr sz="1400">
                <a:solidFill>
                  <a:schemeClr val="bg1"/>
                </a:solidFill>
              </a:defRPr>
            </a:lvl3pPr>
            <a:lvl4pPr marL="857250" indent="-171450">
              <a:buFont typeface="Arial" panose="020B0604020202020204" pitchFamily="34" charset="0"/>
              <a:buChar char="•"/>
              <a:defRPr sz="1200">
                <a:solidFill>
                  <a:schemeClr val="bg1"/>
                </a:solidFill>
              </a:defRPr>
            </a:lvl4pPr>
            <a:lvl5pPr marL="1085850" indent="-171450">
              <a:buFont typeface="Arial" panose="020B0604020202020204" pitchFamily="34" charset="0"/>
              <a:buChar cha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1" y="3079730"/>
            <a:ext cx="12192000" cy="3778270"/>
          </a:xfrm>
          <a:blipFill dpi="0" rotWithShape="1">
            <a:blip r:embed="rId2">
              <a:alphaModFix amt="60000"/>
            </a:blip>
            <a:srcRect/>
            <a:stretch>
              <a:fillRect/>
            </a:stretch>
          </a:blipFill>
        </p:spPr>
        <p:txBody>
          <a:bodyPr/>
          <a:lstStyle/>
          <a:p>
            <a:r>
              <a:rPr lang="en-US"/>
              <a:t>Click icon to add picture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a:xfrm>
            <a:off x="634029" y="0"/>
            <a:ext cx="2805405" cy="630936"/>
          </a:xfrm>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a:xfrm>
            <a:off x="9708540" y="0"/>
            <a:ext cx="914400" cy="630936"/>
          </a:xfrm>
        </p:spPr>
        <p:txBody>
          <a:bodyPr/>
          <a:lstStyle>
            <a:lvl1pPr>
              <a:defRPr>
                <a:solidFill>
                  <a:schemeClr val="bg1"/>
                </a:solidFill>
              </a:defRPr>
            </a:lvl1pPr>
          </a:lstStyle>
          <a:p>
            <a:fld id="{E40AF01B-D893-9C4D-8AB8-7E6079CED5E9}"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a:xfrm>
            <a:off x="11009324" y="0"/>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668258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646" y="1011936"/>
            <a:ext cx="10945318" cy="745437"/>
          </a:xfrm>
        </p:spPr>
        <p:txBody>
          <a:bodyPr anchor="t"/>
          <a:lstStyle>
            <a:lvl1pPr>
              <a:defRPr cap="all" baseline="0">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bg1"/>
                </a:solidFill>
              </a:defRPr>
            </a:lvl1pPr>
          </a:lstStyle>
          <a:p>
            <a:fld id="{574623E1-10D5-C048-8991-E2228A964ED1}"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12645" y="2129474"/>
            <a:ext cx="6230450" cy="4093525"/>
          </a:xfrm>
          <a:blipFill dpi="0" rotWithShape="1">
            <a:blip r:embed="rId2">
              <a:alphaModFix amt="60000"/>
            </a:blip>
            <a:srcRect/>
            <a:stretch>
              <a:fillRect/>
            </a:stretch>
          </a:blipFill>
        </p:spPr>
        <p:txBody>
          <a:bodyPr/>
          <a:lstStyle/>
          <a:p>
            <a:r>
              <a:rPr lang="en-US"/>
              <a:t>Click icon to add picture</a:t>
            </a:r>
          </a:p>
        </p:txBody>
      </p:sp>
      <p:sp>
        <p:nvSpPr>
          <p:cNvPr id="8" name="Content Placeholder 7">
            <a:extLst>
              <a:ext uri="{FF2B5EF4-FFF2-40B4-BE49-F238E27FC236}">
                <a16:creationId xmlns:a16="http://schemas.microsoft.com/office/drawing/2014/main" xmlns="" id="{C1897688-419F-6EB2-5CC1-DC14924E5FC3}"/>
              </a:ext>
            </a:extLst>
          </p:cNvPr>
          <p:cNvSpPr>
            <a:spLocks noGrp="1"/>
          </p:cNvSpPr>
          <p:nvPr>
            <p:ph sz="quarter" idx="14"/>
          </p:nvPr>
        </p:nvSpPr>
        <p:spPr>
          <a:xfrm>
            <a:off x="7224097" y="2129474"/>
            <a:ext cx="4333867" cy="412819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99039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6">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9" y="1001715"/>
            <a:ext cx="4714881" cy="1121418"/>
          </a:xfrm>
        </p:spPr>
        <p:txBody>
          <a:bodyPr>
            <a:normAutofit/>
          </a:bodyPr>
          <a:lstStyle>
            <a:lvl1pPr>
              <a:defRPr sz="36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05DB6E09-373C-2841-960E-B24A18A7C55D}"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34028" y="2495234"/>
            <a:ext cx="4706938" cy="3727766"/>
          </a:xfrm>
          <a:blipFill dpi="0" rotWithShape="1">
            <a:blip r:embed="rId2">
              <a:alphaModFix amt="60000"/>
            </a:blip>
            <a:srcRect/>
            <a:stretch>
              <a:fillRect/>
            </a:stretch>
          </a:blipFill>
        </p:spPr>
        <p:txBody>
          <a:bodyPr/>
          <a:lstStyle>
            <a:lvl1pPr>
              <a:defRPr>
                <a:solidFill>
                  <a:schemeClr val="tx1"/>
                </a:solidFill>
              </a:defRPr>
            </a:lvl1pPr>
          </a:lstStyle>
          <a:p>
            <a:r>
              <a:rPr lang="en-US"/>
              <a:t>Click icon to add picture</a:t>
            </a:r>
          </a:p>
        </p:txBody>
      </p:sp>
      <p:sp>
        <p:nvSpPr>
          <p:cNvPr id="8" name="Content Placeholder 7">
            <a:extLst>
              <a:ext uri="{FF2B5EF4-FFF2-40B4-BE49-F238E27FC236}">
                <a16:creationId xmlns:a16="http://schemas.microsoft.com/office/drawing/2014/main" xmlns="" id="{8BAC3300-BF12-B200-9F06-8D5AC45CB7EF}"/>
              </a:ext>
            </a:extLst>
          </p:cNvPr>
          <p:cNvSpPr>
            <a:spLocks noGrp="1"/>
          </p:cNvSpPr>
          <p:nvPr>
            <p:ph sz="quarter" idx="14"/>
          </p:nvPr>
        </p:nvSpPr>
        <p:spPr>
          <a:xfrm>
            <a:off x="6286499" y="1001715"/>
            <a:ext cx="5292853" cy="52212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9153830"/>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7">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8" y="996695"/>
            <a:ext cx="3771907" cy="1126438"/>
          </a:xfrm>
        </p:spPr>
        <p:txBody>
          <a:bodyPr anchor="t">
            <a:normAutofit/>
          </a:bodyPr>
          <a:lstStyle>
            <a:lvl1pPr>
              <a:defRPr sz="32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4FCB72DF-080D-4042-863C-D2B08AB5E1E8}"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34029" y="2495234"/>
            <a:ext cx="3717934" cy="3727766"/>
          </a:xfrm>
          <a:blipFill dpi="0" rotWithShape="1">
            <a:blip r:embed="rId2">
              <a:alphaModFix amt="60000"/>
            </a:blip>
            <a:srcRect/>
            <a:stretch>
              <a:fillRect/>
            </a:stretch>
          </a:blipFill>
        </p:spPr>
        <p:txBody>
          <a:bodyPr/>
          <a:lstStyle>
            <a:lvl1pPr marL="0" indent="0">
              <a:buNone/>
              <a:defRPr>
                <a:solidFill>
                  <a:schemeClr val="tx1"/>
                </a:solidFill>
              </a:defRPr>
            </a:lvl1pPr>
          </a:lstStyle>
          <a:p>
            <a:r>
              <a:rPr lang="en-US"/>
              <a:t>Click icon to add picture</a:t>
            </a:r>
          </a:p>
        </p:txBody>
      </p:sp>
      <p:sp>
        <p:nvSpPr>
          <p:cNvPr id="8" name="Content Placeholder 7">
            <a:extLst>
              <a:ext uri="{FF2B5EF4-FFF2-40B4-BE49-F238E27FC236}">
                <a16:creationId xmlns:a16="http://schemas.microsoft.com/office/drawing/2014/main" xmlns="" id="{83F7B03F-5EDA-605B-1A2E-F48896E48939}"/>
              </a:ext>
            </a:extLst>
          </p:cNvPr>
          <p:cNvSpPr>
            <a:spLocks noGrp="1"/>
          </p:cNvSpPr>
          <p:nvPr>
            <p:ph sz="quarter" idx="14"/>
          </p:nvPr>
        </p:nvSpPr>
        <p:spPr>
          <a:xfrm>
            <a:off x="4962522" y="1005779"/>
            <a:ext cx="6615116" cy="530294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6185975"/>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34026" y="4531056"/>
            <a:ext cx="6209067" cy="1691943"/>
          </a:xfrm>
        </p:spPr>
        <p:txBody>
          <a:bodyPr anchor="b">
            <a:noAutofit/>
          </a:bodyPr>
          <a:lstStyle>
            <a:lvl1pPr>
              <a:defRPr sz="60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tx1"/>
                </a:solidFill>
              </a:defRPr>
            </a:lvl1pPr>
          </a:lstStyle>
          <a:p>
            <a:fld id="{5C5D9B6A-47DB-D845-97C7-9775E46E650D}"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7F8EA658-2652-6F81-1B04-D50C60A3F171}"/>
              </a:ext>
            </a:extLst>
          </p:cNvPr>
          <p:cNvSpPr>
            <a:spLocks noGrp="1"/>
          </p:cNvSpPr>
          <p:nvPr>
            <p:ph type="pic" sz="quarter" idx="13"/>
          </p:nvPr>
        </p:nvSpPr>
        <p:spPr>
          <a:xfrm>
            <a:off x="634027" y="630937"/>
            <a:ext cx="6209067" cy="3504335"/>
          </a:xfrm>
          <a:blipFill dpi="0" rotWithShape="1">
            <a:blip r:embed="rId2">
              <a:alphaModFix amt="60000"/>
            </a:blip>
            <a:srcRect/>
            <a:stretch>
              <a:fillRect/>
            </a:stretch>
          </a:blipFill>
        </p:spPr>
        <p:txBody>
          <a:bodyPr/>
          <a:lstStyle>
            <a:lvl1pPr marL="0" indent="0">
              <a:buNone/>
              <a:defRPr>
                <a:solidFill>
                  <a:schemeClr val="tx1"/>
                </a:solidFill>
              </a:defRPr>
            </a:lvl1pPr>
          </a:lstStyle>
          <a:p>
            <a:r>
              <a:rPr lang="en-US"/>
              <a:t>Click icon to add picture</a:t>
            </a:r>
          </a:p>
        </p:txBody>
      </p:sp>
      <p:sp>
        <p:nvSpPr>
          <p:cNvPr id="8" name="Content Placeholder 7">
            <a:extLst>
              <a:ext uri="{FF2B5EF4-FFF2-40B4-BE49-F238E27FC236}">
                <a16:creationId xmlns:a16="http://schemas.microsoft.com/office/drawing/2014/main" xmlns="" id="{83F7B03F-5EDA-605B-1A2E-F48896E48939}"/>
              </a:ext>
            </a:extLst>
          </p:cNvPr>
          <p:cNvSpPr>
            <a:spLocks noGrp="1"/>
          </p:cNvSpPr>
          <p:nvPr>
            <p:ph sz="quarter" idx="14"/>
          </p:nvPr>
        </p:nvSpPr>
        <p:spPr>
          <a:xfrm>
            <a:off x="7229479" y="630937"/>
            <a:ext cx="4328485" cy="5592064"/>
          </a:xfrm>
        </p:spPr>
        <p:txBody>
          <a:bodyPr anchor="b">
            <a:normAutofit/>
          </a:bodyPr>
          <a:lstStyle>
            <a:lvl1pPr>
              <a:lnSpc>
                <a:spcPct val="120000"/>
              </a:lnSpc>
              <a:spcAft>
                <a:spcPts val="0"/>
              </a:spcAft>
              <a:defRPr sz="1600" b="0" i="0">
                <a:solidFill>
                  <a:schemeClr val="tx1"/>
                </a:solidFill>
                <a:latin typeface="+mn-lt"/>
              </a:defRPr>
            </a:lvl1pPr>
            <a:lvl2pPr>
              <a:lnSpc>
                <a:spcPct val="120000"/>
              </a:lnSpc>
              <a:spcAft>
                <a:spcPts val="0"/>
              </a:spcAft>
              <a:defRPr sz="1600" b="0" i="0">
                <a:solidFill>
                  <a:schemeClr val="tx1"/>
                </a:solidFill>
                <a:latin typeface="+mn-lt"/>
              </a:defRPr>
            </a:lvl2pPr>
            <a:lvl3pPr>
              <a:lnSpc>
                <a:spcPct val="120000"/>
              </a:lnSpc>
              <a:spcAft>
                <a:spcPts val="0"/>
              </a:spcAft>
              <a:defRPr sz="1600" b="0" i="0">
                <a:solidFill>
                  <a:schemeClr val="tx1"/>
                </a:solidFill>
                <a:latin typeface="+mn-lt"/>
              </a:defRPr>
            </a:lvl3pPr>
            <a:lvl4pPr>
              <a:lnSpc>
                <a:spcPct val="120000"/>
              </a:lnSpc>
              <a:spcAft>
                <a:spcPts val="0"/>
              </a:spcAft>
              <a:defRPr sz="1600" b="0" i="0">
                <a:solidFill>
                  <a:schemeClr val="tx1"/>
                </a:solidFill>
                <a:latin typeface="+mn-lt"/>
              </a:defRPr>
            </a:lvl4pPr>
            <a:lvl5pPr>
              <a:lnSpc>
                <a:spcPct val="120000"/>
              </a:lnSpc>
              <a:spcAft>
                <a:spcPts val="0"/>
              </a:spcAft>
              <a:defRPr sz="16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508213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634015" y="5109526"/>
            <a:ext cx="6209079" cy="1113474"/>
          </a:xfrm>
        </p:spPr>
        <p:txBody>
          <a:bodyPr>
            <a:normAutofit/>
          </a:bodyPr>
          <a:lstStyle>
            <a:lvl1pPr>
              <a:lnSpc>
                <a:spcPct val="120000"/>
              </a:lnSpc>
              <a:defRPr sz="2800" b="0">
                <a:solidFill>
                  <a:schemeClr val="tx1"/>
                </a:solidFill>
                <a:latin typeface="+mj-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634022" y="1011935"/>
            <a:ext cx="10923942" cy="3716591"/>
          </a:xfrm>
        </p:spPr>
        <p:txBody>
          <a:bodyPr anchor="b">
            <a:noAutofit/>
          </a:bodyPr>
          <a:lstStyle>
            <a:lvl1pPr marL="0" indent="0">
              <a:lnSpc>
                <a:spcPct val="90000"/>
              </a:lnSpc>
              <a:spcBef>
                <a:spcPts val="0"/>
              </a:spcBef>
              <a:buNone/>
              <a:defRPr sz="28000" b="0" i="0">
                <a:solidFill>
                  <a:schemeClr val="tx1"/>
                </a:solidFill>
                <a:latin typeface="+mn-lt"/>
              </a:defRPr>
            </a:lvl1pPr>
          </a:lstStyle>
          <a:p>
            <a:pPr lvl="0"/>
            <a:r>
              <a:rPr lang="en-US"/>
              <a:t>##%</a:t>
            </a:r>
          </a:p>
        </p:txBody>
      </p:sp>
    </p:spTree>
    <p:extLst>
      <p:ext uri="{BB962C8B-B14F-4D97-AF65-F5344CB8AC3E}">
        <p14:creationId xmlns:p14="http://schemas.microsoft.com/office/powerpoint/2010/main" val="56780246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030" y="1001715"/>
            <a:ext cx="4714880" cy="3360095"/>
          </a:xfrm>
        </p:spPr>
        <p:txBody>
          <a:bodyPr anchor="t">
            <a:noAutofit/>
          </a:bodyPr>
          <a:lstStyle>
            <a:lvl1pPr algn="l">
              <a:defRPr sz="6000" u="sng" cap="all"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34030" y="4728526"/>
            <a:ext cx="4714880" cy="1494474"/>
          </a:xfrm>
        </p:spPr>
        <p:txBody>
          <a:bodyPr anchor="b">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Footer Placeholder 7">
            <a:extLst>
              <a:ext uri="{FF2B5EF4-FFF2-40B4-BE49-F238E27FC236}">
                <a16:creationId xmlns:a16="http://schemas.microsoft.com/office/drawing/2014/main" xmlns="" id="{9A6E6A4C-6C55-068A-43AA-78DB4D1D643B}"/>
              </a:ext>
            </a:extLst>
          </p:cNvPr>
          <p:cNvSpPr>
            <a:spLocks noGrp="1"/>
          </p:cNvSpPr>
          <p:nvPr>
            <p:ph type="ftr" sz="quarter" idx="15"/>
          </p:nvPr>
        </p:nvSpPr>
        <p:spPr>
          <a:xfrm>
            <a:off x="634030" y="3586"/>
            <a:ext cx="3154768" cy="630936"/>
          </a:xfrm>
        </p:spPr>
        <p:txBody>
          <a:bodyPr/>
          <a:lstStyle>
            <a:lvl1pPr>
              <a:defRPr>
                <a:solidFill>
                  <a:schemeClr val="bg1"/>
                </a:solidFill>
              </a:defRPr>
            </a:lvl1pPr>
          </a:lstStyle>
          <a:p>
            <a:r>
              <a:rPr lang="en-US"/>
              <a:t>SHAPING THE FUTURE OF OUR INDUSTRY</a:t>
            </a:r>
          </a:p>
        </p:txBody>
      </p:sp>
      <p:sp>
        <p:nvSpPr>
          <p:cNvPr id="7" name="Date Placeholder 6">
            <a:extLst>
              <a:ext uri="{FF2B5EF4-FFF2-40B4-BE49-F238E27FC236}">
                <a16:creationId xmlns:a16="http://schemas.microsoft.com/office/drawing/2014/main" xmlns="" id="{F991F941-2D53-CC10-7947-62237A245FE0}"/>
              </a:ext>
            </a:extLst>
          </p:cNvPr>
          <p:cNvSpPr>
            <a:spLocks noGrp="1"/>
          </p:cNvSpPr>
          <p:nvPr>
            <p:ph type="dt" sz="half" idx="14"/>
          </p:nvPr>
        </p:nvSpPr>
        <p:spPr>
          <a:xfrm>
            <a:off x="3845379" y="3586"/>
            <a:ext cx="898310" cy="630936"/>
          </a:xfrm>
        </p:spPr>
        <p:txBody>
          <a:bodyPr/>
          <a:lstStyle>
            <a:lvl1pPr>
              <a:defRPr>
                <a:solidFill>
                  <a:schemeClr val="bg1"/>
                </a:solidFill>
              </a:defRPr>
            </a:lvl1pPr>
          </a:lstStyle>
          <a:p>
            <a:fld id="{CDAA7185-3F7E-9249-BB9E-706C38E229BC}" type="datetime1">
              <a:rPr lang="en-US" smtClean="0"/>
              <a:pPr/>
              <a:t>2/26/2026</a:t>
            </a:fld>
            <a:endParaRPr lang="en-US"/>
          </a:p>
        </p:txBody>
      </p:sp>
      <p:sp>
        <p:nvSpPr>
          <p:cNvPr id="9" name="Slide Number Placeholder 8">
            <a:extLst>
              <a:ext uri="{FF2B5EF4-FFF2-40B4-BE49-F238E27FC236}">
                <a16:creationId xmlns:a16="http://schemas.microsoft.com/office/drawing/2014/main" xmlns="" id="{C1A2CCFF-14A7-08A8-4465-732CD8928728}"/>
              </a:ext>
            </a:extLst>
          </p:cNvPr>
          <p:cNvSpPr>
            <a:spLocks noGrp="1"/>
          </p:cNvSpPr>
          <p:nvPr>
            <p:ph type="sldNum" sz="quarter" idx="16"/>
          </p:nvPr>
        </p:nvSpPr>
        <p:spPr>
          <a:xfrm>
            <a:off x="4800270" y="3586"/>
            <a:ext cx="548640" cy="630936"/>
          </a:xfrm>
        </p:spPr>
        <p:txBody>
          <a:bodyPr/>
          <a:lstStyle>
            <a:lvl1pPr>
              <a:defRPr>
                <a:solidFill>
                  <a:schemeClr val="bg1"/>
                </a:solidFill>
              </a:defRPr>
            </a:lvl1pPr>
          </a:lstStyle>
          <a:p>
            <a:fld id="{CC057153-B650-4DEB-B370-79DDCFDCE934}" type="slidenum">
              <a:rPr lang="en-US" smtClean="0"/>
              <a:pPr/>
              <a:t>‹#›</a:t>
            </a:fld>
            <a:endParaRPr lang="en-US"/>
          </a:p>
        </p:txBody>
      </p:sp>
      <p:sp>
        <p:nvSpPr>
          <p:cNvPr id="11" name="Picture Placeholder 10">
            <a:extLst>
              <a:ext uri="{FF2B5EF4-FFF2-40B4-BE49-F238E27FC236}">
                <a16:creationId xmlns:a16="http://schemas.microsoft.com/office/drawing/2014/main" xmlns="" id="{B24A208E-BD69-BB12-21B8-DA405B501FA8}"/>
              </a:ext>
            </a:extLst>
          </p:cNvPr>
          <p:cNvSpPr>
            <a:spLocks noGrp="1"/>
          </p:cNvSpPr>
          <p:nvPr>
            <p:ph type="pic" sz="quarter" idx="13"/>
          </p:nvPr>
        </p:nvSpPr>
        <p:spPr>
          <a:xfrm>
            <a:off x="5905502" y="0"/>
            <a:ext cx="6286498" cy="6858000"/>
          </a:xfrm>
          <a:blipFill dpi="0" rotWithShape="1">
            <a:blip r:embed="rId2">
              <a:alphaModFix amt="60000"/>
            </a:blip>
            <a:srcRect/>
            <a:stretch>
              <a:fillRect/>
            </a:stretch>
          </a:blipFill>
        </p:spPr>
        <p:txBody>
          <a:bodyPr/>
          <a:lstStyle/>
          <a:p>
            <a:r>
              <a:rPr lang="en-US"/>
              <a:t>Click icon to add picture</a:t>
            </a:r>
          </a:p>
        </p:txBody>
      </p:sp>
    </p:spTree>
    <p:extLst>
      <p:ext uri="{BB962C8B-B14F-4D97-AF65-F5344CB8AC3E}">
        <p14:creationId xmlns:p14="http://schemas.microsoft.com/office/powerpoint/2010/main" val="1284576955"/>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2133603" y="5109526"/>
            <a:ext cx="7916856" cy="1113474"/>
          </a:xfrm>
        </p:spPr>
        <p:txBody>
          <a:bodyPr>
            <a:normAutofit/>
          </a:bodyPr>
          <a:lstStyle>
            <a:lvl1pPr algn="ctr">
              <a:lnSpc>
                <a:spcPct val="110000"/>
              </a:lnSpc>
              <a:defRPr sz="2800" b="0">
                <a:solidFill>
                  <a:schemeClr val="bg1"/>
                </a:solidFill>
                <a:latin typeface="+mj-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634029" y="1011935"/>
            <a:ext cx="10923935" cy="3716591"/>
          </a:xfrm>
        </p:spPr>
        <p:txBody>
          <a:bodyPr anchor="b">
            <a:noAutofit/>
          </a:bodyPr>
          <a:lstStyle>
            <a:lvl1pPr marL="0" indent="0" algn="ctr">
              <a:lnSpc>
                <a:spcPct val="90000"/>
              </a:lnSpc>
              <a:buNone/>
              <a:defRPr sz="28000" b="0" i="0">
                <a:solidFill>
                  <a:schemeClr val="bg1"/>
                </a:solidFill>
                <a:latin typeface="+mn-lt"/>
              </a:defRPr>
            </a:lvl1pPr>
          </a:lstStyle>
          <a:p>
            <a:pPr lvl="0"/>
            <a:r>
              <a:rPr lang="en-US"/>
              <a:t>##%</a:t>
            </a:r>
          </a:p>
        </p:txBody>
      </p:sp>
    </p:spTree>
    <p:extLst>
      <p:ext uri="{BB962C8B-B14F-4D97-AF65-F5344CB8AC3E}">
        <p14:creationId xmlns:p14="http://schemas.microsoft.com/office/powerpoint/2010/main" val="23748766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2133603" y="5109526"/>
            <a:ext cx="7916856" cy="1245554"/>
          </a:xfrm>
        </p:spPr>
        <p:txBody>
          <a:bodyPr>
            <a:normAutofit/>
          </a:bodyPr>
          <a:lstStyle>
            <a:lvl1pPr algn="ctr">
              <a:lnSpc>
                <a:spcPct val="110000"/>
              </a:lnSpc>
              <a:defRPr sz="2800" b="0" u="none">
                <a:solidFill>
                  <a:schemeClr val="tx1"/>
                </a:solidFill>
                <a:latin typeface="+mj-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634029" y="1011936"/>
            <a:ext cx="10923935" cy="3665730"/>
          </a:xfrm>
        </p:spPr>
        <p:txBody>
          <a:bodyPr anchor="t">
            <a:noAutofit/>
          </a:bodyPr>
          <a:lstStyle>
            <a:lvl1pPr marL="0" indent="0" algn="ctr">
              <a:lnSpc>
                <a:spcPct val="90000"/>
              </a:lnSpc>
              <a:buNone/>
              <a:defRPr sz="28000" b="0" i="0" u="sng">
                <a:solidFill>
                  <a:schemeClr val="tx1"/>
                </a:solidFill>
                <a:latin typeface="+mn-lt"/>
              </a:defRPr>
            </a:lvl1pPr>
          </a:lstStyle>
          <a:p>
            <a:pPr lvl="0"/>
            <a:r>
              <a:rPr lang="en-US"/>
              <a:t>##%</a:t>
            </a:r>
          </a:p>
        </p:txBody>
      </p:sp>
    </p:spTree>
    <p:extLst>
      <p:ext uri="{BB962C8B-B14F-4D97-AF65-F5344CB8AC3E}">
        <p14:creationId xmlns:p14="http://schemas.microsoft.com/office/powerpoint/2010/main" val="3335409294"/>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umber Large 4">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8164508" y="1001715"/>
            <a:ext cx="3393455" cy="5221285"/>
          </a:xfrm>
        </p:spPr>
        <p:txBody>
          <a:bodyPr anchor="b">
            <a:normAutofit/>
          </a:bodyPr>
          <a:lstStyle>
            <a:lvl1pPr algn="l">
              <a:lnSpc>
                <a:spcPct val="110000"/>
              </a:lnSpc>
              <a:defRPr sz="2000" b="1" i="0" u="none">
                <a:solidFill>
                  <a:schemeClr val="tx1"/>
                </a:solidFill>
                <a:latin typeface="+mj-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634029" y="1040964"/>
            <a:ext cx="7144095" cy="5846064"/>
          </a:xfrm>
        </p:spPr>
        <p:txBody>
          <a:bodyPr anchor="b">
            <a:noAutofit/>
          </a:bodyPr>
          <a:lstStyle>
            <a:lvl1pPr marL="0" indent="0" algn="l">
              <a:lnSpc>
                <a:spcPct val="90000"/>
              </a:lnSpc>
              <a:buNone/>
              <a:defRPr sz="28000" b="0" i="0" u="sng">
                <a:solidFill>
                  <a:schemeClr val="tx1"/>
                </a:solidFill>
                <a:latin typeface="+mn-lt"/>
              </a:defRPr>
            </a:lvl1pPr>
          </a:lstStyle>
          <a:p>
            <a:pPr lvl="0"/>
            <a:r>
              <a:rPr lang="en-US"/>
              <a:t>##%</a:t>
            </a:r>
          </a:p>
        </p:txBody>
      </p:sp>
    </p:spTree>
    <p:extLst>
      <p:ext uri="{BB962C8B-B14F-4D97-AF65-F5344CB8AC3E}">
        <p14:creationId xmlns:p14="http://schemas.microsoft.com/office/powerpoint/2010/main" val="214781656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Number Large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56306E-B77F-CE22-FA8C-F08F17B5E9B4}"/>
              </a:ext>
            </a:extLst>
          </p:cNvPr>
          <p:cNvSpPr>
            <a:spLocks noGrp="1"/>
          </p:cNvSpPr>
          <p:nvPr>
            <p:ph type="title"/>
          </p:nvPr>
        </p:nvSpPr>
        <p:spPr>
          <a:xfrm>
            <a:off x="8164508" y="1001715"/>
            <a:ext cx="3393455" cy="5221285"/>
          </a:xfrm>
        </p:spPr>
        <p:txBody>
          <a:bodyPr anchor="b">
            <a:normAutofit/>
          </a:bodyPr>
          <a:lstStyle>
            <a:lvl1pPr algn="l">
              <a:lnSpc>
                <a:spcPct val="110000"/>
              </a:lnSpc>
              <a:defRPr sz="2000" b="1" i="0" u="none">
                <a:solidFill>
                  <a:schemeClr val="accent1"/>
                </a:solidFill>
                <a:latin typeface="+mj-lt"/>
              </a:defRPr>
            </a:lvl1pPr>
          </a:lstStyle>
          <a:p>
            <a:r>
              <a:rPr lang="en-US"/>
              <a:t>Click to edit Master title style</a:t>
            </a:r>
          </a:p>
        </p:txBody>
      </p:sp>
      <p:sp>
        <p:nvSpPr>
          <p:cNvPr id="7" name="Content Placeholder 6">
            <a:extLst>
              <a:ext uri="{FF2B5EF4-FFF2-40B4-BE49-F238E27FC236}">
                <a16:creationId xmlns:a16="http://schemas.microsoft.com/office/drawing/2014/main" xmlns="" id="{E418DF0B-1F85-2BB3-D241-A3A14BF72908}"/>
              </a:ext>
            </a:extLst>
          </p:cNvPr>
          <p:cNvSpPr>
            <a:spLocks noGrp="1"/>
          </p:cNvSpPr>
          <p:nvPr>
            <p:ph sz="quarter" idx="13" hasCustomPrompt="1"/>
          </p:nvPr>
        </p:nvSpPr>
        <p:spPr>
          <a:xfrm>
            <a:off x="634029" y="1040964"/>
            <a:ext cx="7144095" cy="5846064"/>
          </a:xfrm>
        </p:spPr>
        <p:txBody>
          <a:bodyPr anchor="b">
            <a:noAutofit/>
          </a:bodyPr>
          <a:lstStyle>
            <a:lvl1pPr marL="0" indent="0" algn="l">
              <a:lnSpc>
                <a:spcPct val="90000"/>
              </a:lnSpc>
              <a:buNone/>
              <a:defRPr sz="28000" b="0" i="0" u="sng">
                <a:solidFill>
                  <a:schemeClr val="accent1"/>
                </a:solidFill>
                <a:latin typeface="+mn-lt"/>
              </a:defRPr>
            </a:lvl1pPr>
          </a:lstStyle>
          <a:p>
            <a:pPr lvl="0"/>
            <a:r>
              <a:rPr lang="en-US"/>
              <a:t>##%</a:t>
            </a:r>
          </a:p>
        </p:txBody>
      </p:sp>
    </p:spTree>
    <p:extLst>
      <p:ext uri="{BB962C8B-B14F-4D97-AF65-F5344CB8AC3E}">
        <p14:creationId xmlns:p14="http://schemas.microsoft.com/office/powerpoint/2010/main" val="267266195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795663"/>
            <a:ext cx="11579352" cy="1133856"/>
          </a:xfrm>
        </p:spPr>
        <p:txBody>
          <a:bodyPr/>
          <a:lstStyle>
            <a:lvl1pPr>
              <a:defRPr cap="all" baseline="0">
                <a:solidFill>
                  <a:schemeClr val="bg1"/>
                </a:solidFill>
              </a:defRPr>
            </a:lvl1pPr>
          </a:lstStyle>
          <a:p>
            <a:r>
              <a:rPr lang="en-US"/>
              <a:t>Click to edit Master title style</a:t>
            </a:r>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lvl1pPr>
              <a:defRPr>
                <a:solidFill>
                  <a:schemeClr val="bg1"/>
                </a:solidFill>
              </a:defRPr>
            </a:lvl1pPr>
          </a:lstStyle>
          <a:p>
            <a:fld id="{DA2AD571-8A42-FC4D-8DD1-0DD76ABF057B}" type="datetime1">
              <a:rPr lang="en-US" smtClean="0"/>
              <a:pPr/>
              <a:t>2/26/2026</a:t>
            </a:fld>
            <a:endParaRPr lang="en-US"/>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612647" y="1001715"/>
            <a:ext cx="8502777" cy="5221286"/>
          </a:xfrm>
        </p:spPr>
        <p:txBody>
          <a:bodyPr anchor="ctr">
            <a:noAutofit/>
          </a:bodyPr>
          <a:lstStyle>
            <a:lvl1pPr marL="0" indent="0">
              <a:lnSpc>
                <a:spcPct val="100000"/>
              </a:lnSpc>
              <a:buNone/>
              <a:defRPr sz="5400" b="1" u="sng">
                <a:solidFill>
                  <a:schemeClr val="bg1"/>
                </a:solidFill>
              </a:defRPr>
            </a:lvl1pPr>
            <a:lvl2pPr marL="228600" indent="0">
              <a:lnSpc>
                <a:spcPct val="100000"/>
              </a:lnSpc>
              <a:buNone/>
              <a:defRPr sz="4800" b="1" u="sng">
                <a:solidFill>
                  <a:schemeClr val="bg1"/>
                </a:solidFill>
              </a:defRPr>
            </a:lvl2pPr>
            <a:lvl3pPr marL="457200" indent="0">
              <a:lnSpc>
                <a:spcPct val="100000"/>
              </a:lnSpc>
              <a:buNone/>
              <a:defRPr sz="4400" b="1" u="sng">
                <a:solidFill>
                  <a:schemeClr val="bg1"/>
                </a:solidFill>
              </a:defRPr>
            </a:lvl3pPr>
            <a:lvl4pPr marL="685800" indent="0">
              <a:lnSpc>
                <a:spcPct val="100000"/>
              </a:lnSpc>
              <a:buNone/>
              <a:defRPr sz="4000" b="1" u="sng">
                <a:solidFill>
                  <a:schemeClr val="bg1"/>
                </a:solidFill>
              </a:defRPr>
            </a:lvl4pPr>
            <a:lvl5pPr marL="914400" indent="0">
              <a:lnSpc>
                <a:spcPct val="100000"/>
              </a:lnSpc>
              <a:buNone/>
              <a:defRPr sz="3600" b="1" u="sng">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89875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700784"/>
            <a:ext cx="11579352" cy="1133856"/>
          </a:xfrm>
        </p:spPr>
        <p:txBody>
          <a:bodyPr/>
          <a:lstStyle>
            <a:lvl1pPr>
              <a:defRPr cap="all" baseline="0">
                <a:solidFill>
                  <a:schemeClr val="bg1"/>
                </a:solidFill>
              </a:defRPr>
            </a:lvl1pPr>
          </a:lstStyle>
          <a:p>
            <a:r>
              <a:rPr lang="en-US"/>
              <a:t>Click to edit Master title style</a:t>
            </a:r>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lvl1pPr>
              <a:defRPr>
                <a:solidFill>
                  <a:schemeClr val="bg1"/>
                </a:solidFill>
              </a:defRPr>
            </a:lvl1pPr>
          </a:lstStyle>
          <a:p>
            <a:fld id="{43F588B4-CB59-614E-93AB-9F331D0D8D83}" type="datetime1">
              <a:rPr lang="en-US" smtClean="0"/>
              <a:pPr/>
              <a:t>2/26/2026</a:t>
            </a:fld>
            <a:endParaRPr lang="en-US"/>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634029" y="1764792"/>
            <a:ext cx="8481400" cy="4458208"/>
          </a:xfrm>
        </p:spPr>
        <p:txBody>
          <a:bodyPr anchor="b">
            <a:noAutofit/>
          </a:bodyPr>
          <a:lstStyle>
            <a:lvl1pPr marL="0" indent="0">
              <a:lnSpc>
                <a:spcPct val="100000"/>
              </a:lnSpc>
              <a:buNone/>
              <a:defRPr sz="5000" b="1">
                <a:solidFill>
                  <a:schemeClr val="bg1"/>
                </a:solidFill>
              </a:defRPr>
            </a:lvl1pPr>
            <a:lvl2pPr marL="228600" indent="0">
              <a:lnSpc>
                <a:spcPct val="100000"/>
              </a:lnSpc>
              <a:buNone/>
              <a:defRPr sz="4400" b="1">
                <a:solidFill>
                  <a:schemeClr val="bg1"/>
                </a:solidFill>
              </a:defRPr>
            </a:lvl2pPr>
            <a:lvl3pPr marL="457200" indent="0">
              <a:lnSpc>
                <a:spcPct val="100000"/>
              </a:lnSpc>
              <a:buNone/>
              <a:defRPr sz="4000" b="1">
                <a:solidFill>
                  <a:schemeClr val="bg1"/>
                </a:solidFill>
              </a:defRPr>
            </a:lvl3pPr>
            <a:lvl4pPr marL="685800" indent="0">
              <a:lnSpc>
                <a:spcPct val="100000"/>
              </a:lnSpc>
              <a:buNone/>
              <a:defRPr sz="3600" b="1">
                <a:solidFill>
                  <a:schemeClr val="bg1"/>
                </a:solidFill>
              </a:defRPr>
            </a:lvl4pPr>
            <a:lvl5pPr marL="914400" indent="0">
              <a:lnSpc>
                <a:spcPct val="100000"/>
              </a:lnSpc>
              <a:buNone/>
              <a:defRPr sz="32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95408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891284"/>
            <a:ext cx="11579352" cy="1133856"/>
          </a:xfrm>
        </p:spPr>
        <p:txBody>
          <a:bodyPr/>
          <a:lstStyle>
            <a:lvl1pPr>
              <a:defRPr cap="all" baseline="0">
                <a:solidFill>
                  <a:schemeClr val="bg1"/>
                </a:solidFill>
              </a:defRPr>
            </a:lvl1pPr>
          </a:lstStyle>
          <a:p>
            <a:r>
              <a:rPr lang="en-US"/>
              <a:t>Click to edit Master title style</a:t>
            </a:r>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lvl1pPr>
              <a:defRPr>
                <a:solidFill>
                  <a:schemeClr val="bg1"/>
                </a:solidFill>
              </a:defRPr>
            </a:lvl1pPr>
          </a:lstStyle>
          <a:p>
            <a:fld id="{EA8851A9-1959-C54C-A050-24BB5C598FE4}" type="datetime1">
              <a:rPr lang="en-US" smtClean="0"/>
              <a:pPr/>
              <a:t>2/26/2026</a:t>
            </a:fld>
            <a:endParaRPr lang="en-US"/>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634029" y="1011936"/>
            <a:ext cx="8481400" cy="5211064"/>
          </a:xfrm>
        </p:spPr>
        <p:txBody>
          <a:bodyPr anchor="t">
            <a:noAutofit/>
          </a:bodyPr>
          <a:lstStyle>
            <a:lvl1pPr marL="0" indent="0">
              <a:lnSpc>
                <a:spcPct val="100000"/>
              </a:lnSpc>
              <a:buNone/>
              <a:defRPr sz="5000" b="1">
                <a:solidFill>
                  <a:schemeClr val="bg1"/>
                </a:solidFill>
              </a:defRPr>
            </a:lvl1pPr>
            <a:lvl2pPr marL="228600" indent="0">
              <a:lnSpc>
                <a:spcPct val="100000"/>
              </a:lnSpc>
              <a:buNone/>
              <a:defRPr sz="4400" b="1">
                <a:solidFill>
                  <a:schemeClr val="bg1"/>
                </a:solidFill>
              </a:defRPr>
            </a:lvl2pPr>
            <a:lvl3pPr marL="457200" indent="0">
              <a:lnSpc>
                <a:spcPct val="100000"/>
              </a:lnSpc>
              <a:buNone/>
              <a:defRPr sz="4000" b="1">
                <a:solidFill>
                  <a:schemeClr val="bg1"/>
                </a:solidFill>
              </a:defRPr>
            </a:lvl3pPr>
            <a:lvl4pPr marL="685800" indent="0">
              <a:lnSpc>
                <a:spcPct val="100000"/>
              </a:lnSpc>
              <a:buNone/>
              <a:defRPr sz="3600" b="1">
                <a:solidFill>
                  <a:schemeClr val="bg1"/>
                </a:solidFill>
              </a:defRPr>
            </a:lvl4pPr>
            <a:lvl5pPr marL="914400" indent="0">
              <a:lnSpc>
                <a:spcPct val="100000"/>
              </a:lnSpc>
              <a:buNone/>
              <a:defRPr sz="3200" b="1">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68504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21EB5-8556-FBD7-00D5-D69AC8E7E73A}"/>
              </a:ext>
            </a:extLst>
          </p:cNvPr>
          <p:cNvSpPr>
            <a:spLocks noGrp="1"/>
          </p:cNvSpPr>
          <p:nvPr>
            <p:ph type="title"/>
          </p:nvPr>
        </p:nvSpPr>
        <p:spPr>
          <a:xfrm>
            <a:off x="612648" y="-1891284"/>
            <a:ext cx="11579352" cy="1133856"/>
          </a:xfrm>
        </p:spPr>
        <p:txBody>
          <a:bodyPr/>
          <a:lstStyle>
            <a:lvl1pPr>
              <a:defRPr cap="all" baseline="0">
                <a:solidFill>
                  <a:schemeClr val="accent1"/>
                </a:solidFill>
              </a:defRPr>
            </a:lvl1pPr>
          </a:lstStyle>
          <a:p>
            <a:r>
              <a:rPr lang="en-US"/>
              <a:t>Click to edit Master title style</a:t>
            </a:r>
          </a:p>
        </p:txBody>
      </p:sp>
      <p:sp>
        <p:nvSpPr>
          <p:cNvPr id="4" name="Footer Placeholder 3">
            <a:extLst>
              <a:ext uri="{FF2B5EF4-FFF2-40B4-BE49-F238E27FC236}">
                <a16:creationId xmlns:a16="http://schemas.microsoft.com/office/drawing/2014/main" xmlns="" id="{3D56E87B-2252-4382-E6E7-15A81BCC8029}"/>
              </a:ext>
            </a:extLst>
          </p:cNvPr>
          <p:cNvSpPr>
            <a:spLocks noGrp="1"/>
          </p:cNvSpPr>
          <p:nvPr>
            <p:ph type="ftr" sz="quarter" idx="11"/>
          </p:nvPr>
        </p:nvSpPr>
        <p:spPr/>
        <p:txBody>
          <a:bodyPr/>
          <a:lstStyle>
            <a:lvl1pPr>
              <a:defRPr>
                <a:solidFill>
                  <a:schemeClr val="accent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67F688C7-1128-9027-65E4-A17BBE7DDDF0}"/>
              </a:ext>
            </a:extLst>
          </p:cNvPr>
          <p:cNvSpPr>
            <a:spLocks noGrp="1"/>
          </p:cNvSpPr>
          <p:nvPr>
            <p:ph type="dt" sz="half" idx="10"/>
          </p:nvPr>
        </p:nvSpPr>
        <p:spPr/>
        <p:txBody>
          <a:bodyPr/>
          <a:lstStyle>
            <a:lvl1pPr>
              <a:defRPr>
                <a:solidFill>
                  <a:schemeClr val="accent1"/>
                </a:solidFill>
              </a:defRPr>
            </a:lvl1pPr>
          </a:lstStyle>
          <a:p>
            <a:fld id="{432BBD40-9FB7-E148-AC1B-3919D230BEB1}" type="datetime1">
              <a:rPr lang="en-US" smtClean="0"/>
              <a:pPr/>
              <a:t>2/26/2026</a:t>
            </a:fld>
            <a:endParaRPr lang="en-US"/>
          </a:p>
        </p:txBody>
      </p:sp>
      <p:sp>
        <p:nvSpPr>
          <p:cNvPr id="5" name="Slide Number Placeholder 4">
            <a:extLst>
              <a:ext uri="{FF2B5EF4-FFF2-40B4-BE49-F238E27FC236}">
                <a16:creationId xmlns:a16="http://schemas.microsoft.com/office/drawing/2014/main" xmlns="" id="{8C1C6A68-1AC4-7B10-CD66-D67327434E62}"/>
              </a:ext>
            </a:extLst>
          </p:cNvPr>
          <p:cNvSpPr>
            <a:spLocks noGrp="1"/>
          </p:cNvSpPr>
          <p:nvPr>
            <p:ph type="sldNum" sz="quarter" idx="12"/>
          </p:nvPr>
        </p:nvSpPr>
        <p:spPr/>
        <p:txBody>
          <a:bodyPr/>
          <a:lstStyle>
            <a:lvl1pPr>
              <a:defRPr>
                <a:solidFill>
                  <a:schemeClr val="accent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3E4E45FF-53F3-89B1-B969-C440DC819EF4}"/>
              </a:ext>
            </a:extLst>
          </p:cNvPr>
          <p:cNvSpPr>
            <a:spLocks noGrp="1"/>
          </p:cNvSpPr>
          <p:nvPr>
            <p:ph sz="quarter" idx="13" hasCustomPrompt="1"/>
          </p:nvPr>
        </p:nvSpPr>
        <p:spPr>
          <a:xfrm>
            <a:off x="634028" y="1011936"/>
            <a:ext cx="9074511" cy="5211064"/>
          </a:xfrm>
        </p:spPr>
        <p:txBody>
          <a:bodyPr anchor="b">
            <a:noAutofit/>
          </a:bodyPr>
          <a:lstStyle>
            <a:lvl1pPr marL="0" indent="0">
              <a:lnSpc>
                <a:spcPct val="100000"/>
              </a:lnSpc>
              <a:buNone/>
              <a:defRPr sz="6000" b="1" i="0" u="sng">
                <a:solidFill>
                  <a:schemeClr val="accent1"/>
                </a:solidFill>
                <a:latin typeface="+mj-lt"/>
              </a:defRPr>
            </a:lvl1pPr>
            <a:lvl2pPr marL="228600" indent="0">
              <a:lnSpc>
                <a:spcPct val="100000"/>
              </a:lnSpc>
              <a:buNone/>
              <a:defRPr sz="4400" b="1" i="0">
                <a:solidFill>
                  <a:schemeClr val="accent1"/>
                </a:solidFill>
                <a:latin typeface="+mj-lt"/>
              </a:defRPr>
            </a:lvl2pPr>
            <a:lvl3pPr marL="457200" indent="0">
              <a:lnSpc>
                <a:spcPct val="100000"/>
              </a:lnSpc>
              <a:buNone/>
              <a:defRPr sz="4000" b="1" i="0">
                <a:solidFill>
                  <a:schemeClr val="accent1"/>
                </a:solidFill>
                <a:latin typeface="+mj-lt"/>
              </a:defRPr>
            </a:lvl3pPr>
            <a:lvl4pPr marL="685800" indent="0">
              <a:lnSpc>
                <a:spcPct val="100000"/>
              </a:lnSpc>
              <a:buNone/>
              <a:defRPr sz="3600" b="1" i="0">
                <a:solidFill>
                  <a:schemeClr val="accent1"/>
                </a:solidFill>
                <a:latin typeface="+mj-lt"/>
              </a:defRPr>
            </a:lvl4pPr>
            <a:lvl5pPr marL="914400" indent="0">
              <a:lnSpc>
                <a:spcPct val="100000"/>
              </a:lnSpc>
              <a:buNone/>
              <a:defRPr sz="3200" b="1" i="0">
                <a:solidFill>
                  <a:schemeClr val="accent1"/>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0430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1577005" y="5475284"/>
            <a:ext cx="9037984" cy="747715"/>
          </a:xfrm>
        </p:spPr>
        <p:txBody>
          <a:bodyPr anchor="ctr">
            <a:normAutofit/>
          </a:bodyPr>
          <a:lstStyle>
            <a:lvl1pPr>
              <a:lnSpc>
                <a:spcPct val="120000"/>
              </a:lnSpc>
              <a:defRPr sz="2000" u="none">
                <a:solidFill>
                  <a:schemeClr val="bg1"/>
                </a:solidFill>
                <a:latin typeface="+mj-lt"/>
              </a:defRPr>
            </a:lvl1pPr>
          </a:lstStyle>
          <a:p>
            <a:r>
              <a:rPr lang="en-US"/>
              <a:t>Quote Author</a:t>
            </a:r>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bg1"/>
                </a:solidFill>
              </a:defRPr>
            </a:lvl1pPr>
          </a:lstStyle>
          <a:p>
            <a:fld id="{6B7B831F-0525-DF47-A6D2-509FE238C6D0}" type="datetime1">
              <a:rPr lang="en-US" smtClean="0"/>
              <a:pPr/>
              <a:t>2/26/2026</a:t>
            </a:fld>
            <a:endParaRPr lang="en-US"/>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1577004" y="1005779"/>
            <a:ext cx="9037985" cy="4103745"/>
          </a:xfrm>
        </p:spPr>
        <p:txBody>
          <a:bodyPr anchor="ctr">
            <a:normAutofit/>
          </a:bodyPr>
          <a:lstStyle>
            <a:lvl1pPr marL="164592" indent="-164592">
              <a:lnSpc>
                <a:spcPct val="100000"/>
              </a:lnSpc>
              <a:spcBef>
                <a:spcPts val="0"/>
              </a:spcBef>
              <a:buNone/>
              <a:defRPr sz="6000">
                <a:solidFill>
                  <a:schemeClr val="bg1"/>
                </a:solidFill>
                <a:latin typeface="+mj-lt"/>
              </a:defRPr>
            </a:lvl1pPr>
          </a:lstStyle>
          <a:p>
            <a:pPr lvl="0"/>
            <a:r>
              <a:rPr lang="en-US"/>
              <a:t>Click to add Quote</a:t>
            </a:r>
          </a:p>
        </p:txBody>
      </p:sp>
    </p:spTree>
    <p:extLst>
      <p:ext uri="{BB962C8B-B14F-4D97-AF65-F5344CB8AC3E}">
        <p14:creationId xmlns:p14="http://schemas.microsoft.com/office/powerpoint/2010/main" val="30690378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1569066" y="5475285"/>
            <a:ext cx="9045923" cy="747715"/>
          </a:xfrm>
        </p:spPr>
        <p:txBody>
          <a:bodyPr anchor="ctr">
            <a:normAutofit/>
          </a:bodyPr>
          <a:lstStyle>
            <a:lvl1pPr>
              <a:lnSpc>
                <a:spcPct val="120000"/>
              </a:lnSpc>
              <a:defRPr sz="2000" u="none">
                <a:solidFill>
                  <a:schemeClr val="tx1"/>
                </a:solidFill>
                <a:latin typeface="+mj-lt"/>
              </a:defRPr>
            </a:lvl1pPr>
          </a:lstStyle>
          <a:p>
            <a:r>
              <a:rPr lang="en-US"/>
              <a:t>Quote Author</a:t>
            </a:r>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tx1"/>
                </a:solidFill>
              </a:defRPr>
            </a:lvl1pPr>
          </a:lstStyle>
          <a:p>
            <a:fld id="{543EBDBC-CFAC-9946-A2F3-D6402690E4D2}" type="datetime1">
              <a:rPr lang="en-US" smtClean="0"/>
              <a:pPr/>
              <a:t>2/26/2026</a:t>
            </a:fld>
            <a:endParaRPr lang="en-US"/>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1569066" y="1001715"/>
            <a:ext cx="9053874" cy="4107810"/>
          </a:xfrm>
        </p:spPr>
        <p:txBody>
          <a:bodyPr anchor="b">
            <a:normAutofit/>
          </a:bodyPr>
          <a:lstStyle>
            <a:lvl1pPr marL="164592" indent="-164592">
              <a:lnSpc>
                <a:spcPct val="100000"/>
              </a:lnSpc>
              <a:spcBef>
                <a:spcPts val="0"/>
              </a:spcBef>
              <a:buNone/>
              <a:defRPr sz="6000">
                <a:solidFill>
                  <a:schemeClr val="tx1"/>
                </a:solidFill>
                <a:latin typeface="+mj-lt"/>
              </a:defRPr>
            </a:lvl1pPr>
          </a:lstStyle>
          <a:p>
            <a:pPr lvl="0"/>
            <a:r>
              <a:rPr lang="en-US"/>
              <a:t>Click to add Quote</a:t>
            </a:r>
          </a:p>
        </p:txBody>
      </p:sp>
    </p:spTree>
    <p:extLst>
      <p:ext uri="{BB962C8B-B14F-4D97-AF65-F5344CB8AC3E}">
        <p14:creationId xmlns:p14="http://schemas.microsoft.com/office/powerpoint/2010/main" val="63340300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028" y="1011936"/>
            <a:ext cx="7538425" cy="3172503"/>
          </a:xfrm>
        </p:spPr>
        <p:txBody>
          <a:bodyPr anchor="t">
            <a:normAutofit/>
          </a:bodyPr>
          <a:lstStyle>
            <a:lvl1pPr algn="l">
              <a:lnSpc>
                <a:spcPct val="90000"/>
              </a:lnSpc>
              <a:defRPr sz="6000" u="sng" cap="all" baseline="0">
                <a:latin typeface="+mj-lt"/>
              </a:defRPr>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34027" y="4728525"/>
            <a:ext cx="7538425" cy="1494475"/>
          </a:xfrm>
        </p:spPr>
        <p:txBody>
          <a:bodyPr anchor="b">
            <a:normAutofit/>
          </a:bodyPr>
          <a:lstStyle>
            <a:lvl1pPr marL="0" indent="0" algn="l">
              <a:lnSpc>
                <a:spcPct val="75000"/>
              </a:lnSpc>
              <a:spcBef>
                <a:spcPts val="0"/>
              </a:spcBef>
              <a:spcAft>
                <a:spcPts val="600"/>
              </a:spcAft>
              <a:buNone/>
              <a:defRPr sz="20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lnSpc>
                <a:spcPct val="90000"/>
              </a:lnSpc>
              <a:defRPr>
                <a:latin typeface="+mj-lt"/>
              </a:defRPr>
            </a:lvl1pPr>
          </a:lstStyle>
          <a:p>
            <a:r>
              <a:rPr lang="en-US"/>
              <a:t>SHAPING THE FUTURE OF OUR INDUSTRY</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lnSpc>
                <a:spcPct val="90000"/>
              </a:lnSpc>
              <a:defRPr>
                <a:latin typeface="+mj-lt"/>
              </a:defRPr>
            </a:lvl1pPr>
          </a:lstStyle>
          <a:p>
            <a:fld id="{99A48728-1D9C-2F4B-9F0A-BC2AEDF455B4}" type="datetime1">
              <a:rPr lang="en-US" smtClean="0"/>
              <a:pPr/>
              <a:t>2/26/2026</a:t>
            </a:fld>
            <a:endParaRPr lang="en-US"/>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lnSpc>
                <a:spcPct val="90000"/>
              </a:lnSpc>
              <a:defRPr>
                <a:latin typeface="+mj-l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638079413"/>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634028" y="5475285"/>
            <a:ext cx="9074512" cy="747715"/>
          </a:xfrm>
        </p:spPr>
        <p:txBody>
          <a:bodyPr anchor="ctr">
            <a:normAutofit/>
          </a:bodyPr>
          <a:lstStyle>
            <a:lvl1pPr>
              <a:lnSpc>
                <a:spcPct val="120000"/>
              </a:lnSpc>
              <a:defRPr sz="2000" u="none">
                <a:solidFill>
                  <a:schemeClr val="bg1"/>
                </a:solidFill>
                <a:latin typeface="+mj-lt"/>
              </a:defRPr>
            </a:lvl1pPr>
          </a:lstStyle>
          <a:p>
            <a:r>
              <a:rPr lang="en-US"/>
              <a:t>Quote Author</a:t>
            </a:r>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bg1"/>
                </a:solidFill>
              </a:defRPr>
            </a:lvl1pPr>
          </a:lstStyle>
          <a:p>
            <a:fld id="{F542C378-8FD2-C449-B7AA-6F7022066293}" type="datetime1">
              <a:rPr lang="en-US" smtClean="0"/>
              <a:pPr/>
              <a:t>2/26/2026</a:t>
            </a:fld>
            <a:endParaRPr lang="en-US"/>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634028" y="1011936"/>
            <a:ext cx="9037985" cy="3716590"/>
          </a:xfrm>
        </p:spPr>
        <p:txBody>
          <a:bodyPr anchor="ctr">
            <a:normAutofit/>
          </a:bodyPr>
          <a:lstStyle>
            <a:lvl1pPr marL="164592" indent="-164592">
              <a:lnSpc>
                <a:spcPct val="100000"/>
              </a:lnSpc>
              <a:spcBef>
                <a:spcPts val="0"/>
              </a:spcBef>
              <a:buNone/>
              <a:defRPr sz="6000">
                <a:solidFill>
                  <a:schemeClr val="bg1"/>
                </a:solidFill>
                <a:latin typeface="+mj-lt"/>
              </a:defRPr>
            </a:lvl1pPr>
          </a:lstStyle>
          <a:p>
            <a:pPr lvl="0"/>
            <a:r>
              <a:rPr lang="en-US"/>
              <a:t>Click to add Quote</a:t>
            </a:r>
          </a:p>
        </p:txBody>
      </p:sp>
    </p:spTree>
    <p:extLst>
      <p:ext uri="{BB962C8B-B14F-4D97-AF65-F5344CB8AC3E}">
        <p14:creationId xmlns:p14="http://schemas.microsoft.com/office/powerpoint/2010/main" val="18158825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4">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634030" y="640203"/>
            <a:ext cx="10923934" cy="1099006"/>
          </a:xfrm>
        </p:spPr>
        <p:txBody>
          <a:bodyPr anchor="t">
            <a:normAutofit/>
          </a:bodyPr>
          <a:lstStyle>
            <a:lvl1pPr>
              <a:lnSpc>
                <a:spcPct val="120000"/>
              </a:lnSpc>
              <a:defRPr sz="2000" u="none">
                <a:solidFill>
                  <a:schemeClr val="tx1"/>
                </a:solidFill>
                <a:latin typeface="+mj-lt"/>
              </a:defRPr>
            </a:lvl1pPr>
          </a:lstStyle>
          <a:p>
            <a:r>
              <a:rPr lang="en-US"/>
              <a:t>Quote Author</a:t>
            </a:r>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tx1"/>
                </a:solidFill>
              </a:defRPr>
            </a:lvl1pPr>
          </a:lstStyle>
          <a:p>
            <a:fld id="{55AA9746-49E3-1D49-A044-597FC2272B5D}" type="datetime1">
              <a:rPr lang="en-US" smtClean="0"/>
              <a:pPr/>
              <a:t>2/26/2026</a:t>
            </a:fld>
            <a:endParaRPr lang="en-US"/>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634029" y="2120209"/>
            <a:ext cx="10923935" cy="4102791"/>
          </a:xfrm>
        </p:spPr>
        <p:txBody>
          <a:bodyPr anchor="b">
            <a:normAutofit/>
          </a:bodyPr>
          <a:lstStyle>
            <a:lvl1pPr marL="164592" indent="-164592">
              <a:lnSpc>
                <a:spcPct val="100000"/>
              </a:lnSpc>
              <a:spcBef>
                <a:spcPts val="0"/>
              </a:spcBef>
              <a:buNone/>
              <a:defRPr sz="6000" b="0" i="0">
                <a:solidFill>
                  <a:schemeClr val="tx1"/>
                </a:solidFill>
                <a:latin typeface="+mn-lt"/>
              </a:defRPr>
            </a:lvl1pPr>
          </a:lstStyle>
          <a:p>
            <a:pPr lvl="0"/>
            <a:r>
              <a:rPr lang="en-US"/>
              <a:t>Click to add Quote</a:t>
            </a:r>
          </a:p>
        </p:txBody>
      </p:sp>
    </p:spTree>
    <p:extLst>
      <p:ext uri="{BB962C8B-B14F-4D97-AF65-F5344CB8AC3E}">
        <p14:creationId xmlns:p14="http://schemas.microsoft.com/office/powerpoint/2010/main" val="364760621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12FA0A-1F7B-DD41-ECED-02B60BC46B10}"/>
              </a:ext>
            </a:extLst>
          </p:cNvPr>
          <p:cNvSpPr>
            <a:spLocks noGrp="1"/>
          </p:cNvSpPr>
          <p:nvPr>
            <p:ph type="title" hasCustomPrompt="1"/>
          </p:nvPr>
        </p:nvSpPr>
        <p:spPr>
          <a:xfrm>
            <a:off x="634030" y="1001715"/>
            <a:ext cx="10923934" cy="747715"/>
          </a:xfrm>
        </p:spPr>
        <p:txBody>
          <a:bodyPr anchor="t">
            <a:normAutofit/>
          </a:bodyPr>
          <a:lstStyle>
            <a:lvl1pPr>
              <a:lnSpc>
                <a:spcPct val="120000"/>
              </a:lnSpc>
              <a:defRPr sz="2000" u="none">
                <a:solidFill>
                  <a:schemeClr val="accent1"/>
                </a:solidFill>
                <a:latin typeface="+mj-lt"/>
              </a:defRPr>
            </a:lvl1pPr>
          </a:lstStyle>
          <a:p>
            <a:r>
              <a:rPr lang="en-US"/>
              <a:t>Quote Author</a:t>
            </a:r>
          </a:p>
        </p:txBody>
      </p:sp>
      <p:sp>
        <p:nvSpPr>
          <p:cNvPr id="4" name="Footer Placeholder 3">
            <a:extLst>
              <a:ext uri="{FF2B5EF4-FFF2-40B4-BE49-F238E27FC236}">
                <a16:creationId xmlns:a16="http://schemas.microsoft.com/office/drawing/2014/main" xmlns="" id="{B23912E3-7555-EAAB-BE83-59ED3B5C9E5B}"/>
              </a:ext>
            </a:extLst>
          </p:cNvPr>
          <p:cNvSpPr>
            <a:spLocks noGrp="1"/>
          </p:cNvSpPr>
          <p:nvPr>
            <p:ph type="ftr" sz="quarter" idx="11"/>
          </p:nvPr>
        </p:nvSpPr>
        <p:spPr/>
        <p:txBody>
          <a:bodyPr/>
          <a:lstStyle>
            <a:lvl1pPr>
              <a:defRPr>
                <a:solidFill>
                  <a:schemeClr val="accent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C344C372-F7FA-5AA5-92C1-CF476A26623E}"/>
              </a:ext>
            </a:extLst>
          </p:cNvPr>
          <p:cNvSpPr>
            <a:spLocks noGrp="1"/>
          </p:cNvSpPr>
          <p:nvPr>
            <p:ph type="dt" sz="half" idx="10"/>
          </p:nvPr>
        </p:nvSpPr>
        <p:spPr/>
        <p:txBody>
          <a:bodyPr/>
          <a:lstStyle>
            <a:lvl1pPr>
              <a:defRPr>
                <a:solidFill>
                  <a:schemeClr val="accent1"/>
                </a:solidFill>
              </a:defRPr>
            </a:lvl1pPr>
          </a:lstStyle>
          <a:p>
            <a:fld id="{55AA9746-49E3-1D49-A044-597FC2272B5D}" type="datetime1">
              <a:rPr lang="en-US" smtClean="0"/>
              <a:pPr/>
              <a:t>2/26/2026</a:t>
            </a:fld>
            <a:endParaRPr lang="en-US"/>
          </a:p>
        </p:txBody>
      </p:sp>
      <p:sp>
        <p:nvSpPr>
          <p:cNvPr id="5" name="Slide Number Placeholder 4">
            <a:extLst>
              <a:ext uri="{FF2B5EF4-FFF2-40B4-BE49-F238E27FC236}">
                <a16:creationId xmlns:a16="http://schemas.microsoft.com/office/drawing/2014/main" xmlns="" id="{C6EAECF6-9F03-4C12-4BD4-4E8AE63A4F3A}"/>
              </a:ext>
            </a:extLst>
          </p:cNvPr>
          <p:cNvSpPr>
            <a:spLocks noGrp="1"/>
          </p:cNvSpPr>
          <p:nvPr>
            <p:ph type="sldNum" sz="quarter" idx="12"/>
          </p:nvPr>
        </p:nvSpPr>
        <p:spPr/>
        <p:txBody>
          <a:bodyPr/>
          <a:lstStyle>
            <a:lvl1pPr>
              <a:defRPr>
                <a:solidFill>
                  <a:schemeClr val="accent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A14BE2EA-8E1E-E2DA-5CCF-46908B013BF2}"/>
              </a:ext>
            </a:extLst>
          </p:cNvPr>
          <p:cNvSpPr>
            <a:spLocks noGrp="1"/>
          </p:cNvSpPr>
          <p:nvPr>
            <p:ph sz="quarter" idx="13" hasCustomPrompt="1"/>
          </p:nvPr>
        </p:nvSpPr>
        <p:spPr>
          <a:xfrm>
            <a:off x="634029" y="2120209"/>
            <a:ext cx="10923935" cy="4102791"/>
          </a:xfrm>
        </p:spPr>
        <p:txBody>
          <a:bodyPr anchor="b">
            <a:normAutofit/>
          </a:bodyPr>
          <a:lstStyle>
            <a:lvl1pPr marL="164592" indent="-164592">
              <a:lnSpc>
                <a:spcPct val="100000"/>
              </a:lnSpc>
              <a:spcBef>
                <a:spcPts val="0"/>
              </a:spcBef>
              <a:buNone/>
              <a:defRPr sz="6000" b="0" i="0">
                <a:solidFill>
                  <a:schemeClr val="accent1"/>
                </a:solidFill>
                <a:latin typeface="+mn-lt"/>
              </a:defRPr>
            </a:lvl1pPr>
          </a:lstStyle>
          <a:p>
            <a:pPr lvl="0"/>
            <a:r>
              <a:rPr lang="en-US"/>
              <a:t>Click to add Quote</a:t>
            </a:r>
          </a:p>
        </p:txBody>
      </p:sp>
    </p:spTree>
    <p:extLst>
      <p:ext uri="{BB962C8B-B14F-4D97-AF65-F5344CB8AC3E}">
        <p14:creationId xmlns:p14="http://schemas.microsoft.com/office/powerpoint/2010/main" val="2587229458"/>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F3BB49-A328-F121-7F27-DEB7C3CC2B0F}"/>
              </a:ext>
            </a:extLst>
          </p:cNvPr>
          <p:cNvSpPr>
            <a:spLocks noGrp="1"/>
          </p:cNvSpPr>
          <p:nvPr>
            <p:ph type="title"/>
          </p:nvPr>
        </p:nvSpPr>
        <p:spPr>
          <a:xfrm>
            <a:off x="612774" y="1010613"/>
            <a:ext cx="10945189" cy="746759"/>
          </a:xfrm>
        </p:spPr>
        <p:txBody>
          <a:bodyPr/>
          <a:lstStyle>
            <a:lvl1pPr>
              <a:defRPr cap="all" baseline="0">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C2BDD5A2-CE3E-3215-6DAA-F75C0D1229DA}"/>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897D0B7E-1A60-DA52-6965-92412B1C2F9F}"/>
              </a:ext>
            </a:extLst>
          </p:cNvPr>
          <p:cNvSpPr>
            <a:spLocks noGrp="1"/>
          </p:cNvSpPr>
          <p:nvPr>
            <p:ph type="dt" sz="half" idx="10"/>
          </p:nvPr>
        </p:nvSpPr>
        <p:spPr/>
        <p:txBody>
          <a:bodyPr/>
          <a:lstStyle>
            <a:lvl1pPr>
              <a:defRPr>
                <a:solidFill>
                  <a:schemeClr val="bg1"/>
                </a:solidFill>
              </a:defRPr>
            </a:lvl1pPr>
          </a:lstStyle>
          <a:p>
            <a:fld id="{CB7BE2A0-CBC1-A842-B334-0B3B571BCC28}" type="datetime1">
              <a:rPr lang="en-US" smtClean="0"/>
              <a:pPr/>
              <a:t>2/26/2026</a:t>
            </a:fld>
            <a:endParaRPr lang="en-US"/>
          </a:p>
        </p:txBody>
      </p:sp>
      <p:sp>
        <p:nvSpPr>
          <p:cNvPr id="7" name="Slide Number Placeholder 6">
            <a:extLst>
              <a:ext uri="{FF2B5EF4-FFF2-40B4-BE49-F238E27FC236}">
                <a16:creationId xmlns:a16="http://schemas.microsoft.com/office/drawing/2014/main" xmlns="" id="{B1B822F1-284A-1786-FAF2-72129E2FE64D}"/>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9" name="Text Placeholder 8">
            <a:extLst>
              <a:ext uri="{FF2B5EF4-FFF2-40B4-BE49-F238E27FC236}">
                <a16:creationId xmlns:a16="http://schemas.microsoft.com/office/drawing/2014/main" xmlns="" id="{84DC103C-4E45-07FA-2734-5BAE2624DC48}"/>
              </a:ext>
            </a:extLst>
          </p:cNvPr>
          <p:cNvSpPr>
            <a:spLocks noGrp="1"/>
          </p:cNvSpPr>
          <p:nvPr>
            <p:ph type="body" sz="quarter" idx="13"/>
          </p:nvPr>
        </p:nvSpPr>
        <p:spPr>
          <a:xfrm>
            <a:off x="634028" y="2129474"/>
            <a:ext cx="5271473" cy="409352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xmlns="" id="{288F1ED9-CE64-0191-F909-FDC002A7456F}"/>
              </a:ext>
            </a:extLst>
          </p:cNvPr>
          <p:cNvSpPr>
            <a:spLocks noGrp="1"/>
          </p:cNvSpPr>
          <p:nvPr>
            <p:ph type="body" sz="quarter" idx="14"/>
          </p:nvPr>
        </p:nvSpPr>
        <p:spPr>
          <a:xfrm>
            <a:off x="6283941" y="2129475"/>
            <a:ext cx="5274021" cy="409352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37427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FEE969-634D-6E32-D227-18E9282C6F9E}"/>
              </a:ext>
            </a:extLst>
          </p:cNvPr>
          <p:cNvSpPr>
            <a:spLocks noGrp="1"/>
          </p:cNvSpPr>
          <p:nvPr>
            <p:ph type="title"/>
          </p:nvPr>
        </p:nvSpPr>
        <p:spPr>
          <a:xfrm>
            <a:off x="634028" y="1010614"/>
            <a:ext cx="10923934" cy="746760"/>
          </a:xfrm>
        </p:spPr>
        <p:txBody>
          <a:bodyPr/>
          <a:lstStyle>
            <a:lvl1pPr>
              <a:defRPr cap="all" baseline="0">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xmlns="" id="{949D76D8-9033-26CF-BF4C-AECCC685C177}"/>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7" name="Date Placeholder 6">
            <a:extLst>
              <a:ext uri="{FF2B5EF4-FFF2-40B4-BE49-F238E27FC236}">
                <a16:creationId xmlns:a16="http://schemas.microsoft.com/office/drawing/2014/main" xmlns="" id="{4E3B3581-658A-8487-F9CB-E79F2BFF27E4}"/>
              </a:ext>
            </a:extLst>
          </p:cNvPr>
          <p:cNvSpPr>
            <a:spLocks noGrp="1"/>
          </p:cNvSpPr>
          <p:nvPr>
            <p:ph type="dt" sz="half" idx="10"/>
          </p:nvPr>
        </p:nvSpPr>
        <p:spPr/>
        <p:txBody>
          <a:bodyPr/>
          <a:lstStyle>
            <a:lvl1pPr>
              <a:defRPr>
                <a:solidFill>
                  <a:schemeClr val="bg1"/>
                </a:solidFill>
              </a:defRPr>
            </a:lvl1pPr>
          </a:lstStyle>
          <a:p>
            <a:fld id="{354D687F-3261-A345-B9E7-76DD0579BB9D}" type="datetime1">
              <a:rPr lang="en-US" smtClean="0"/>
              <a:pPr/>
              <a:t>2/26/2026</a:t>
            </a:fld>
            <a:endParaRPr lang="en-US"/>
          </a:p>
        </p:txBody>
      </p:sp>
      <p:sp>
        <p:nvSpPr>
          <p:cNvPr id="9" name="Slide Number Placeholder 8">
            <a:extLst>
              <a:ext uri="{FF2B5EF4-FFF2-40B4-BE49-F238E27FC236}">
                <a16:creationId xmlns:a16="http://schemas.microsoft.com/office/drawing/2014/main" xmlns="" id="{E02A06B8-CC1D-542F-D8EB-7625046B91D2}"/>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3" name="Text Placeholder 2">
            <a:extLst>
              <a:ext uri="{FF2B5EF4-FFF2-40B4-BE49-F238E27FC236}">
                <a16:creationId xmlns:a16="http://schemas.microsoft.com/office/drawing/2014/main" xmlns="" id="{61CD26D4-290A-F0ED-7D62-41EDA6FEC2B9}"/>
              </a:ext>
            </a:extLst>
          </p:cNvPr>
          <p:cNvSpPr>
            <a:spLocks noGrp="1"/>
          </p:cNvSpPr>
          <p:nvPr>
            <p:ph type="body" idx="1"/>
          </p:nvPr>
        </p:nvSpPr>
        <p:spPr>
          <a:xfrm>
            <a:off x="634028" y="2120575"/>
            <a:ext cx="5271474" cy="375613"/>
          </a:xfrm>
        </p:spPr>
        <p:txBody>
          <a:bodyPr anchor="b">
            <a:normAutofit/>
          </a:bodyPr>
          <a:lstStyle>
            <a:lvl1pPr marL="0" indent="0">
              <a:lnSpc>
                <a:spcPct val="90000"/>
              </a:lnSpc>
              <a:buNone/>
              <a:defRPr sz="20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xmlns="" id="{06536620-C4F3-EEC3-DBF1-05196B1CBB55}"/>
              </a:ext>
            </a:extLst>
          </p:cNvPr>
          <p:cNvSpPr>
            <a:spLocks noGrp="1"/>
          </p:cNvSpPr>
          <p:nvPr>
            <p:ph type="body" sz="quarter" idx="3"/>
          </p:nvPr>
        </p:nvSpPr>
        <p:spPr>
          <a:xfrm>
            <a:off x="6283940" y="2120575"/>
            <a:ext cx="5274023" cy="375614"/>
          </a:xfrm>
        </p:spPr>
        <p:txBody>
          <a:bodyPr anchor="b">
            <a:normAutofit/>
          </a:bodyPr>
          <a:lstStyle>
            <a:lvl1pPr marL="0" indent="0">
              <a:lnSpc>
                <a:spcPct val="90000"/>
              </a:lnSpc>
              <a:buNone/>
              <a:defRPr sz="20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xmlns="" id="{F86E5640-DE07-46FE-2EFB-FCD8C5238DC9}"/>
              </a:ext>
            </a:extLst>
          </p:cNvPr>
          <p:cNvSpPr>
            <a:spLocks noGrp="1"/>
          </p:cNvSpPr>
          <p:nvPr>
            <p:ph type="body" sz="quarter" idx="13"/>
          </p:nvPr>
        </p:nvSpPr>
        <p:spPr>
          <a:xfrm>
            <a:off x="634028" y="2877190"/>
            <a:ext cx="5266092" cy="334581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xmlns="" id="{20D5795C-6228-AA6F-1CF7-AD7010686BC6}"/>
              </a:ext>
            </a:extLst>
          </p:cNvPr>
          <p:cNvSpPr>
            <a:spLocks noGrp="1"/>
          </p:cNvSpPr>
          <p:nvPr>
            <p:ph type="body" sz="quarter" idx="14"/>
          </p:nvPr>
        </p:nvSpPr>
        <p:spPr>
          <a:xfrm>
            <a:off x="6286500" y="2877190"/>
            <a:ext cx="5271464" cy="334581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46233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6A9F42-7FF7-F803-C075-BC4968D35E34}"/>
              </a:ext>
            </a:extLst>
          </p:cNvPr>
          <p:cNvSpPr>
            <a:spLocks noGrp="1"/>
          </p:cNvSpPr>
          <p:nvPr>
            <p:ph type="title"/>
          </p:nvPr>
        </p:nvSpPr>
        <p:spPr>
          <a:xfrm>
            <a:off x="634029" y="1011936"/>
            <a:ext cx="10923935" cy="1865254"/>
          </a:xfrm>
        </p:spPr>
        <p:txBody>
          <a:bodyPr/>
          <a:lstStyle>
            <a:lvl1pPr>
              <a:defRPr cap="all" baseline="0">
                <a:solidFill>
                  <a:schemeClr val="bg1"/>
                </a:solidFill>
              </a:defRPr>
            </a:lvl1pPr>
          </a:lstStyle>
          <a:p>
            <a:r>
              <a:rPr lang="en-US"/>
              <a:t>Click to edit Master title style</a:t>
            </a:r>
          </a:p>
        </p:txBody>
      </p:sp>
      <p:sp>
        <p:nvSpPr>
          <p:cNvPr id="4" name="Footer Placeholder 3">
            <a:extLst>
              <a:ext uri="{FF2B5EF4-FFF2-40B4-BE49-F238E27FC236}">
                <a16:creationId xmlns:a16="http://schemas.microsoft.com/office/drawing/2014/main" xmlns="" id="{6B968DDD-323F-89A1-84E3-DDBA626D9386}"/>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3" name="Date Placeholder 2">
            <a:extLst>
              <a:ext uri="{FF2B5EF4-FFF2-40B4-BE49-F238E27FC236}">
                <a16:creationId xmlns:a16="http://schemas.microsoft.com/office/drawing/2014/main" xmlns="" id="{E89E8268-7232-2944-F1BD-399F9419B563}"/>
              </a:ext>
            </a:extLst>
          </p:cNvPr>
          <p:cNvSpPr>
            <a:spLocks noGrp="1"/>
          </p:cNvSpPr>
          <p:nvPr>
            <p:ph type="dt" sz="half" idx="10"/>
          </p:nvPr>
        </p:nvSpPr>
        <p:spPr/>
        <p:txBody>
          <a:bodyPr/>
          <a:lstStyle>
            <a:lvl1pPr>
              <a:defRPr>
                <a:solidFill>
                  <a:schemeClr val="bg1"/>
                </a:solidFill>
              </a:defRPr>
            </a:lvl1pPr>
          </a:lstStyle>
          <a:p>
            <a:fld id="{25C9DF99-DDC2-894B-B2EC-BE93B405C6CB}" type="datetime1">
              <a:rPr lang="en-US" smtClean="0"/>
              <a:pPr/>
              <a:t>2/26/2026</a:t>
            </a:fld>
            <a:endParaRPr lang="en-US"/>
          </a:p>
        </p:txBody>
      </p:sp>
      <p:sp>
        <p:nvSpPr>
          <p:cNvPr id="5" name="Slide Number Placeholder 4">
            <a:extLst>
              <a:ext uri="{FF2B5EF4-FFF2-40B4-BE49-F238E27FC236}">
                <a16:creationId xmlns:a16="http://schemas.microsoft.com/office/drawing/2014/main" xmlns="" id="{98FBDC76-671D-1671-DCE2-D5658BD40E29}"/>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9275817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10EAA6C9-A7F3-19F1-D17C-A1D83FAF553F}"/>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2" name="Date Placeholder 1">
            <a:extLst>
              <a:ext uri="{FF2B5EF4-FFF2-40B4-BE49-F238E27FC236}">
                <a16:creationId xmlns:a16="http://schemas.microsoft.com/office/drawing/2014/main" xmlns="" id="{49BC4D82-0182-501C-9231-46767680476E}"/>
              </a:ext>
            </a:extLst>
          </p:cNvPr>
          <p:cNvSpPr>
            <a:spLocks noGrp="1"/>
          </p:cNvSpPr>
          <p:nvPr>
            <p:ph type="dt" sz="half" idx="10"/>
          </p:nvPr>
        </p:nvSpPr>
        <p:spPr/>
        <p:txBody>
          <a:bodyPr/>
          <a:lstStyle>
            <a:lvl1pPr>
              <a:defRPr>
                <a:solidFill>
                  <a:schemeClr val="bg1"/>
                </a:solidFill>
              </a:defRPr>
            </a:lvl1pPr>
          </a:lstStyle>
          <a:p>
            <a:fld id="{C7E1AAE6-D11F-2F46-A437-EC693200CDD7}" type="datetime1">
              <a:rPr lang="en-US" smtClean="0"/>
              <a:pPr/>
              <a:t>2/26/2026</a:t>
            </a:fld>
            <a:endParaRPr lang="en-US"/>
          </a:p>
        </p:txBody>
      </p:sp>
      <p:sp>
        <p:nvSpPr>
          <p:cNvPr id="4" name="Slide Number Placeholder 3">
            <a:extLst>
              <a:ext uri="{FF2B5EF4-FFF2-40B4-BE49-F238E27FC236}">
                <a16:creationId xmlns:a16="http://schemas.microsoft.com/office/drawing/2014/main" xmlns="" id="{34EBB816-1B94-116F-92D4-6043AE9E0C6B}"/>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5503307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50C37F-77BE-E128-4248-D001C39E79C6}"/>
              </a:ext>
            </a:extLst>
          </p:cNvPr>
          <p:cNvSpPr>
            <a:spLocks noGrp="1"/>
          </p:cNvSpPr>
          <p:nvPr>
            <p:ph type="title"/>
          </p:nvPr>
        </p:nvSpPr>
        <p:spPr>
          <a:xfrm>
            <a:off x="634029" y="996695"/>
            <a:ext cx="3763961" cy="1314426"/>
          </a:xfrm>
        </p:spPr>
        <p:txBody>
          <a:bodyPr anchor="t">
            <a:normAutofit/>
          </a:bodyPr>
          <a:lstStyle>
            <a:lvl1pPr>
              <a:defRPr sz="2800" cap="all" baseline="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9C85A215-184B-2105-0279-ED02F6445831}"/>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93F05638-7A56-469A-825A-1DFA600254C8}"/>
              </a:ext>
            </a:extLst>
          </p:cNvPr>
          <p:cNvSpPr>
            <a:spLocks noGrp="1"/>
          </p:cNvSpPr>
          <p:nvPr>
            <p:ph type="dt" sz="half" idx="10"/>
          </p:nvPr>
        </p:nvSpPr>
        <p:spPr/>
        <p:txBody>
          <a:bodyPr/>
          <a:lstStyle>
            <a:lvl1pPr>
              <a:defRPr>
                <a:solidFill>
                  <a:schemeClr val="tx1"/>
                </a:solidFill>
              </a:defRPr>
            </a:lvl1pPr>
          </a:lstStyle>
          <a:p>
            <a:fld id="{3D95903C-EDC1-ED4F-958F-696903391605}" type="datetime1">
              <a:rPr lang="en-US" smtClean="0"/>
              <a:pPr/>
              <a:t>2/26/2026</a:t>
            </a:fld>
            <a:endParaRPr lang="en-US"/>
          </a:p>
        </p:txBody>
      </p:sp>
      <p:sp>
        <p:nvSpPr>
          <p:cNvPr id="7" name="Slide Number Placeholder 6">
            <a:extLst>
              <a:ext uri="{FF2B5EF4-FFF2-40B4-BE49-F238E27FC236}">
                <a16:creationId xmlns:a16="http://schemas.microsoft.com/office/drawing/2014/main" xmlns="" id="{32C7CA46-892B-253A-3A28-7414E17B837B}"/>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4" name="Text Placeholder 3">
            <a:extLst>
              <a:ext uri="{FF2B5EF4-FFF2-40B4-BE49-F238E27FC236}">
                <a16:creationId xmlns:a16="http://schemas.microsoft.com/office/drawing/2014/main" xmlns="" id="{EC0EEBFB-2026-6A35-33ED-F008376B67A0}"/>
              </a:ext>
            </a:extLst>
          </p:cNvPr>
          <p:cNvSpPr>
            <a:spLocks noGrp="1"/>
          </p:cNvSpPr>
          <p:nvPr>
            <p:ph type="body" sz="half" idx="2"/>
          </p:nvPr>
        </p:nvSpPr>
        <p:spPr>
          <a:xfrm>
            <a:off x="634028" y="2495234"/>
            <a:ext cx="3763961" cy="3727766"/>
          </a:xfrm>
        </p:spPr>
        <p:txBody>
          <a:bodyPr anchor="t">
            <a:norm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xmlns="" id="{2F3B20A8-A604-C977-02C0-083BA8663484}"/>
              </a:ext>
            </a:extLst>
          </p:cNvPr>
          <p:cNvSpPr>
            <a:spLocks noGrp="1"/>
          </p:cNvSpPr>
          <p:nvPr>
            <p:ph idx="1"/>
          </p:nvPr>
        </p:nvSpPr>
        <p:spPr>
          <a:xfrm>
            <a:off x="4970474" y="1005779"/>
            <a:ext cx="6604492" cy="5217221"/>
          </a:xfrm>
        </p:spPr>
        <p:txBody>
          <a:bodyP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5055492"/>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B06A09-98CF-FAC2-3708-AECC4360C651}"/>
              </a:ext>
            </a:extLst>
          </p:cNvPr>
          <p:cNvSpPr>
            <a:spLocks noGrp="1"/>
          </p:cNvSpPr>
          <p:nvPr>
            <p:ph type="title"/>
          </p:nvPr>
        </p:nvSpPr>
        <p:spPr>
          <a:xfrm>
            <a:off x="612647" y="630936"/>
            <a:ext cx="3793283" cy="2246253"/>
          </a:xfrm>
        </p:spPr>
        <p:txBody>
          <a:bodyPr anchor="t">
            <a:normAutofit/>
          </a:bodyPr>
          <a:lstStyle>
            <a:lvl1pPr>
              <a:defRPr sz="2800" cap="all" baseline="0">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xmlns="" id="{7FDC75DA-9A78-9AB9-7171-95A08CC51C56}"/>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5" name="Date Placeholder 4">
            <a:extLst>
              <a:ext uri="{FF2B5EF4-FFF2-40B4-BE49-F238E27FC236}">
                <a16:creationId xmlns:a16="http://schemas.microsoft.com/office/drawing/2014/main" xmlns="" id="{920B235E-39C7-4C78-20EF-DB48ECD9CB90}"/>
              </a:ext>
            </a:extLst>
          </p:cNvPr>
          <p:cNvSpPr>
            <a:spLocks noGrp="1"/>
          </p:cNvSpPr>
          <p:nvPr>
            <p:ph type="dt" sz="half" idx="10"/>
          </p:nvPr>
        </p:nvSpPr>
        <p:spPr/>
        <p:txBody>
          <a:bodyPr/>
          <a:lstStyle>
            <a:lvl1pPr>
              <a:defRPr>
                <a:solidFill>
                  <a:schemeClr val="bg1"/>
                </a:solidFill>
              </a:defRPr>
            </a:lvl1pPr>
          </a:lstStyle>
          <a:p>
            <a:fld id="{B0DC713B-25C9-B74A-9BBC-A695A5E98312}" type="datetime1">
              <a:rPr lang="en-US" smtClean="0"/>
              <a:pPr/>
              <a:t>2/26/2026</a:t>
            </a:fld>
            <a:endParaRPr lang="en-US"/>
          </a:p>
        </p:txBody>
      </p:sp>
      <p:sp>
        <p:nvSpPr>
          <p:cNvPr id="7" name="Slide Number Placeholder 6">
            <a:extLst>
              <a:ext uri="{FF2B5EF4-FFF2-40B4-BE49-F238E27FC236}">
                <a16:creationId xmlns:a16="http://schemas.microsoft.com/office/drawing/2014/main" xmlns="" id="{5EFE1A03-DCCB-53C7-DBFE-2AD55C90591B}"/>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
        <p:nvSpPr>
          <p:cNvPr id="4" name="Text Placeholder 3">
            <a:extLst>
              <a:ext uri="{FF2B5EF4-FFF2-40B4-BE49-F238E27FC236}">
                <a16:creationId xmlns:a16="http://schemas.microsoft.com/office/drawing/2014/main" xmlns="" id="{F32C4A61-EF2A-C5A5-B150-4448600B3937}"/>
              </a:ext>
            </a:extLst>
          </p:cNvPr>
          <p:cNvSpPr>
            <a:spLocks noGrp="1"/>
          </p:cNvSpPr>
          <p:nvPr>
            <p:ph type="body" sz="half" idx="2"/>
          </p:nvPr>
        </p:nvSpPr>
        <p:spPr>
          <a:xfrm>
            <a:off x="634021" y="3242949"/>
            <a:ext cx="3763969" cy="3017826"/>
          </a:xfrm>
        </p:spPr>
        <p:txBody>
          <a:bodyPr anchor="b"/>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xmlns="" id="{9571C769-CEC8-962A-01E6-15B0E056791E}"/>
              </a:ext>
            </a:extLst>
          </p:cNvPr>
          <p:cNvSpPr>
            <a:spLocks noGrp="1"/>
          </p:cNvSpPr>
          <p:nvPr>
            <p:ph type="pic" idx="1"/>
          </p:nvPr>
        </p:nvSpPr>
        <p:spPr>
          <a:xfrm>
            <a:off x="4962523" y="630937"/>
            <a:ext cx="6616830" cy="5592064"/>
          </a:xfrm>
          <a:blipFill dpi="0" rotWithShape="1">
            <a:blip r:embed="rId2">
              <a:alphaModFix amt="60000"/>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3264980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8" y="982085"/>
            <a:ext cx="7538425" cy="1895105"/>
          </a:xfrm>
        </p:spPr>
        <p:txBody>
          <a:bodyPr anchor="b">
            <a:no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91D5279E-0E3B-B54D-9B59-E121D9B3AFDB}"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8" name="Content Placeholder 7">
            <a:extLst>
              <a:ext uri="{FF2B5EF4-FFF2-40B4-BE49-F238E27FC236}">
                <a16:creationId xmlns:a16="http://schemas.microsoft.com/office/drawing/2014/main" xmlns="" id="{C7E1FCC9-2D1D-9C6B-8C9A-E3D0A77DBEF0}"/>
              </a:ext>
            </a:extLst>
          </p:cNvPr>
          <p:cNvSpPr>
            <a:spLocks noGrp="1"/>
          </p:cNvSpPr>
          <p:nvPr>
            <p:ph sz="quarter" idx="13"/>
          </p:nvPr>
        </p:nvSpPr>
        <p:spPr>
          <a:xfrm>
            <a:off x="634028" y="3242949"/>
            <a:ext cx="10923935" cy="2980051"/>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239467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634029" y="1011936"/>
            <a:ext cx="8095016" cy="3335590"/>
          </a:xfrm>
        </p:spPr>
        <p:txBody>
          <a:bodyPr anchor="b">
            <a:normAutofit/>
          </a:bodyPr>
          <a:lstStyle>
            <a:lvl1pPr algn="l">
              <a:defRPr sz="6000" cap="all" baseline="0"/>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634029" y="4728526"/>
            <a:ext cx="8095015" cy="1117538"/>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p>
            <a:r>
              <a:rPr lang="en-US"/>
              <a:t>SHAPING THE FUTURE OF OUR INDUSTRY</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p>
            <a:fld id="{07A5FDA9-B56F-3D40-BA5C-830FD973E5D1}" type="datetime1">
              <a:rPr lang="en-US" smtClean="0"/>
              <a:t>2/26/2026</a:t>
            </a:fld>
            <a:endParaRPr lang="en-US"/>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78958560"/>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9" y="1381760"/>
            <a:ext cx="8481400" cy="1852292"/>
          </a:xfrm>
        </p:spPr>
        <p:txBody>
          <a:bodyPr anchor="b">
            <a:noAutofit/>
          </a:bodyPr>
          <a:lstStyle>
            <a:lvl1pPr>
              <a:defRPr sz="6000" cap="all" baseline="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tx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tx1"/>
                </a:solidFill>
              </a:defRPr>
            </a:lvl1pPr>
          </a:lstStyle>
          <a:p>
            <a:fld id="{4C9E747C-1B1C-1345-96BA-B9E64C23A7BC}"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053FFEDA-E57B-DF13-2394-A1514E15F85A}"/>
              </a:ext>
            </a:extLst>
          </p:cNvPr>
          <p:cNvSpPr>
            <a:spLocks noGrp="1"/>
          </p:cNvSpPr>
          <p:nvPr>
            <p:ph sz="quarter" idx="14"/>
          </p:nvPr>
        </p:nvSpPr>
        <p:spPr>
          <a:xfrm>
            <a:off x="634029" y="3614097"/>
            <a:ext cx="8481400" cy="1861187"/>
          </a:xfrm>
        </p:spPr>
        <p:txBody>
          <a:bodyPr>
            <a:noAutofit/>
          </a:bodyPr>
          <a:lstStyle>
            <a:lvl1pPr marL="0" indent="0">
              <a:buNone/>
              <a:defRPr sz="2400">
                <a:solidFill>
                  <a:schemeClr val="tx1"/>
                </a:solidFill>
              </a:defRPr>
            </a:lvl1pPr>
            <a:lvl2pPr marL="228600" indent="0">
              <a:buNone/>
              <a:defRPr sz="2000">
                <a:solidFill>
                  <a:schemeClr val="tx1"/>
                </a:solidFill>
              </a:defRPr>
            </a:lvl2pPr>
            <a:lvl3pPr marL="457200" indent="0">
              <a:buNone/>
              <a:defRPr sz="1800">
                <a:solidFill>
                  <a:schemeClr val="tx1"/>
                </a:solidFill>
              </a:defRPr>
            </a:lvl3pPr>
            <a:lvl4pPr marL="685800" indent="0">
              <a:buNone/>
              <a:defRPr sz="16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2122885"/>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nclusion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433D9-FD02-59E2-0F81-A0B7201D2DA0}"/>
              </a:ext>
            </a:extLst>
          </p:cNvPr>
          <p:cNvSpPr>
            <a:spLocks noGrp="1"/>
          </p:cNvSpPr>
          <p:nvPr>
            <p:ph type="title"/>
          </p:nvPr>
        </p:nvSpPr>
        <p:spPr>
          <a:xfrm>
            <a:off x="634029" y="1381760"/>
            <a:ext cx="7731038" cy="3346766"/>
          </a:xfrm>
        </p:spPr>
        <p:txBody>
          <a:bodyPr anchor="b">
            <a:noAutofit/>
          </a:bodyPr>
          <a:lstStyle>
            <a:lvl1pPr>
              <a:defRPr sz="6000" cap="all" baseline="0">
                <a:solidFill>
                  <a:schemeClr val="accent1"/>
                </a:solidFill>
              </a:defRPr>
            </a:lvl1pPr>
          </a:lstStyle>
          <a:p>
            <a:r>
              <a:rPr lang="en-US"/>
              <a:t>Click to edit Master title style</a:t>
            </a:r>
          </a:p>
        </p:txBody>
      </p:sp>
      <p:sp>
        <p:nvSpPr>
          <p:cNvPr id="5" name="Footer Placeholder 4">
            <a:extLst>
              <a:ext uri="{FF2B5EF4-FFF2-40B4-BE49-F238E27FC236}">
                <a16:creationId xmlns:a16="http://schemas.microsoft.com/office/drawing/2014/main" xmlns="" id="{B17E6B5E-6174-FD5C-41E8-FFC44C650D7E}"/>
              </a:ext>
            </a:extLst>
          </p:cNvPr>
          <p:cNvSpPr>
            <a:spLocks noGrp="1"/>
          </p:cNvSpPr>
          <p:nvPr>
            <p:ph type="ftr" sz="quarter" idx="11"/>
          </p:nvPr>
        </p:nvSpPr>
        <p:spPr/>
        <p:txBody>
          <a:bodyPr/>
          <a:lstStyle>
            <a:lvl1pPr>
              <a:defRPr>
                <a:solidFill>
                  <a:schemeClr val="accent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0B9485D1-E172-8F0A-A425-3097B3ABCFB4}"/>
              </a:ext>
            </a:extLst>
          </p:cNvPr>
          <p:cNvSpPr>
            <a:spLocks noGrp="1"/>
          </p:cNvSpPr>
          <p:nvPr>
            <p:ph type="dt" sz="half" idx="10"/>
          </p:nvPr>
        </p:nvSpPr>
        <p:spPr/>
        <p:txBody>
          <a:bodyPr/>
          <a:lstStyle>
            <a:lvl1pPr>
              <a:defRPr>
                <a:solidFill>
                  <a:schemeClr val="accent1"/>
                </a:solidFill>
              </a:defRPr>
            </a:lvl1pPr>
          </a:lstStyle>
          <a:p>
            <a:fld id="{09DA23C4-A9FB-DB4A-B7DD-A0A5161EF3E0}" type="datetime1">
              <a:rPr lang="en-US" smtClean="0"/>
              <a:pPr/>
              <a:t>2/26/2026</a:t>
            </a:fld>
            <a:endParaRPr lang="en-US"/>
          </a:p>
        </p:txBody>
      </p:sp>
      <p:sp>
        <p:nvSpPr>
          <p:cNvPr id="6" name="Slide Number Placeholder 5">
            <a:extLst>
              <a:ext uri="{FF2B5EF4-FFF2-40B4-BE49-F238E27FC236}">
                <a16:creationId xmlns:a16="http://schemas.microsoft.com/office/drawing/2014/main" xmlns="" id="{4BF72154-F85B-E301-DA57-E314D7315916}"/>
              </a:ext>
            </a:extLst>
          </p:cNvPr>
          <p:cNvSpPr>
            <a:spLocks noGrp="1"/>
          </p:cNvSpPr>
          <p:nvPr>
            <p:ph type="sldNum" sz="quarter" idx="12"/>
          </p:nvPr>
        </p:nvSpPr>
        <p:spPr/>
        <p:txBody>
          <a:bodyPr/>
          <a:lstStyle>
            <a:lvl1pPr>
              <a:defRPr>
                <a:solidFill>
                  <a:schemeClr val="accent1"/>
                </a:solidFill>
              </a:defRPr>
            </a:lvl1p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xmlns="" id="{053FFEDA-E57B-DF13-2394-A1514E15F85A}"/>
              </a:ext>
            </a:extLst>
          </p:cNvPr>
          <p:cNvSpPr>
            <a:spLocks noGrp="1"/>
          </p:cNvSpPr>
          <p:nvPr>
            <p:ph sz="quarter" idx="14"/>
          </p:nvPr>
        </p:nvSpPr>
        <p:spPr>
          <a:xfrm>
            <a:off x="634029" y="5109526"/>
            <a:ext cx="6595450" cy="1113474"/>
          </a:xfrm>
        </p:spPr>
        <p:txBody>
          <a:bodyPr>
            <a:noAutofit/>
          </a:bodyPr>
          <a:lstStyle>
            <a:lvl1pPr marL="0" indent="0">
              <a:buNone/>
              <a:defRPr sz="2000" b="1" i="0">
                <a:solidFill>
                  <a:schemeClr val="accent1"/>
                </a:solidFill>
                <a:latin typeface="+mj-lt"/>
              </a:defRPr>
            </a:lvl1pPr>
            <a:lvl2pPr marL="228600" indent="0">
              <a:buNone/>
              <a:defRPr sz="2000" b="1" i="0">
                <a:solidFill>
                  <a:schemeClr val="accent1"/>
                </a:solidFill>
                <a:latin typeface="+mj-lt"/>
              </a:defRPr>
            </a:lvl2pPr>
            <a:lvl3pPr marL="457200" indent="0">
              <a:buNone/>
              <a:defRPr sz="2000" b="1" i="0">
                <a:solidFill>
                  <a:schemeClr val="accent1"/>
                </a:solidFill>
                <a:latin typeface="+mj-lt"/>
              </a:defRPr>
            </a:lvl3pPr>
            <a:lvl4pPr marL="685800" indent="0">
              <a:buNone/>
              <a:defRPr sz="2000" b="1" i="0">
                <a:solidFill>
                  <a:schemeClr val="accent1"/>
                </a:solidFill>
                <a:latin typeface="+mj-lt"/>
              </a:defRPr>
            </a:lvl4pPr>
            <a:lvl5pPr marL="914400" indent="0">
              <a:buNone/>
              <a:defRPr sz="2000" b="1" i="0">
                <a:solidFill>
                  <a:schemeClr val="accent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602788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36E9A-8E96-CD8C-7598-F87632CD81CF}"/>
              </a:ext>
            </a:extLst>
          </p:cNvPr>
          <p:cNvSpPr>
            <a:spLocks noGrp="1"/>
          </p:cNvSpPr>
          <p:nvPr>
            <p:ph type="ctrTitle"/>
          </p:nvPr>
        </p:nvSpPr>
        <p:spPr>
          <a:xfrm>
            <a:off x="2133602" y="1011936"/>
            <a:ext cx="7924802" cy="3350830"/>
          </a:xfrm>
        </p:spPr>
        <p:txBody>
          <a:bodyPr anchor="b">
            <a:normAutofit/>
          </a:bodyPr>
          <a:lstStyle>
            <a:lvl1pPr algn="ctr">
              <a:defRPr sz="6000" cap="all"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xmlns="" id="{2BDC76B8-60F6-62D3-9F73-E81662203017}"/>
              </a:ext>
            </a:extLst>
          </p:cNvPr>
          <p:cNvSpPr>
            <a:spLocks noGrp="1"/>
          </p:cNvSpPr>
          <p:nvPr>
            <p:ph type="subTitle" idx="1"/>
          </p:nvPr>
        </p:nvSpPr>
        <p:spPr>
          <a:xfrm>
            <a:off x="2133602" y="4728526"/>
            <a:ext cx="7924801" cy="1117538"/>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xmlns="" id="{5B407A58-3351-E479-1A0C-2FF49FA42707}"/>
              </a:ext>
            </a:extLst>
          </p:cNvPr>
          <p:cNvSpPr>
            <a:spLocks noGrp="1"/>
          </p:cNvSpPr>
          <p:nvPr>
            <p:ph type="ftr" sz="quarter" idx="11"/>
          </p:nvPr>
        </p:nvSpPr>
        <p:spPr/>
        <p:txBody>
          <a:bodyPr/>
          <a:lstStyle>
            <a:lvl1pPr>
              <a:defRPr>
                <a:solidFill>
                  <a:schemeClr val="bg1"/>
                </a:solidFill>
              </a:defRPr>
            </a:lvl1pPr>
          </a:lstStyle>
          <a:p>
            <a:r>
              <a:rPr lang="en-US"/>
              <a:t>SHAPING THE FUTURE OF OUR INDUSTRY</a:t>
            </a:r>
          </a:p>
        </p:txBody>
      </p:sp>
      <p:sp>
        <p:nvSpPr>
          <p:cNvPr id="4" name="Date Placeholder 3">
            <a:extLst>
              <a:ext uri="{FF2B5EF4-FFF2-40B4-BE49-F238E27FC236}">
                <a16:creationId xmlns:a16="http://schemas.microsoft.com/office/drawing/2014/main" xmlns="" id="{EAE2DAFA-435E-AAF9-8B67-495E5AFDCD91}"/>
              </a:ext>
            </a:extLst>
          </p:cNvPr>
          <p:cNvSpPr>
            <a:spLocks noGrp="1"/>
          </p:cNvSpPr>
          <p:nvPr>
            <p:ph type="dt" sz="half" idx="10"/>
          </p:nvPr>
        </p:nvSpPr>
        <p:spPr/>
        <p:txBody>
          <a:bodyPr/>
          <a:lstStyle>
            <a:lvl1pPr>
              <a:defRPr>
                <a:solidFill>
                  <a:schemeClr val="bg1"/>
                </a:solidFill>
              </a:defRPr>
            </a:lvl1pPr>
          </a:lstStyle>
          <a:p>
            <a:fld id="{5B04B425-AD26-2748-9379-4D52F1178C82}" type="datetime1">
              <a:rPr lang="en-US" smtClean="0"/>
              <a:pPr/>
              <a:t>2/26/2026</a:t>
            </a:fld>
            <a:endParaRPr lang="en-US"/>
          </a:p>
        </p:txBody>
      </p:sp>
      <p:sp>
        <p:nvSpPr>
          <p:cNvPr id="6" name="Slide Number Placeholder 5">
            <a:extLst>
              <a:ext uri="{FF2B5EF4-FFF2-40B4-BE49-F238E27FC236}">
                <a16:creationId xmlns:a16="http://schemas.microsoft.com/office/drawing/2014/main" xmlns=""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690856284"/>
      </p:ext>
    </p:extLst>
  </p:cSld>
  <p:clrMapOvr>
    <a:masterClrMapping/>
  </p:clrMapOvr>
  <p:extLst>
    <p:ext uri="{DCECCB84-F9BA-43D5-87BE-67443E8EF086}">
      <p15:sldGuideLst xmlns:p15="http://schemas.microsoft.com/office/powerpoint/2012/main" xmlns="">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4">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72AC2E79-609C-0D1A-9B21-608288E7C67D}"/>
              </a:ext>
            </a:extLst>
          </p:cNvPr>
          <p:cNvSpPr>
            <a:spLocks noGrp="1"/>
          </p:cNvSpPr>
          <p:nvPr>
            <p:ph type="ctrTitle"/>
          </p:nvPr>
        </p:nvSpPr>
        <p:spPr>
          <a:xfrm>
            <a:off x="634029" y="634999"/>
            <a:ext cx="7152035" cy="5588001"/>
          </a:xfrm>
        </p:spPr>
        <p:txBody>
          <a:bodyPr anchor="b">
            <a:normAutofit/>
          </a:bodyPr>
          <a:lstStyle>
            <a:lvl1pPr algn="l">
              <a:defRPr sz="7500" cap="all" baseline="0">
                <a:solidFill>
                  <a:schemeClr val="bg1"/>
                </a:solidFill>
              </a:defRPr>
            </a:lvl1pPr>
          </a:lstStyle>
          <a:p>
            <a:r>
              <a:rPr lang="en-US"/>
              <a:t>Click to edit Master title style</a:t>
            </a:r>
          </a:p>
        </p:txBody>
      </p:sp>
      <p:sp>
        <p:nvSpPr>
          <p:cNvPr id="6" name="Subtitle 2">
            <a:extLst>
              <a:ext uri="{FF2B5EF4-FFF2-40B4-BE49-F238E27FC236}">
                <a16:creationId xmlns:a16="http://schemas.microsoft.com/office/drawing/2014/main" xmlns="" id="{903C4BE1-6BC7-07DF-D465-C3B7FD2F9950}"/>
              </a:ext>
            </a:extLst>
          </p:cNvPr>
          <p:cNvSpPr>
            <a:spLocks noGrp="1"/>
          </p:cNvSpPr>
          <p:nvPr>
            <p:ph type="subTitle" idx="1"/>
          </p:nvPr>
        </p:nvSpPr>
        <p:spPr>
          <a:xfrm>
            <a:off x="8172448" y="634999"/>
            <a:ext cx="3385516" cy="1494477"/>
          </a:xfrm>
        </p:spPr>
        <p:txBody>
          <a:bodyPr anchor="t">
            <a:normAutofit/>
          </a:bodyPr>
          <a:lstStyle>
            <a:lvl1pPr marL="0" indent="0" algn="r">
              <a:buNone/>
              <a:defRPr sz="2000" b="1"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20502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5">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72AC2E79-609C-0D1A-9B21-608288E7C67D}"/>
              </a:ext>
            </a:extLst>
          </p:cNvPr>
          <p:cNvSpPr>
            <a:spLocks noGrp="1"/>
          </p:cNvSpPr>
          <p:nvPr>
            <p:ph type="ctrTitle"/>
          </p:nvPr>
        </p:nvSpPr>
        <p:spPr>
          <a:xfrm>
            <a:off x="634029" y="634999"/>
            <a:ext cx="7152035" cy="5588001"/>
          </a:xfrm>
        </p:spPr>
        <p:txBody>
          <a:bodyPr anchor="b">
            <a:normAutofit/>
          </a:bodyPr>
          <a:lstStyle>
            <a:lvl1pPr algn="l">
              <a:defRPr sz="7500" cap="all" baseline="0">
                <a:solidFill>
                  <a:schemeClr val="accent1"/>
                </a:solidFill>
              </a:defRPr>
            </a:lvl1pPr>
          </a:lstStyle>
          <a:p>
            <a:r>
              <a:rPr lang="en-US"/>
              <a:t>Click to edit Master title style</a:t>
            </a:r>
          </a:p>
        </p:txBody>
      </p:sp>
      <p:sp>
        <p:nvSpPr>
          <p:cNvPr id="6" name="Subtitle 2">
            <a:extLst>
              <a:ext uri="{FF2B5EF4-FFF2-40B4-BE49-F238E27FC236}">
                <a16:creationId xmlns:a16="http://schemas.microsoft.com/office/drawing/2014/main" xmlns="" id="{903C4BE1-6BC7-07DF-D465-C3B7FD2F9950}"/>
              </a:ext>
            </a:extLst>
          </p:cNvPr>
          <p:cNvSpPr>
            <a:spLocks noGrp="1"/>
          </p:cNvSpPr>
          <p:nvPr>
            <p:ph type="subTitle" idx="1"/>
          </p:nvPr>
        </p:nvSpPr>
        <p:spPr>
          <a:xfrm>
            <a:off x="8172448" y="634999"/>
            <a:ext cx="3385516" cy="1494477"/>
          </a:xfrm>
        </p:spPr>
        <p:txBody>
          <a:bodyPr anchor="t">
            <a:normAutofit/>
          </a:bodyPr>
          <a:lstStyle>
            <a:lvl1pPr marL="0" indent="0" algn="r">
              <a:buNone/>
              <a:defRPr sz="2000" b="1" i="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316774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75BFB69-9245-EC58-F1DE-FEB625BD336A}"/>
              </a:ext>
            </a:extLst>
          </p:cNvPr>
          <p:cNvSpPr>
            <a:spLocks noGrp="1"/>
          </p:cNvSpPr>
          <p:nvPr>
            <p:ph type="title"/>
          </p:nvPr>
        </p:nvSpPr>
        <p:spPr>
          <a:xfrm>
            <a:off x="634029" y="1001714"/>
            <a:ext cx="10923935" cy="1494476"/>
          </a:xfrm>
          <a:prstGeom prst="rect">
            <a:avLst/>
          </a:prstGeom>
        </p:spPr>
        <p:txBody>
          <a:bodyPr vert="horz" lIns="91440" tIns="45720" rIns="91440" bIns="45720" rtlCol="0" anchor="t">
            <a:noAutofit/>
          </a:bodyPr>
          <a:lstStyle/>
          <a:p>
            <a:r>
              <a:rPr lang="en-US"/>
              <a:t>Click to edit Master title style</a:t>
            </a:r>
          </a:p>
        </p:txBody>
      </p:sp>
      <p:sp>
        <p:nvSpPr>
          <p:cNvPr id="4" name="Date Placeholder 3">
            <a:extLst>
              <a:ext uri="{FF2B5EF4-FFF2-40B4-BE49-F238E27FC236}">
                <a16:creationId xmlns:a16="http://schemas.microsoft.com/office/drawing/2014/main" xmlns="" id="{3995753E-AF8A-7E04-8A1A-205B755A0215}"/>
              </a:ext>
            </a:extLst>
          </p:cNvPr>
          <p:cNvSpPr>
            <a:spLocks noGrp="1"/>
          </p:cNvSpPr>
          <p:nvPr>
            <p:ph type="dt" sz="half" idx="2"/>
          </p:nvPr>
        </p:nvSpPr>
        <p:spPr>
          <a:xfrm>
            <a:off x="9708540" y="0"/>
            <a:ext cx="914400" cy="630936"/>
          </a:xfrm>
          <a:prstGeom prst="rect">
            <a:avLst/>
          </a:prstGeom>
        </p:spPr>
        <p:txBody>
          <a:bodyPr vert="horz" lIns="91440" tIns="45720" rIns="91440" bIns="45720" rtlCol="0" anchor="ctr"/>
          <a:lstStyle>
            <a:lvl1pPr algn="r">
              <a:defRPr sz="900">
                <a:solidFill>
                  <a:schemeClr val="bg1"/>
                </a:solidFill>
                <a:latin typeface="+mj-lt"/>
              </a:defRPr>
            </a:lvl1pPr>
          </a:lstStyle>
          <a:p>
            <a:fld id="{D90E5A07-4FDA-D34C-BE60-17876FEEBAA5}" type="datetime1">
              <a:rPr lang="en-US" smtClean="0"/>
              <a:pPr/>
              <a:t>2/26/2026</a:t>
            </a:fld>
            <a:endParaRPr lang="en-US"/>
          </a:p>
        </p:txBody>
      </p:sp>
      <p:sp>
        <p:nvSpPr>
          <p:cNvPr id="5" name="Footer Placeholder 4">
            <a:extLst>
              <a:ext uri="{FF2B5EF4-FFF2-40B4-BE49-F238E27FC236}">
                <a16:creationId xmlns:a16="http://schemas.microsoft.com/office/drawing/2014/main" xmlns="" id="{D4E1B7C8-DA74-800B-EE14-A39E9DB32DE4}"/>
              </a:ext>
            </a:extLst>
          </p:cNvPr>
          <p:cNvSpPr>
            <a:spLocks noGrp="1"/>
          </p:cNvSpPr>
          <p:nvPr>
            <p:ph type="ftr" sz="quarter" idx="3"/>
          </p:nvPr>
        </p:nvSpPr>
        <p:spPr>
          <a:xfrm>
            <a:off x="634029" y="0"/>
            <a:ext cx="3657600" cy="630936"/>
          </a:xfrm>
          <a:prstGeom prst="rect">
            <a:avLst/>
          </a:prstGeom>
        </p:spPr>
        <p:txBody>
          <a:bodyPr vert="horz" lIns="91440" tIns="45720" rIns="91440" bIns="45720" rtlCol="0" anchor="ctr"/>
          <a:lstStyle>
            <a:lvl1pPr algn="l">
              <a:defRPr sz="900">
                <a:solidFill>
                  <a:schemeClr val="bg1"/>
                </a:solidFill>
                <a:latin typeface="+mj-lt"/>
              </a:defRPr>
            </a:lvl1pPr>
          </a:lstStyle>
          <a:p>
            <a:r>
              <a:rPr lang="en-US"/>
              <a:t>SHAPING THE FUTURE OF OUR INDUSTRY</a:t>
            </a:r>
          </a:p>
        </p:txBody>
      </p:sp>
      <p:sp>
        <p:nvSpPr>
          <p:cNvPr id="6" name="Slide Number Placeholder 5">
            <a:extLst>
              <a:ext uri="{FF2B5EF4-FFF2-40B4-BE49-F238E27FC236}">
                <a16:creationId xmlns:a16="http://schemas.microsoft.com/office/drawing/2014/main" xmlns="" id="{7AC1647D-0DF0-CA1B-F723-EF7B8F508DB7}"/>
              </a:ext>
            </a:extLst>
          </p:cNvPr>
          <p:cNvSpPr>
            <a:spLocks noGrp="1"/>
          </p:cNvSpPr>
          <p:nvPr>
            <p:ph type="sldNum" sz="quarter" idx="4"/>
          </p:nvPr>
        </p:nvSpPr>
        <p:spPr>
          <a:xfrm>
            <a:off x="11009324" y="0"/>
            <a:ext cx="548640" cy="630936"/>
          </a:xfrm>
          <a:prstGeom prst="rect">
            <a:avLst/>
          </a:prstGeom>
        </p:spPr>
        <p:txBody>
          <a:bodyPr vert="horz" lIns="91440" tIns="45720" rIns="91440" bIns="45720" rtlCol="0" anchor="ctr"/>
          <a:lstStyle>
            <a:lvl1pPr algn="r">
              <a:defRPr sz="900" b="1" i="0">
                <a:solidFill>
                  <a:schemeClr val="bg1"/>
                </a:solidFill>
                <a:latin typeface="+mj-lt"/>
              </a:defRPr>
            </a:lvl1pPr>
          </a:lstStyle>
          <a:p>
            <a:fld id="{CC057153-B650-4DEB-B370-79DDCFDCE934}" type="slidenum">
              <a:rPr lang="en-US" smtClean="0"/>
              <a:pPr/>
              <a:t>‹#›</a:t>
            </a:fld>
            <a:endParaRPr lang="en-US"/>
          </a:p>
        </p:txBody>
      </p:sp>
      <p:sp>
        <p:nvSpPr>
          <p:cNvPr id="3" name="Text Placeholder 2">
            <a:extLst>
              <a:ext uri="{FF2B5EF4-FFF2-40B4-BE49-F238E27FC236}">
                <a16:creationId xmlns:a16="http://schemas.microsoft.com/office/drawing/2014/main" xmlns="" id="{5516AFD5-5144-C460-0CA4-644BC4A93C02}"/>
              </a:ext>
            </a:extLst>
          </p:cNvPr>
          <p:cNvSpPr>
            <a:spLocks noGrp="1"/>
          </p:cNvSpPr>
          <p:nvPr>
            <p:ph type="body" idx="1"/>
          </p:nvPr>
        </p:nvSpPr>
        <p:spPr>
          <a:xfrm>
            <a:off x="634029" y="2877190"/>
            <a:ext cx="10923935" cy="33458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997369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9" r:id="rId5"/>
    <p:sldLayoutId id="2147483780" r:id="rId6"/>
    <p:sldLayoutId id="2147483781" r:id="rId7"/>
    <p:sldLayoutId id="2147483782" r:id="rId8"/>
    <p:sldLayoutId id="2147483832" r:id="rId9"/>
    <p:sldLayoutId id="2147483783" r:id="rId10"/>
    <p:sldLayoutId id="2147483833" r:id="rId11"/>
    <p:sldLayoutId id="2147483784" r:id="rId12"/>
    <p:sldLayoutId id="2147483785" r:id="rId13"/>
    <p:sldLayoutId id="2147483786" r:id="rId14"/>
    <p:sldLayoutId id="2147483787" r:id="rId15"/>
    <p:sldLayoutId id="2147483788" r:id="rId16"/>
    <p:sldLayoutId id="2147483789" r:id="rId17"/>
    <p:sldLayoutId id="2147483790" r:id="rId18"/>
    <p:sldLayoutId id="2147483791" r:id="rId19"/>
    <p:sldLayoutId id="2147483792" r:id="rId20"/>
    <p:sldLayoutId id="2147483793" r:id="rId21"/>
    <p:sldLayoutId id="2147483794" r:id="rId22"/>
    <p:sldLayoutId id="2147483795" r:id="rId23"/>
    <p:sldLayoutId id="2147483796" r:id="rId24"/>
    <p:sldLayoutId id="2147483797" r:id="rId25"/>
    <p:sldLayoutId id="2147483798" r:id="rId26"/>
    <p:sldLayoutId id="2147483799" r:id="rId27"/>
    <p:sldLayoutId id="2147483800" r:id="rId28"/>
    <p:sldLayoutId id="2147483801" r:id="rId29"/>
    <p:sldLayoutId id="2147483802" r:id="rId30"/>
    <p:sldLayoutId id="2147483803" r:id="rId31"/>
    <p:sldLayoutId id="2147483804" r:id="rId32"/>
    <p:sldLayoutId id="2147483805" r:id="rId33"/>
    <p:sldLayoutId id="2147483806" r:id="rId34"/>
    <p:sldLayoutId id="2147483807" r:id="rId35"/>
    <p:sldLayoutId id="2147483808" r:id="rId36"/>
    <p:sldLayoutId id="2147483809" r:id="rId37"/>
    <p:sldLayoutId id="2147483810" r:id="rId38"/>
    <p:sldLayoutId id="2147483811" r:id="rId39"/>
    <p:sldLayoutId id="2147483812" r:id="rId40"/>
    <p:sldLayoutId id="2147483813" r:id="rId41"/>
    <p:sldLayoutId id="2147483814" r:id="rId42"/>
    <p:sldLayoutId id="2147483834" r:id="rId43"/>
    <p:sldLayoutId id="2147483815" r:id="rId44"/>
    <p:sldLayoutId id="2147483816" r:id="rId45"/>
    <p:sldLayoutId id="2147483817" r:id="rId46"/>
    <p:sldLayoutId id="2147483818" r:id="rId47"/>
    <p:sldLayoutId id="2147483819" r:id="rId48"/>
    <p:sldLayoutId id="2147483820" r:id="rId49"/>
    <p:sldLayoutId id="2147483821" r:id="rId50"/>
    <p:sldLayoutId id="2147483822" r:id="rId51"/>
    <p:sldLayoutId id="2147483835" r:id="rId52"/>
    <p:sldLayoutId id="2147483823" r:id="rId53"/>
    <p:sldLayoutId id="2147483824" r:id="rId54"/>
    <p:sldLayoutId id="2147483825" r:id="rId55"/>
    <p:sldLayoutId id="2147483826" r:id="rId56"/>
    <p:sldLayoutId id="2147483827" r:id="rId57"/>
    <p:sldLayoutId id="2147483828" r:id="rId58"/>
    <p:sldLayoutId id="2147483829" r:id="rId59"/>
    <p:sldLayoutId id="2147483830" r:id="rId60"/>
    <p:sldLayoutId id="2147483831" r:id="rId61"/>
  </p:sldLayoutIdLst>
  <p:hf sldNum="0" hdr="0" ftr="0" dt="0"/>
  <p:txStyles>
    <p:titleStyle>
      <a:lvl1pPr algn="l" defTabSz="914400" rtl="0" eaLnBrk="1" latinLnBrk="0" hangingPunct="1">
        <a:lnSpc>
          <a:spcPct val="90000"/>
        </a:lnSpc>
        <a:spcBef>
          <a:spcPct val="0"/>
        </a:spcBef>
        <a:buNone/>
        <a:defRPr sz="6000" b="1" u="sng"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bg1"/>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7.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B2608C23-AAC7-24F5-F2C0-159F3F981C2A}"/>
              </a:ext>
            </a:extLst>
          </p:cNvPr>
          <p:cNvSpPr>
            <a:spLocks noGrp="1"/>
          </p:cNvSpPr>
          <p:nvPr>
            <p:ph type="ctrTitle"/>
          </p:nvPr>
        </p:nvSpPr>
        <p:spPr>
          <a:xfrm>
            <a:off x="634029" y="634999"/>
            <a:ext cx="7152035" cy="5588001"/>
          </a:xfrm>
        </p:spPr>
        <p:txBody>
          <a:bodyPr/>
          <a:lstStyle/>
          <a:p>
            <a:r>
              <a:rPr lang="en-US"/>
              <a:t>Me and society – society and community</a:t>
            </a:r>
          </a:p>
        </p:txBody>
      </p:sp>
      <p:sp>
        <p:nvSpPr>
          <p:cNvPr id="6" name="Subtitle 5">
            <a:extLst>
              <a:ext uri="{FF2B5EF4-FFF2-40B4-BE49-F238E27FC236}">
                <a16:creationId xmlns:a16="http://schemas.microsoft.com/office/drawing/2014/main" xmlns="" id="{BDE37C8C-B9EB-77D8-9402-9E66A29BE49B}"/>
              </a:ext>
            </a:extLst>
          </p:cNvPr>
          <p:cNvSpPr>
            <a:spLocks noGrp="1"/>
          </p:cNvSpPr>
          <p:nvPr>
            <p:ph type="subTitle" idx="1"/>
          </p:nvPr>
        </p:nvSpPr>
        <p:spPr>
          <a:xfrm>
            <a:off x="7436724" y="634999"/>
            <a:ext cx="4121240" cy="1494477"/>
          </a:xfrm>
        </p:spPr>
        <p:txBody>
          <a:bodyPr/>
          <a:lstStyle/>
          <a:p>
            <a:endParaRPr lang="en-US" dirty="0"/>
          </a:p>
        </p:txBody>
      </p:sp>
    </p:spTree>
    <p:extLst>
      <p:ext uri="{BB962C8B-B14F-4D97-AF65-F5344CB8AC3E}">
        <p14:creationId xmlns:p14="http://schemas.microsoft.com/office/powerpoint/2010/main" val="39691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676E2C-040E-4D92-F9F7-F61C47F4F152}"/>
              </a:ext>
            </a:extLst>
          </p:cNvPr>
          <p:cNvSpPr>
            <a:spLocks noGrp="1"/>
          </p:cNvSpPr>
          <p:nvPr>
            <p:ph type="title"/>
          </p:nvPr>
        </p:nvSpPr>
        <p:spPr>
          <a:xfrm>
            <a:off x="256957" y="-346487"/>
            <a:ext cx="7731038" cy="3346766"/>
          </a:xfrm>
        </p:spPr>
        <p:txBody>
          <a:bodyPr/>
          <a:lstStyle/>
          <a:p>
            <a:r>
              <a:rPr lang="en-US" err="1">
                <a:solidFill>
                  <a:schemeClr val="bg2"/>
                </a:solidFill>
              </a:rPr>
              <a:t>Case</a:t>
            </a:r>
            <a:r>
              <a:rPr lang="en-US">
                <a:solidFill>
                  <a:schemeClr val="bg2"/>
                </a:solidFill>
              </a:rPr>
              <a:t> </a:t>
            </a:r>
            <a:r>
              <a:rPr lang="en-US" err="1">
                <a:solidFill>
                  <a:schemeClr val="bg2"/>
                </a:solidFill>
              </a:rPr>
              <a:t>Study</a:t>
            </a:r>
            <a:r>
              <a:rPr lang="en-US">
                <a:solidFill>
                  <a:schemeClr val="bg2"/>
                </a:solidFill>
              </a:rPr>
              <a:t>: </a:t>
            </a:r>
            <a:r>
              <a:rPr lang="en-US" err="1">
                <a:solidFill>
                  <a:schemeClr val="bg2"/>
                </a:solidFill>
              </a:rPr>
              <a:t>Noise</a:t>
            </a:r>
            <a:r>
              <a:rPr lang="en-US">
                <a:solidFill>
                  <a:schemeClr val="bg2"/>
                </a:solidFill>
              </a:rPr>
              <a:t> in the Building</a:t>
            </a:r>
            <a:endParaRPr lang="bg-BG">
              <a:solidFill>
                <a:schemeClr val="bg2"/>
              </a:solidFill>
            </a:endParaRPr>
          </a:p>
          <a:p>
            <a:endParaRPr lang="en-US"/>
          </a:p>
        </p:txBody>
      </p:sp>
      <p:sp>
        <p:nvSpPr>
          <p:cNvPr id="3" name="Content Placeholder 2">
            <a:extLst>
              <a:ext uri="{FF2B5EF4-FFF2-40B4-BE49-F238E27FC236}">
                <a16:creationId xmlns:a16="http://schemas.microsoft.com/office/drawing/2014/main" xmlns="" id="{3C6EE18F-CF72-C06C-3020-B9FA4DEAB729}"/>
              </a:ext>
            </a:extLst>
          </p:cNvPr>
          <p:cNvSpPr>
            <a:spLocks noGrp="1"/>
          </p:cNvSpPr>
          <p:nvPr>
            <p:ph sz="quarter" idx="14"/>
          </p:nvPr>
        </p:nvSpPr>
        <p:spPr>
          <a:xfrm>
            <a:off x="377230" y="2706435"/>
            <a:ext cx="4567063" cy="1080630"/>
          </a:xfrm>
        </p:spPr>
        <p:txBody>
          <a:bodyPr vert="horz" lIns="91440" tIns="45720" rIns="91440" bIns="45720" rtlCol="0" anchor="t">
            <a:noAutofit/>
          </a:bodyPr>
          <a:lstStyle/>
          <a:p>
            <a:pPr marL="342900" indent="-342900">
              <a:buChar char="•"/>
            </a:pPr>
            <a:r>
              <a:rPr lang="en-US" sz="2400" b="0">
                <a:solidFill>
                  <a:srgbClr val="000000"/>
                </a:solidFill>
                <a:ea typeface="+mj-lt"/>
                <a:cs typeface="+mj-lt"/>
              </a:rPr>
              <a:t>This scenario focuses on noise problems in an apartment building.</a:t>
            </a:r>
            <a:r>
              <a:rPr lang="en-US" sz="2400" b="0">
                <a:ea typeface="+mj-lt"/>
                <a:cs typeface="+mj-lt"/>
              </a:rPr>
              <a:t/>
            </a:r>
            <a:br>
              <a:rPr lang="en-US" sz="2400" b="0">
                <a:ea typeface="+mj-lt"/>
                <a:cs typeface="+mj-lt"/>
              </a:rPr>
            </a:br>
            <a:r>
              <a:rPr lang="en-US" sz="2400" b="0">
                <a:solidFill>
                  <a:srgbClr val="000000"/>
                </a:solidFill>
                <a:ea typeface="+mj-lt"/>
                <a:cs typeface="+mj-lt"/>
              </a:rPr>
              <a:t>Students explore how individual actions affect others.</a:t>
            </a:r>
            <a:r>
              <a:rPr lang="en-US" sz="2400" b="0">
                <a:ea typeface="+mj-lt"/>
                <a:cs typeface="+mj-lt"/>
              </a:rPr>
              <a:t/>
            </a:r>
            <a:br>
              <a:rPr lang="en-US" sz="2400" b="0">
                <a:ea typeface="+mj-lt"/>
                <a:cs typeface="+mj-lt"/>
              </a:rPr>
            </a:br>
            <a:r>
              <a:rPr lang="en-US" sz="2400" b="0">
                <a:solidFill>
                  <a:srgbClr val="000000"/>
                </a:solidFill>
                <a:ea typeface="+mj-lt"/>
                <a:cs typeface="+mj-lt"/>
              </a:rPr>
              <a:t>They learn that communication and dialogue are essential for peaceful coexistence.”</a:t>
            </a:r>
            <a:endParaRPr lang="bg-BG" sz="2400"/>
          </a:p>
        </p:txBody>
      </p:sp>
      <p:pic>
        <p:nvPicPr>
          <p:cNvPr id="4" name="Picture 3">
            <a:extLst>
              <a:ext uri="{FF2B5EF4-FFF2-40B4-BE49-F238E27FC236}">
                <a16:creationId xmlns:a16="http://schemas.microsoft.com/office/drawing/2014/main" xmlns="" id="{70794A71-7D25-6BBF-5DB1-9F03D2A553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257" y="695887"/>
            <a:ext cx="3221124" cy="4292148"/>
          </a:xfrm>
          <a:prstGeom prst="rect">
            <a:avLst/>
          </a:prstGeom>
        </p:spPr>
      </p:pic>
      <p:pic>
        <p:nvPicPr>
          <p:cNvPr id="5" name="Picture 4">
            <a:extLst>
              <a:ext uri="{FF2B5EF4-FFF2-40B4-BE49-F238E27FC236}">
                <a16:creationId xmlns:a16="http://schemas.microsoft.com/office/drawing/2014/main" xmlns="" id="{4AE4F1F5-9FF0-BA42-19E5-2130867196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7301" y="2841960"/>
            <a:ext cx="2357091" cy="3346766"/>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BA87EA-8BB3-79C6-656A-1A8ABD658D7E}"/>
              </a:ext>
            </a:extLst>
          </p:cNvPr>
          <p:cNvSpPr>
            <a:spLocks noGrp="1"/>
          </p:cNvSpPr>
          <p:nvPr>
            <p:ph type="title"/>
          </p:nvPr>
        </p:nvSpPr>
        <p:spPr>
          <a:xfrm>
            <a:off x="291466" y="1713668"/>
            <a:ext cx="7527198" cy="1112153"/>
          </a:xfrm>
        </p:spPr>
        <p:txBody>
          <a:bodyPr/>
          <a:lstStyle/>
          <a:p>
            <a:r>
              <a:rPr lang="en-US" b="0" u="none">
                <a:ea typeface="+mj-lt"/>
                <a:cs typeface="+mj-lt"/>
              </a:rPr>
              <a:t>Reflection and Discussion</a:t>
            </a:r>
            <a:endParaRPr lang="bg-BG"/>
          </a:p>
        </p:txBody>
      </p:sp>
      <p:sp>
        <p:nvSpPr>
          <p:cNvPr id="3" name="Subtitle 2">
            <a:extLst>
              <a:ext uri="{FF2B5EF4-FFF2-40B4-BE49-F238E27FC236}">
                <a16:creationId xmlns:a16="http://schemas.microsoft.com/office/drawing/2014/main" xmlns="" id="{E61DF94A-DA27-1E29-408E-F5360E814FB0}"/>
              </a:ext>
            </a:extLst>
          </p:cNvPr>
          <p:cNvSpPr>
            <a:spLocks noGrp="1"/>
          </p:cNvSpPr>
          <p:nvPr>
            <p:ph sz="quarter" idx="14"/>
          </p:nvPr>
        </p:nvSpPr>
        <p:spPr>
          <a:xfrm>
            <a:off x="291466" y="2585967"/>
            <a:ext cx="4565564" cy="3726809"/>
          </a:xfrm>
        </p:spPr>
        <p:txBody>
          <a:bodyPr vert="horz" lIns="91440" tIns="45720" rIns="91440" bIns="45720" rtlCol="0" anchor="t">
            <a:normAutofit lnSpcReduction="10000"/>
          </a:bodyPr>
          <a:lstStyle/>
          <a:p>
            <a:r>
              <a:rPr lang="en-US" sz="2400">
                <a:ea typeface="+mn-lt"/>
                <a:cs typeface="+mn-lt"/>
              </a:rPr>
              <a:t>At the end of the lesson, students reflect on what they learned.</a:t>
            </a:r>
            <a:br>
              <a:rPr lang="en-US" sz="2400">
                <a:ea typeface="+mn-lt"/>
                <a:cs typeface="+mn-lt"/>
              </a:rPr>
            </a:br>
            <a:r>
              <a:rPr lang="en-US" sz="2400">
                <a:ea typeface="+mn-lt"/>
                <a:cs typeface="+mn-lt"/>
              </a:rPr>
              <a:t>They complete sentences such as:</a:t>
            </a:r>
            <a:br>
              <a:rPr lang="en-US" sz="2400">
                <a:ea typeface="+mn-lt"/>
                <a:cs typeface="+mn-lt"/>
              </a:rPr>
            </a:br>
            <a:r>
              <a:rPr lang="en-US" sz="2400">
                <a:ea typeface="+mn-lt"/>
                <a:cs typeface="+mn-lt"/>
              </a:rPr>
              <a:t>‘A community works well when…’</a:t>
            </a:r>
            <a:br>
              <a:rPr lang="en-US" sz="2400">
                <a:ea typeface="+mn-lt"/>
                <a:cs typeface="+mn-lt"/>
              </a:rPr>
            </a:br>
            <a:r>
              <a:rPr lang="en-US" sz="2400">
                <a:ea typeface="+mn-lt"/>
                <a:cs typeface="+mn-lt"/>
              </a:rPr>
              <a:t>‘I am responsible for…’</a:t>
            </a:r>
            <a:br>
              <a:rPr lang="en-US" sz="2400">
                <a:ea typeface="+mn-lt"/>
                <a:cs typeface="+mn-lt"/>
              </a:rPr>
            </a:br>
            <a:r>
              <a:rPr lang="en-US" sz="2400">
                <a:ea typeface="+mn-lt"/>
                <a:cs typeface="+mn-lt"/>
              </a:rPr>
              <a:t>‘Respect in society means…’</a:t>
            </a:r>
            <a:br>
              <a:rPr lang="en-US" sz="2400">
                <a:ea typeface="+mn-lt"/>
                <a:cs typeface="+mn-lt"/>
              </a:rPr>
            </a:br>
            <a:r>
              <a:rPr lang="en-US" sz="2400">
                <a:ea typeface="+mn-lt"/>
                <a:cs typeface="+mn-lt"/>
              </a:rPr>
              <a:t>This encourages personal engagement and deeper understanding.</a:t>
            </a:r>
            <a:endParaRPr lang="bg-BG" sz="2400"/>
          </a:p>
          <a:p>
            <a:pPr marL="0" indent="0">
              <a:buNone/>
            </a:pPr>
            <a:endParaRPr lang="en-US" b="1"/>
          </a:p>
        </p:txBody>
      </p:sp>
      <p:pic>
        <p:nvPicPr>
          <p:cNvPr id="6" name="Picture 5">
            <a:extLst>
              <a:ext uri="{FF2B5EF4-FFF2-40B4-BE49-F238E27FC236}">
                <a16:creationId xmlns:a16="http://schemas.microsoft.com/office/drawing/2014/main" xmlns="" id="{FF423BE9-7012-DF66-2132-BAFCE0B6E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812" y="2542382"/>
            <a:ext cx="3228474" cy="2421356"/>
          </a:xfrm>
          <a:prstGeom prst="rect">
            <a:avLst/>
          </a:prstGeom>
        </p:spPr>
      </p:pic>
      <p:pic>
        <p:nvPicPr>
          <p:cNvPr id="7" name="Picture 6">
            <a:extLst>
              <a:ext uri="{FF2B5EF4-FFF2-40B4-BE49-F238E27FC236}">
                <a16:creationId xmlns:a16="http://schemas.microsoft.com/office/drawing/2014/main" xmlns="" id="{D6FCFF78-7F0E-3151-1C3B-B8F17F5FF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0175" y="1628662"/>
            <a:ext cx="3240359" cy="4257062"/>
          </a:xfrm>
          <a:prstGeom prst="rect">
            <a:avLst/>
          </a:prstGeom>
        </p:spPr>
      </p:pic>
    </p:spTree>
    <p:extLst>
      <p:ext uri="{BB962C8B-B14F-4D97-AF65-F5344CB8AC3E}">
        <p14:creationId xmlns:p14="http://schemas.microsoft.com/office/powerpoint/2010/main" val="3272732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46B49EA-2A8A-4324-3D9C-102EAA6D85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9EDCFCB8-7D22-D34E-55F4-65DB03D959F7}"/>
              </a:ext>
            </a:extLst>
          </p:cNvPr>
          <p:cNvSpPr>
            <a:spLocks noGrp="1"/>
          </p:cNvSpPr>
          <p:nvPr>
            <p:ph type="title"/>
          </p:nvPr>
        </p:nvSpPr>
        <p:spPr>
          <a:xfrm>
            <a:off x="416374" y="2164745"/>
            <a:ext cx="4371134" cy="571726"/>
          </a:xfrm>
        </p:spPr>
        <p:txBody>
          <a:bodyPr vert="horz" lIns="91440" tIns="45720" rIns="91440" bIns="45720" rtlCol="0" anchor="t">
            <a:noAutofit/>
          </a:bodyPr>
          <a:lstStyle/>
          <a:p>
            <a:pPr marL="342900" indent="-342900">
              <a:buFont typeface="Arial"/>
              <a:buChar char="•"/>
            </a:pPr>
            <a:r>
              <a:rPr lang="en-US" sz="2400" b="0">
                <a:ea typeface="+mj-lt"/>
                <a:cs typeface="+mj-lt"/>
              </a:rPr>
              <a:t>In conclusion, this lesson helps students understand that society functions well when people cooperate, participate actively, and respect diversity.</a:t>
            </a:r>
            <a:br>
              <a:rPr lang="en-US" sz="2400" b="0">
                <a:ea typeface="+mj-lt"/>
                <a:cs typeface="+mj-lt"/>
              </a:rPr>
            </a:br>
            <a:r>
              <a:rPr lang="en-US" sz="2400" b="0">
                <a:ea typeface="+mj-lt"/>
                <a:cs typeface="+mj-lt"/>
              </a:rPr>
              <a:t>It encourages them to become responsible and active citizens.”</a:t>
            </a:r>
            <a:endParaRPr lang="en-US" sz="2400" b="0"/>
          </a:p>
          <a:p>
            <a:pPr marL="342900" indent="-342900">
              <a:buFont typeface="Arial"/>
              <a:buChar char="•"/>
            </a:pPr>
            <a:endParaRPr lang="en-US" b="0"/>
          </a:p>
        </p:txBody>
      </p:sp>
      <p:sp>
        <p:nvSpPr>
          <p:cNvPr id="3" name="Content Placeholder 2">
            <a:extLst>
              <a:ext uri="{FF2B5EF4-FFF2-40B4-BE49-F238E27FC236}">
                <a16:creationId xmlns:a16="http://schemas.microsoft.com/office/drawing/2014/main" xmlns="" id="{9D371DA2-6685-7216-E609-4E33DA47D786}"/>
              </a:ext>
            </a:extLst>
          </p:cNvPr>
          <p:cNvSpPr>
            <a:spLocks noGrp="1"/>
          </p:cNvSpPr>
          <p:nvPr>
            <p:ph sz="quarter" idx="13"/>
          </p:nvPr>
        </p:nvSpPr>
        <p:spPr>
          <a:xfrm>
            <a:off x="508338" y="-2281811"/>
            <a:ext cx="10923935" cy="4102791"/>
          </a:xfrm>
        </p:spPr>
        <p:txBody>
          <a:bodyPr/>
          <a:lstStyle/>
          <a:p>
            <a:pPr marL="164465" indent="-164465"/>
            <a:r>
              <a:rPr lang="en-US">
                <a:ea typeface="+mn-lt"/>
                <a:cs typeface="+mn-lt"/>
              </a:rPr>
              <a:t>Conclusion</a:t>
            </a:r>
            <a:endParaRPr lang="bg-BG"/>
          </a:p>
        </p:txBody>
      </p:sp>
      <p:pic>
        <p:nvPicPr>
          <p:cNvPr id="4" name="Picture 3">
            <a:extLst>
              <a:ext uri="{FF2B5EF4-FFF2-40B4-BE49-F238E27FC236}">
                <a16:creationId xmlns:a16="http://schemas.microsoft.com/office/drawing/2014/main" xmlns="" id="{DE20C042-F1A2-21A6-6A22-6041DF4DEA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4839" y="1213684"/>
            <a:ext cx="3042744" cy="3042744"/>
          </a:xfrm>
          <a:prstGeom prst="rect">
            <a:avLst/>
          </a:prstGeom>
        </p:spPr>
      </p:pic>
      <p:pic>
        <p:nvPicPr>
          <p:cNvPr id="5" name="Picture 4">
            <a:extLst>
              <a:ext uri="{FF2B5EF4-FFF2-40B4-BE49-F238E27FC236}">
                <a16:creationId xmlns:a16="http://schemas.microsoft.com/office/drawing/2014/main" xmlns="" id="{A3E62EA4-9112-E0DA-D9C9-22733AA8F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6474" y="2959817"/>
            <a:ext cx="3160985" cy="3160985"/>
          </a:xfrm>
          <a:prstGeom prst="rect">
            <a:avLst/>
          </a:prstGeom>
        </p:spPr>
      </p:pic>
    </p:spTree>
    <p:extLst>
      <p:ext uri="{BB962C8B-B14F-4D97-AF65-F5344CB8AC3E}">
        <p14:creationId xmlns:p14="http://schemas.microsoft.com/office/powerpoint/2010/main" val="2053631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xmlns="" id="{D68A8825-A38E-C3F8-4581-EB6E8BEAB4E1}"/>
              </a:ext>
            </a:extLst>
          </p:cNvPr>
          <p:cNvSpPr>
            <a:spLocks noGrp="1"/>
          </p:cNvSpPr>
          <p:nvPr>
            <p:ph type="title"/>
          </p:nvPr>
        </p:nvSpPr>
        <p:spPr>
          <a:xfrm>
            <a:off x="2698376" y="920091"/>
            <a:ext cx="7731038" cy="3346766"/>
          </a:xfrm>
        </p:spPr>
        <p:txBody>
          <a:bodyPr/>
          <a:lstStyle/>
          <a:p>
            <a:r>
              <a:rPr lang="bg-BG" err="1"/>
              <a:t>Thank</a:t>
            </a:r>
            <a:r>
              <a:rPr lang="bg-BG"/>
              <a:t> </a:t>
            </a:r>
            <a:r>
              <a:rPr lang="bg-BG" err="1"/>
              <a:t>you</a:t>
            </a:r>
            <a:r>
              <a:rPr lang="bg-BG"/>
              <a:t> </a:t>
            </a:r>
            <a:r>
              <a:rPr lang="bg-BG" err="1"/>
              <a:t>for</a:t>
            </a:r>
            <a:r>
              <a:rPr lang="bg-BG"/>
              <a:t> </a:t>
            </a:r>
            <a:r>
              <a:rPr lang="bg-BG" err="1"/>
              <a:t>your</a:t>
            </a:r>
            <a:r>
              <a:rPr lang="bg-BG"/>
              <a:t> </a:t>
            </a:r>
            <a:r>
              <a:rPr lang="bg-BG" err="1"/>
              <a:t>attention</a:t>
            </a:r>
            <a:r>
              <a:rPr lang="bg-BG"/>
              <a:t>!</a:t>
            </a:r>
          </a:p>
        </p:txBody>
      </p:sp>
    </p:spTree>
    <p:extLst>
      <p:ext uri="{BB962C8B-B14F-4D97-AF65-F5344CB8AC3E}">
        <p14:creationId xmlns:p14="http://schemas.microsoft.com/office/powerpoint/2010/main" val="2641299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CB9519-237E-F154-0775-DC5A3CDF75BA}"/>
              </a:ext>
            </a:extLst>
          </p:cNvPr>
          <p:cNvSpPr>
            <a:spLocks noGrp="1"/>
          </p:cNvSpPr>
          <p:nvPr>
            <p:ph type="title"/>
          </p:nvPr>
        </p:nvSpPr>
        <p:spPr>
          <a:xfrm>
            <a:off x="325287" y="-897242"/>
            <a:ext cx="5652464" cy="2613336"/>
          </a:xfrm>
        </p:spPr>
        <p:txBody>
          <a:bodyPr/>
          <a:lstStyle/>
          <a:p>
            <a:r>
              <a:rPr lang="en-US"/>
              <a:t>Lesson goals</a:t>
            </a:r>
          </a:p>
        </p:txBody>
      </p:sp>
      <p:sp>
        <p:nvSpPr>
          <p:cNvPr id="3" name="Content Placeholder 2">
            <a:extLst>
              <a:ext uri="{FF2B5EF4-FFF2-40B4-BE49-F238E27FC236}">
                <a16:creationId xmlns:a16="http://schemas.microsoft.com/office/drawing/2014/main" xmlns="" id="{638ACC6B-C7FD-0935-2022-57CCC9D64B5D}"/>
              </a:ext>
            </a:extLst>
          </p:cNvPr>
          <p:cNvSpPr>
            <a:spLocks noGrp="1"/>
          </p:cNvSpPr>
          <p:nvPr>
            <p:ph idx="1"/>
          </p:nvPr>
        </p:nvSpPr>
        <p:spPr>
          <a:xfrm>
            <a:off x="328539" y="2003147"/>
            <a:ext cx="5652464" cy="2226950"/>
          </a:xfrm>
        </p:spPr>
        <p:txBody>
          <a:bodyPr vert="horz" lIns="91440" tIns="45720" rIns="91440" bIns="45720" rtlCol="0" anchor="t">
            <a:noAutofit/>
          </a:bodyPr>
          <a:lstStyle/>
          <a:p>
            <a:r>
              <a:rPr lang="en-US" sz="2400">
                <a:ea typeface="+mn-lt"/>
                <a:cs typeface="+mn-lt"/>
              </a:rPr>
              <a:t>The main goal of this lesson is to help students understand what society and community are.</a:t>
            </a:r>
            <a:br>
              <a:rPr lang="en-US" sz="2400">
                <a:ea typeface="+mn-lt"/>
                <a:cs typeface="+mn-lt"/>
              </a:rPr>
            </a:br>
            <a:r>
              <a:rPr lang="en-US" sz="2400">
                <a:ea typeface="+mn-lt"/>
                <a:cs typeface="+mn-lt"/>
              </a:rPr>
              <a:t>Students will learn about responsibility, cooperation, and participation.</a:t>
            </a:r>
            <a:br>
              <a:rPr lang="en-US" sz="2400">
                <a:ea typeface="+mn-lt"/>
                <a:cs typeface="+mn-lt"/>
              </a:rPr>
            </a:br>
            <a:r>
              <a:rPr lang="en-US" sz="2400">
                <a:ea typeface="+mn-lt"/>
                <a:cs typeface="+mn-lt"/>
              </a:rPr>
              <a:t>They will also develop respect for diversity and understand themselves as active members of society.</a:t>
            </a:r>
            <a:endParaRPr lang="bg-BG" sz="2400"/>
          </a:p>
        </p:txBody>
      </p:sp>
      <p:pic>
        <p:nvPicPr>
          <p:cNvPr id="4" name="Picture 3">
            <a:extLst>
              <a:ext uri="{FF2B5EF4-FFF2-40B4-BE49-F238E27FC236}">
                <a16:creationId xmlns:a16="http://schemas.microsoft.com/office/drawing/2014/main" xmlns="" id="{D4D77869-925E-D717-451D-9B0185FF74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499" y="904091"/>
            <a:ext cx="5049818" cy="5049818"/>
          </a:xfrm>
          <a:prstGeom prst="rect">
            <a:avLst/>
          </a:prstGeom>
        </p:spPr>
      </p:pic>
    </p:spTree>
    <p:extLst>
      <p:ext uri="{BB962C8B-B14F-4D97-AF65-F5344CB8AC3E}">
        <p14:creationId xmlns:p14="http://schemas.microsoft.com/office/powerpoint/2010/main" val="3664579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CC7084-C959-6935-0D99-455326A78F99}"/>
              </a:ext>
            </a:extLst>
          </p:cNvPr>
          <p:cNvSpPr>
            <a:spLocks noGrp="1"/>
          </p:cNvSpPr>
          <p:nvPr>
            <p:ph type="ctrTitle"/>
          </p:nvPr>
        </p:nvSpPr>
        <p:spPr>
          <a:xfrm>
            <a:off x="461204" y="-2886372"/>
            <a:ext cx="7538425" cy="4474526"/>
          </a:xfrm>
        </p:spPr>
        <p:txBody>
          <a:bodyPr/>
          <a:lstStyle/>
          <a:p>
            <a:r>
              <a:rPr lang="en-US"/>
              <a:t>Key concepts</a:t>
            </a:r>
          </a:p>
        </p:txBody>
      </p:sp>
      <p:sp>
        <p:nvSpPr>
          <p:cNvPr id="4" name="Content Placeholder 2">
            <a:extLst>
              <a:ext uri="{FF2B5EF4-FFF2-40B4-BE49-F238E27FC236}">
                <a16:creationId xmlns:a16="http://schemas.microsoft.com/office/drawing/2014/main" xmlns="" id="{C54D368C-2934-D764-9D0A-8D8A7429B19A}"/>
              </a:ext>
            </a:extLst>
          </p:cNvPr>
          <p:cNvSpPr txBox="1">
            <a:spLocks/>
          </p:cNvSpPr>
          <p:nvPr/>
        </p:nvSpPr>
        <p:spPr>
          <a:xfrm>
            <a:off x="461205" y="2194170"/>
            <a:ext cx="4678954" cy="343348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bg1"/>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ea typeface="+mn-lt"/>
                <a:cs typeface="+mn-lt"/>
              </a:rPr>
              <a:t>In this lesson, students become familiar with important civic concepts such as society, community, citizen, participation, responsibility, rights and duties, diversity, and inclusion.</a:t>
            </a:r>
            <a:br>
              <a:rPr lang="en-US" sz="2400">
                <a:ea typeface="+mn-lt"/>
                <a:cs typeface="+mn-lt"/>
              </a:rPr>
            </a:br>
            <a:r>
              <a:rPr lang="en-US" sz="2400">
                <a:ea typeface="+mn-lt"/>
                <a:cs typeface="+mn-lt"/>
              </a:rPr>
              <a:t>Understanding these concepts helps students develop civic awareness and social understanding.</a:t>
            </a:r>
            <a:endParaRPr lang="en-US" sz="2400"/>
          </a:p>
        </p:txBody>
      </p:sp>
      <p:pic>
        <p:nvPicPr>
          <p:cNvPr id="5" name="Picture 4">
            <a:extLst>
              <a:ext uri="{FF2B5EF4-FFF2-40B4-BE49-F238E27FC236}">
                <a16:creationId xmlns:a16="http://schemas.microsoft.com/office/drawing/2014/main" xmlns="" id="{B5B17AEA-A082-D4F5-F099-09FBAB2B30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22138" y="498719"/>
            <a:ext cx="2853063" cy="3806272"/>
          </a:xfrm>
          <a:prstGeom prst="rect">
            <a:avLst/>
          </a:prstGeom>
        </p:spPr>
      </p:pic>
      <p:pic>
        <p:nvPicPr>
          <p:cNvPr id="6" name="Picture 5">
            <a:extLst>
              <a:ext uri="{FF2B5EF4-FFF2-40B4-BE49-F238E27FC236}">
                <a16:creationId xmlns:a16="http://schemas.microsoft.com/office/drawing/2014/main" xmlns="" id="{708265EF-23C0-9CBB-78FD-A1E8335F75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786" y="2496343"/>
            <a:ext cx="2527645" cy="3788299"/>
          </a:xfrm>
          <a:prstGeom prst="rect">
            <a:avLst/>
          </a:prstGeom>
        </p:spPr>
      </p:pic>
    </p:spTree>
    <p:extLst>
      <p:ext uri="{BB962C8B-B14F-4D97-AF65-F5344CB8AC3E}">
        <p14:creationId xmlns:p14="http://schemas.microsoft.com/office/powerpoint/2010/main" val="175188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22CC9C-AE86-D77D-2F74-8B39860A88F6}"/>
              </a:ext>
            </a:extLst>
          </p:cNvPr>
          <p:cNvSpPr>
            <a:spLocks noGrp="1"/>
          </p:cNvSpPr>
          <p:nvPr>
            <p:ph type="title"/>
          </p:nvPr>
        </p:nvSpPr>
        <p:spPr>
          <a:xfrm>
            <a:off x="489520" y="816971"/>
            <a:ext cx="5593042" cy="5221285"/>
          </a:xfrm>
        </p:spPr>
        <p:txBody>
          <a:bodyPr/>
          <a:lstStyle/>
          <a:p>
            <a:pPr marL="342900" indent="-342900">
              <a:buFont typeface="Arial"/>
              <a:buChar char="•"/>
            </a:pPr>
            <a:r>
              <a:rPr lang="en-US" sz="2400" b="0">
                <a:solidFill>
                  <a:srgbClr val="FFFFFF"/>
                </a:solidFill>
                <a:ea typeface="+mj-lt"/>
                <a:cs typeface="+mj-lt"/>
              </a:rPr>
              <a:t>A society is a large group of people who live together and organize their lives through shared rules, values, and institutions.</a:t>
            </a:r>
            <a:r>
              <a:rPr lang="en-US" sz="2400" b="0">
                <a:ea typeface="+mj-lt"/>
                <a:cs typeface="+mj-lt"/>
              </a:rPr>
              <a:t/>
            </a:r>
            <a:br>
              <a:rPr lang="en-US" sz="2400" b="0">
                <a:ea typeface="+mj-lt"/>
                <a:cs typeface="+mj-lt"/>
              </a:rPr>
            </a:br>
            <a:r>
              <a:rPr lang="en-US" sz="2400" b="0">
                <a:solidFill>
                  <a:srgbClr val="FFFFFF"/>
                </a:solidFill>
                <a:ea typeface="+mj-lt"/>
                <a:cs typeface="+mj-lt"/>
              </a:rPr>
              <a:t>Society includes many smaller communities.</a:t>
            </a:r>
            <a:r>
              <a:rPr lang="en-US" sz="2400" b="0">
                <a:ea typeface="+mj-lt"/>
                <a:cs typeface="+mj-lt"/>
              </a:rPr>
              <a:t/>
            </a:r>
            <a:br>
              <a:rPr lang="en-US" sz="2400" b="0">
                <a:ea typeface="+mj-lt"/>
                <a:cs typeface="+mj-lt"/>
              </a:rPr>
            </a:br>
            <a:r>
              <a:rPr lang="en-US" sz="2400" b="0">
                <a:solidFill>
                  <a:srgbClr val="FFFFFF"/>
                </a:solidFill>
                <a:ea typeface="+mj-lt"/>
                <a:cs typeface="+mj-lt"/>
              </a:rPr>
              <a:t>It functions well when people understand that they are connected and that their actions affect others.</a:t>
            </a:r>
            <a:endParaRPr lang="bg-BG" sz="2400">
              <a:solidFill>
                <a:srgbClr val="FFFFFF"/>
              </a:solidFill>
            </a:endParaRPr>
          </a:p>
        </p:txBody>
      </p:sp>
      <p:sp>
        <p:nvSpPr>
          <p:cNvPr id="3" name="Content Placeholder 2">
            <a:extLst>
              <a:ext uri="{FF2B5EF4-FFF2-40B4-BE49-F238E27FC236}">
                <a16:creationId xmlns:a16="http://schemas.microsoft.com/office/drawing/2014/main" xmlns="" id="{24CAA463-F531-1FC1-6826-167C367BDDA1}"/>
              </a:ext>
            </a:extLst>
          </p:cNvPr>
          <p:cNvSpPr>
            <a:spLocks noGrp="1"/>
          </p:cNvSpPr>
          <p:nvPr>
            <p:ph sz="quarter" idx="13"/>
          </p:nvPr>
        </p:nvSpPr>
        <p:spPr>
          <a:xfrm>
            <a:off x="492627" y="-4128067"/>
            <a:ext cx="7144095" cy="5846064"/>
          </a:xfrm>
        </p:spPr>
        <p:txBody>
          <a:bodyPr/>
          <a:lstStyle/>
          <a:p>
            <a:r>
              <a:rPr lang="en-US" sz="6000"/>
              <a:t>What is society?</a:t>
            </a:r>
          </a:p>
        </p:txBody>
      </p:sp>
      <p:pic>
        <p:nvPicPr>
          <p:cNvPr id="4" name="Picture 3">
            <a:extLst>
              <a:ext uri="{FF2B5EF4-FFF2-40B4-BE49-F238E27FC236}">
                <a16:creationId xmlns:a16="http://schemas.microsoft.com/office/drawing/2014/main" xmlns="" id="{CB78C933-8F06-99CB-998E-48D7D7E91C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4065" y="3516632"/>
            <a:ext cx="3031343" cy="3006627"/>
          </a:xfrm>
          <a:prstGeom prst="rect">
            <a:avLst/>
          </a:prstGeom>
        </p:spPr>
      </p:pic>
      <p:pic>
        <p:nvPicPr>
          <p:cNvPr id="5" name="Picture 4">
            <a:extLst>
              <a:ext uri="{FF2B5EF4-FFF2-40B4-BE49-F238E27FC236}">
                <a16:creationId xmlns:a16="http://schemas.microsoft.com/office/drawing/2014/main" xmlns="" id="{8117EDF9-352F-2B72-40E1-561723FCE6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9625" y="642254"/>
            <a:ext cx="2794860" cy="2880946"/>
          </a:xfrm>
          <a:prstGeom prst="rect">
            <a:avLst/>
          </a:prstGeom>
        </p:spPr>
      </p:pic>
    </p:spTree>
    <p:extLst>
      <p:ext uri="{BB962C8B-B14F-4D97-AF65-F5344CB8AC3E}">
        <p14:creationId xmlns:p14="http://schemas.microsoft.com/office/powerpoint/2010/main" val="3408536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6A1DC5B-8FBC-A622-B707-006DE6C542DE}"/>
              </a:ext>
            </a:extLst>
          </p:cNvPr>
          <p:cNvSpPr>
            <a:spLocks noGrp="1"/>
          </p:cNvSpPr>
          <p:nvPr>
            <p:ph type="title"/>
          </p:nvPr>
        </p:nvSpPr>
        <p:spPr>
          <a:xfrm>
            <a:off x="303475" y="613685"/>
            <a:ext cx="11579225" cy="792480"/>
          </a:xfrm>
        </p:spPr>
        <p:txBody>
          <a:bodyPr/>
          <a:lstStyle/>
          <a:p>
            <a:r>
              <a:rPr lang="en-US"/>
              <a:t>What is community?</a:t>
            </a:r>
          </a:p>
        </p:txBody>
      </p:sp>
      <p:sp>
        <p:nvSpPr>
          <p:cNvPr id="6" name="Content Placeholder 5">
            <a:extLst>
              <a:ext uri="{FF2B5EF4-FFF2-40B4-BE49-F238E27FC236}">
                <a16:creationId xmlns:a16="http://schemas.microsoft.com/office/drawing/2014/main" xmlns="" id="{817DDE55-A8FE-FE29-3A72-A5226E307EB2}"/>
              </a:ext>
            </a:extLst>
          </p:cNvPr>
          <p:cNvSpPr>
            <a:spLocks noGrp="1"/>
          </p:cNvSpPr>
          <p:nvPr>
            <p:ph sz="quarter" idx="13"/>
          </p:nvPr>
        </p:nvSpPr>
        <p:spPr>
          <a:xfrm>
            <a:off x="304699" y="3959980"/>
            <a:ext cx="4816739" cy="2068796"/>
          </a:xfrm>
        </p:spPr>
        <p:txBody>
          <a:bodyPr/>
          <a:lstStyle/>
          <a:p>
            <a:pPr marL="342900" indent="-342900">
              <a:buChar char="•"/>
            </a:pPr>
            <a:r>
              <a:rPr lang="en-US" sz="2400" b="0" u="none">
                <a:ea typeface="+mj-lt"/>
                <a:cs typeface="+mj-lt"/>
              </a:rPr>
              <a:t>A community is a smaller social group where people interact directly.</a:t>
            </a:r>
            <a:br>
              <a:rPr lang="en-US" sz="2400" b="0" u="none">
                <a:ea typeface="+mj-lt"/>
                <a:cs typeface="+mj-lt"/>
              </a:rPr>
            </a:br>
            <a:r>
              <a:rPr lang="en-US" sz="2400" b="0" u="none">
                <a:ea typeface="+mj-lt"/>
                <a:cs typeface="+mj-lt"/>
              </a:rPr>
              <a:t>Examples include the family, the school, or the neighborhood.</a:t>
            </a:r>
            <a:br>
              <a:rPr lang="en-US" sz="2400" b="0" u="none">
                <a:ea typeface="+mj-lt"/>
                <a:cs typeface="+mj-lt"/>
              </a:rPr>
            </a:br>
            <a:r>
              <a:rPr lang="en-US" sz="2400" b="0" u="none">
                <a:ea typeface="+mj-lt"/>
                <a:cs typeface="+mj-lt"/>
              </a:rPr>
              <a:t>Communities depend on cooperation, communication, and shared responsibility</a:t>
            </a:r>
            <a:endParaRPr lang="bg-BG" sz="2400"/>
          </a:p>
        </p:txBody>
      </p:sp>
      <p:pic>
        <p:nvPicPr>
          <p:cNvPr id="2" name="Picture 1">
            <a:extLst>
              <a:ext uri="{FF2B5EF4-FFF2-40B4-BE49-F238E27FC236}">
                <a16:creationId xmlns:a16="http://schemas.microsoft.com/office/drawing/2014/main" xmlns="" id="{557EA6C4-9760-5AAB-CF96-335647B66C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3699" y="1605394"/>
            <a:ext cx="2700421" cy="2700421"/>
          </a:xfrm>
          <a:prstGeom prst="rect">
            <a:avLst/>
          </a:prstGeom>
        </p:spPr>
      </p:pic>
      <p:pic>
        <p:nvPicPr>
          <p:cNvPr id="3" name="Picture 2">
            <a:extLst>
              <a:ext uri="{FF2B5EF4-FFF2-40B4-BE49-F238E27FC236}">
                <a16:creationId xmlns:a16="http://schemas.microsoft.com/office/drawing/2014/main" xmlns="" id="{5A822CF6-CECA-FF19-30FD-03BF049B8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6291" y="4478769"/>
            <a:ext cx="3569108" cy="2150614"/>
          </a:xfrm>
          <a:prstGeom prst="rect">
            <a:avLst/>
          </a:prstGeom>
        </p:spPr>
      </p:pic>
      <p:pic>
        <p:nvPicPr>
          <p:cNvPr id="5" name="Picture 4">
            <a:extLst>
              <a:ext uri="{FF2B5EF4-FFF2-40B4-BE49-F238E27FC236}">
                <a16:creationId xmlns:a16="http://schemas.microsoft.com/office/drawing/2014/main" xmlns="" id="{51F31B2F-09B8-35D5-E427-3AC7FDF717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8548" y="2413866"/>
            <a:ext cx="3079559" cy="1734949"/>
          </a:xfrm>
          <a:prstGeom prst="rect">
            <a:avLst/>
          </a:prstGeom>
        </p:spPr>
      </p:pic>
    </p:spTree>
    <p:extLst>
      <p:ext uri="{BB962C8B-B14F-4D97-AF65-F5344CB8AC3E}">
        <p14:creationId xmlns:p14="http://schemas.microsoft.com/office/powerpoint/2010/main" val="848145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515B29-4E45-6F70-804F-B315516D26F4}"/>
              </a:ext>
            </a:extLst>
          </p:cNvPr>
          <p:cNvSpPr>
            <a:spLocks noGrp="1"/>
          </p:cNvSpPr>
          <p:nvPr>
            <p:ph type="title"/>
          </p:nvPr>
        </p:nvSpPr>
        <p:spPr/>
        <p:txBody>
          <a:bodyPr/>
          <a:lstStyle/>
          <a:p>
            <a:r>
              <a:rPr lang="en-US"/>
              <a:t>Rules and responsibility</a:t>
            </a:r>
          </a:p>
        </p:txBody>
      </p:sp>
      <p:sp>
        <p:nvSpPr>
          <p:cNvPr id="4" name="Content Placeholder 3">
            <a:extLst>
              <a:ext uri="{FF2B5EF4-FFF2-40B4-BE49-F238E27FC236}">
                <a16:creationId xmlns:a16="http://schemas.microsoft.com/office/drawing/2014/main" xmlns="" id="{CD6EDC57-B250-944C-B430-81AE4BA04288}"/>
              </a:ext>
            </a:extLst>
          </p:cNvPr>
          <p:cNvSpPr>
            <a:spLocks noGrp="1"/>
          </p:cNvSpPr>
          <p:nvPr>
            <p:ph sz="quarter" idx="14"/>
          </p:nvPr>
        </p:nvSpPr>
        <p:spPr>
          <a:xfrm>
            <a:off x="7428579" y="-1715"/>
            <a:ext cx="4328485" cy="5592064"/>
          </a:xfrm>
        </p:spPr>
        <p:txBody>
          <a:bodyPr>
            <a:normAutofit/>
          </a:bodyPr>
          <a:lstStyle/>
          <a:p>
            <a:pPr marL="285750" indent="-285750">
              <a:spcBef>
                <a:spcPts val="1200"/>
              </a:spcBef>
              <a:spcAft>
                <a:spcPts val="1200"/>
              </a:spcAft>
            </a:pPr>
            <a:r>
              <a:rPr lang="en-US" sz="2400">
                <a:ea typeface="+mn-lt"/>
                <a:cs typeface="+mn-lt"/>
              </a:rPr>
              <a:t>Every society has rules.</a:t>
            </a:r>
            <a:br>
              <a:rPr lang="en-US" sz="2400">
                <a:ea typeface="+mn-lt"/>
                <a:cs typeface="+mn-lt"/>
              </a:rPr>
            </a:br>
            <a:r>
              <a:rPr lang="en-US" sz="2400">
                <a:ea typeface="+mn-lt"/>
                <a:cs typeface="+mn-lt"/>
              </a:rPr>
              <a:t>Rules protect people’s rights and ensure fairness.</a:t>
            </a:r>
            <a:br>
              <a:rPr lang="en-US" sz="2400">
                <a:ea typeface="+mn-lt"/>
                <a:cs typeface="+mn-lt"/>
              </a:rPr>
            </a:br>
            <a:r>
              <a:rPr lang="en-US" sz="2400">
                <a:ea typeface="+mn-lt"/>
                <a:cs typeface="+mn-lt"/>
              </a:rPr>
              <a:t>Responsibility means following rules, respecting others, and contributing to the common good.</a:t>
            </a:r>
            <a:br>
              <a:rPr lang="en-US" sz="2400">
                <a:ea typeface="+mn-lt"/>
                <a:cs typeface="+mn-lt"/>
              </a:rPr>
            </a:br>
            <a:r>
              <a:rPr lang="en-US" sz="2400">
                <a:ea typeface="+mn-lt"/>
                <a:cs typeface="+mn-lt"/>
              </a:rPr>
              <a:t>At this age, students begin to understand that responsibility is not only personal but also social.</a:t>
            </a:r>
            <a:endParaRPr lang="bg-BG" sz="2400"/>
          </a:p>
        </p:txBody>
      </p:sp>
      <p:pic>
        <p:nvPicPr>
          <p:cNvPr id="6" name="Picture 5">
            <a:extLst>
              <a:ext uri="{FF2B5EF4-FFF2-40B4-BE49-F238E27FC236}">
                <a16:creationId xmlns:a16="http://schemas.microsoft.com/office/drawing/2014/main" xmlns="" id="{0C971530-D943-2A41-1131-0ACD2DF082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522" y="334026"/>
            <a:ext cx="2812716" cy="3985835"/>
          </a:xfrm>
          <a:prstGeom prst="rect">
            <a:avLst/>
          </a:prstGeom>
        </p:spPr>
      </p:pic>
      <p:pic>
        <p:nvPicPr>
          <p:cNvPr id="7" name="Picture 6">
            <a:extLst>
              <a:ext uri="{FF2B5EF4-FFF2-40B4-BE49-F238E27FC236}">
                <a16:creationId xmlns:a16="http://schemas.microsoft.com/office/drawing/2014/main" xmlns="" id="{0BEB270E-811F-B869-AEFD-C466D8A25B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7949" y="411219"/>
            <a:ext cx="2705129" cy="3838020"/>
          </a:xfrm>
          <a:prstGeom prst="rect">
            <a:avLst/>
          </a:prstGeom>
        </p:spPr>
      </p:pic>
    </p:spTree>
    <p:extLst>
      <p:ext uri="{BB962C8B-B14F-4D97-AF65-F5344CB8AC3E}">
        <p14:creationId xmlns:p14="http://schemas.microsoft.com/office/powerpoint/2010/main" val="1910891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A360D7-F74C-CD9E-C576-1CB8FFE8778E}"/>
              </a:ext>
            </a:extLst>
          </p:cNvPr>
          <p:cNvSpPr>
            <a:spLocks noGrp="1"/>
          </p:cNvSpPr>
          <p:nvPr>
            <p:ph type="ctrTitle"/>
          </p:nvPr>
        </p:nvSpPr>
        <p:spPr>
          <a:xfrm>
            <a:off x="366935" y="-2234351"/>
            <a:ext cx="7538425" cy="4474526"/>
          </a:xfrm>
        </p:spPr>
        <p:txBody>
          <a:bodyPr/>
          <a:lstStyle/>
          <a:p>
            <a:r>
              <a:rPr lang="en-US"/>
              <a:t>Cooperation and participation</a:t>
            </a:r>
          </a:p>
        </p:txBody>
      </p:sp>
      <p:sp>
        <p:nvSpPr>
          <p:cNvPr id="4" name="Content Placeholder 5">
            <a:extLst>
              <a:ext uri="{FF2B5EF4-FFF2-40B4-BE49-F238E27FC236}">
                <a16:creationId xmlns:a16="http://schemas.microsoft.com/office/drawing/2014/main" xmlns="" id="{3DDEBDD0-F049-6CCC-0032-D82B998CFA0B}"/>
              </a:ext>
            </a:extLst>
          </p:cNvPr>
          <p:cNvSpPr txBox="1">
            <a:spLocks/>
          </p:cNvSpPr>
          <p:nvPr/>
        </p:nvSpPr>
        <p:spPr>
          <a:xfrm>
            <a:off x="508337" y="2567359"/>
            <a:ext cx="4816739" cy="206879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bg1"/>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bg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400">
                <a:ea typeface="+mn-lt"/>
                <a:cs typeface="+mn-lt"/>
              </a:rPr>
              <a:t>Cooperation means working together to achieve common goals.</a:t>
            </a:r>
            <a:br>
              <a:rPr lang="en-US" sz="2400">
                <a:ea typeface="+mn-lt"/>
                <a:cs typeface="+mn-lt"/>
              </a:rPr>
            </a:br>
            <a:r>
              <a:rPr lang="en-US" sz="2400">
                <a:ea typeface="+mn-lt"/>
                <a:cs typeface="+mn-lt"/>
              </a:rPr>
              <a:t>Participation means being actively involved in community life.</a:t>
            </a:r>
            <a:br>
              <a:rPr lang="en-US" sz="2400">
                <a:ea typeface="+mn-lt"/>
                <a:cs typeface="+mn-lt"/>
              </a:rPr>
            </a:br>
            <a:r>
              <a:rPr lang="en-US" sz="2400">
                <a:ea typeface="+mn-lt"/>
                <a:cs typeface="+mn-lt"/>
              </a:rPr>
              <a:t>Even children can participate by expressing their ideas respectfully, helping others, and working in groups.</a:t>
            </a:r>
            <a:endParaRPr lang="en-US" sz="2400"/>
          </a:p>
        </p:txBody>
      </p:sp>
      <p:pic>
        <p:nvPicPr>
          <p:cNvPr id="3" name="Picture 2">
            <a:extLst>
              <a:ext uri="{FF2B5EF4-FFF2-40B4-BE49-F238E27FC236}">
                <a16:creationId xmlns:a16="http://schemas.microsoft.com/office/drawing/2014/main" xmlns="" id="{323A858F-3948-005C-8BA5-3A26954152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2240372"/>
            <a:ext cx="2968757" cy="3958267"/>
          </a:xfrm>
          <a:prstGeom prst="rect">
            <a:avLst/>
          </a:prstGeom>
        </p:spPr>
      </p:pic>
      <p:pic>
        <p:nvPicPr>
          <p:cNvPr id="5" name="Picture 4">
            <a:extLst>
              <a:ext uri="{FF2B5EF4-FFF2-40B4-BE49-F238E27FC236}">
                <a16:creationId xmlns:a16="http://schemas.microsoft.com/office/drawing/2014/main" xmlns="" id="{D0E46F7E-33BE-3D04-D81F-058A35B480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2423" y="752231"/>
            <a:ext cx="2599188" cy="4597199"/>
          </a:xfrm>
          <a:prstGeom prst="rect">
            <a:avLst/>
          </a:prstGeom>
        </p:spPr>
      </p:pic>
    </p:spTree>
    <p:extLst>
      <p:ext uri="{BB962C8B-B14F-4D97-AF65-F5344CB8AC3E}">
        <p14:creationId xmlns:p14="http://schemas.microsoft.com/office/powerpoint/2010/main" val="1858387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B66960-6EB7-5543-D7E2-21C56C333DC6}"/>
              </a:ext>
            </a:extLst>
          </p:cNvPr>
          <p:cNvSpPr>
            <a:spLocks noGrp="1"/>
          </p:cNvSpPr>
          <p:nvPr>
            <p:ph type="title"/>
          </p:nvPr>
        </p:nvSpPr>
        <p:spPr>
          <a:xfrm>
            <a:off x="634029" y="587869"/>
            <a:ext cx="10923935" cy="1127760"/>
          </a:xfrm>
        </p:spPr>
        <p:txBody>
          <a:bodyPr/>
          <a:lstStyle/>
          <a:p>
            <a:r>
              <a:rPr lang="en-US"/>
              <a:t>Diversity and inclusion</a:t>
            </a:r>
          </a:p>
        </p:txBody>
      </p:sp>
      <p:sp>
        <p:nvSpPr>
          <p:cNvPr id="9" name="Контейнер за съдържание 8">
            <a:extLst>
              <a:ext uri="{FF2B5EF4-FFF2-40B4-BE49-F238E27FC236}">
                <a16:creationId xmlns:a16="http://schemas.microsoft.com/office/drawing/2014/main" xmlns="" id="{4D70560C-BE59-F923-CDD6-37966F8DE551}"/>
              </a:ext>
            </a:extLst>
          </p:cNvPr>
          <p:cNvSpPr>
            <a:spLocks noGrp="1"/>
          </p:cNvSpPr>
          <p:nvPr>
            <p:ph idx="1"/>
          </p:nvPr>
        </p:nvSpPr>
        <p:spPr>
          <a:xfrm>
            <a:off x="634029" y="2199631"/>
            <a:ext cx="5015282" cy="3727766"/>
          </a:xfrm>
        </p:spPr>
        <p:txBody>
          <a:bodyPr vert="horz" lIns="91440" tIns="45720" rIns="91440" bIns="45720" rtlCol="0" anchor="t">
            <a:normAutofit/>
          </a:bodyPr>
          <a:lstStyle/>
          <a:p>
            <a:r>
              <a:rPr lang="bg-BG" sz="2400" err="1">
                <a:ea typeface="+mn-lt"/>
                <a:cs typeface="+mn-lt"/>
              </a:rPr>
              <a:t>Modern</a:t>
            </a:r>
            <a:r>
              <a:rPr lang="bg-BG" sz="2400">
                <a:ea typeface="+mn-lt"/>
                <a:cs typeface="+mn-lt"/>
              </a:rPr>
              <a:t> </a:t>
            </a:r>
            <a:r>
              <a:rPr lang="bg-BG" sz="2400" err="1">
                <a:ea typeface="+mn-lt"/>
                <a:cs typeface="+mn-lt"/>
              </a:rPr>
              <a:t>societies</a:t>
            </a:r>
            <a:r>
              <a:rPr lang="bg-BG" sz="2400">
                <a:ea typeface="+mn-lt"/>
                <a:cs typeface="+mn-lt"/>
              </a:rPr>
              <a:t> </a:t>
            </a:r>
            <a:r>
              <a:rPr lang="bg-BG" sz="2400" err="1">
                <a:ea typeface="+mn-lt"/>
                <a:cs typeface="+mn-lt"/>
              </a:rPr>
              <a:t>are</a:t>
            </a:r>
            <a:r>
              <a:rPr lang="bg-BG" sz="2400">
                <a:ea typeface="+mn-lt"/>
                <a:cs typeface="+mn-lt"/>
              </a:rPr>
              <a:t> </a:t>
            </a:r>
            <a:r>
              <a:rPr lang="bg-BG" sz="2400" err="1">
                <a:ea typeface="+mn-lt"/>
                <a:cs typeface="+mn-lt"/>
              </a:rPr>
              <a:t>diverse</a:t>
            </a:r>
            <a:r>
              <a:rPr lang="bg-BG" sz="2400">
                <a:ea typeface="+mn-lt"/>
                <a:cs typeface="+mn-lt"/>
              </a:rPr>
              <a:t>.</a:t>
            </a:r>
            <a:br>
              <a:rPr lang="bg-BG" sz="2400">
                <a:ea typeface="+mn-lt"/>
                <a:cs typeface="+mn-lt"/>
              </a:rPr>
            </a:br>
            <a:r>
              <a:rPr lang="bg-BG" sz="2400" err="1">
                <a:ea typeface="+mn-lt"/>
                <a:cs typeface="+mn-lt"/>
              </a:rPr>
              <a:t>People</a:t>
            </a:r>
            <a:r>
              <a:rPr lang="bg-BG" sz="2400">
                <a:ea typeface="+mn-lt"/>
                <a:cs typeface="+mn-lt"/>
              </a:rPr>
              <a:t> </a:t>
            </a:r>
            <a:r>
              <a:rPr lang="bg-BG" sz="2400" err="1">
                <a:ea typeface="+mn-lt"/>
                <a:cs typeface="+mn-lt"/>
              </a:rPr>
              <a:t>may</a:t>
            </a:r>
            <a:r>
              <a:rPr lang="bg-BG" sz="2400">
                <a:ea typeface="+mn-lt"/>
                <a:cs typeface="+mn-lt"/>
              </a:rPr>
              <a:t> </a:t>
            </a:r>
            <a:r>
              <a:rPr lang="bg-BG" sz="2400" err="1">
                <a:ea typeface="+mn-lt"/>
                <a:cs typeface="+mn-lt"/>
              </a:rPr>
              <a:t>differ</a:t>
            </a:r>
            <a:r>
              <a:rPr lang="bg-BG" sz="2400">
                <a:ea typeface="+mn-lt"/>
                <a:cs typeface="+mn-lt"/>
              </a:rPr>
              <a:t> </a:t>
            </a:r>
            <a:r>
              <a:rPr lang="bg-BG" sz="2400" err="1">
                <a:ea typeface="+mn-lt"/>
                <a:cs typeface="+mn-lt"/>
              </a:rPr>
              <a:t>in</a:t>
            </a:r>
            <a:r>
              <a:rPr lang="bg-BG" sz="2400">
                <a:ea typeface="+mn-lt"/>
                <a:cs typeface="+mn-lt"/>
              </a:rPr>
              <a:t> </a:t>
            </a:r>
            <a:r>
              <a:rPr lang="bg-BG" sz="2400" err="1">
                <a:ea typeface="+mn-lt"/>
                <a:cs typeface="+mn-lt"/>
              </a:rPr>
              <a:t>language</a:t>
            </a:r>
            <a:r>
              <a:rPr lang="bg-BG" sz="2400">
                <a:ea typeface="+mn-lt"/>
                <a:cs typeface="+mn-lt"/>
              </a:rPr>
              <a:t>, </a:t>
            </a:r>
            <a:r>
              <a:rPr lang="bg-BG" sz="2400" err="1">
                <a:ea typeface="+mn-lt"/>
                <a:cs typeface="+mn-lt"/>
              </a:rPr>
              <a:t>culture</a:t>
            </a:r>
            <a:r>
              <a:rPr lang="bg-BG" sz="2400">
                <a:ea typeface="+mn-lt"/>
                <a:cs typeface="+mn-lt"/>
              </a:rPr>
              <a:t>, </a:t>
            </a:r>
            <a:r>
              <a:rPr lang="bg-BG" sz="2400" err="1">
                <a:ea typeface="+mn-lt"/>
                <a:cs typeface="+mn-lt"/>
              </a:rPr>
              <a:t>traditions</a:t>
            </a:r>
            <a:r>
              <a:rPr lang="bg-BG" sz="2400">
                <a:ea typeface="+mn-lt"/>
                <a:cs typeface="+mn-lt"/>
              </a:rPr>
              <a:t>, </a:t>
            </a:r>
            <a:r>
              <a:rPr lang="bg-BG" sz="2400" err="1">
                <a:ea typeface="+mn-lt"/>
                <a:cs typeface="+mn-lt"/>
              </a:rPr>
              <a:t>or</a:t>
            </a:r>
            <a:r>
              <a:rPr lang="bg-BG" sz="2400">
                <a:ea typeface="+mn-lt"/>
                <a:cs typeface="+mn-lt"/>
              </a:rPr>
              <a:t> </a:t>
            </a:r>
            <a:r>
              <a:rPr lang="bg-BG" sz="2400" err="1">
                <a:ea typeface="+mn-lt"/>
                <a:cs typeface="+mn-lt"/>
              </a:rPr>
              <a:t>family</a:t>
            </a:r>
            <a:r>
              <a:rPr lang="bg-BG" sz="2400">
                <a:ea typeface="+mn-lt"/>
                <a:cs typeface="+mn-lt"/>
              </a:rPr>
              <a:t> </a:t>
            </a:r>
            <a:r>
              <a:rPr lang="bg-BG" sz="2400" err="1">
                <a:ea typeface="+mn-lt"/>
                <a:cs typeface="+mn-lt"/>
              </a:rPr>
              <a:t>background</a:t>
            </a:r>
            <a:r>
              <a:rPr lang="bg-BG" sz="2400">
                <a:ea typeface="+mn-lt"/>
                <a:cs typeface="+mn-lt"/>
              </a:rPr>
              <a:t>.</a:t>
            </a:r>
            <a:br>
              <a:rPr lang="bg-BG" sz="2400">
                <a:ea typeface="+mn-lt"/>
                <a:cs typeface="+mn-lt"/>
              </a:rPr>
            </a:br>
            <a:r>
              <a:rPr lang="bg-BG" sz="2400" err="1">
                <a:ea typeface="+mn-lt"/>
                <a:cs typeface="+mn-lt"/>
              </a:rPr>
              <a:t>Diversity</a:t>
            </a:r>
            <a:r>
              <a:rPr lang="bg-BG" sz="2400">
                <a:ea typeface="+mn-lt"/>
                <a:cs typeface="+mn-lt"/>
              </a:rPr>
              <a:t> </a:t>
            </a:r>
            <a:r>
              <a:rPr lang="bg-BG" sz="2400" err="1">
                <a:ea typeface="+mn-lt"/>
                <a:cs typeface="+mn-lt"/>
              </a:rPr>
              <a:t>is</a:t>
            </a:r>
            <a:r>
              <a:rPr lang="bg-BG" sz="2400">
                <a:ea typeface="+mn-lt"/>
                <a:cs typeface="+mn-lt"/>
              </a:rPr>
              <a:t> </a:t>
            </a:r>
            <a:r>
              <a:rPr lang="bg-BG" sz="2400" err="1">
                <a:ea typeface="+mn-lt"/>
                <a:cs typeface="+mn-lt"/>
              </a:rPr>
              <a:t>natural</a:t>
            </a:r>
            <a:r>
              <a:rPr lang="bg-BG" sz="2400">
                <a:ea typeface="+mn-lt"/>
                <a:cs typeface="+mn-lt"/>
              </a:rPr>
              <a:t>.</a:t>
            </a:r>
            <a:br>
              <a:rPr lang="bg-BG" sz="2400">
                <a:ea typeface="+mn-lt"/>
                <a:cs typeface="+mn-lt"/>
              </a:rPr>
            </a:br>
            <a:r>
              <a:rPr lang="bg-BG" sz="2400" err="1">
                <a:ea typeface="+mn-lt"/>
                <a:cs typeface="+mn-lt"/>
              </a:rPr>
              <a:t>Inclusion</a:t>
            </a:r>
            <a:r>
              <a:rPr lang="bg-BG" sz="2400">
                <a:ea typeface="+mn-lt"/>
                <a:cs typeface="+mn-lt"/>
              </a:rPr>
              <a:t> </a:t>
            </a:r>
            <a:r>
              <a:rPr lang="bg-BG" sz="2400" err="1">
                <a:ea typeface="+mn-lt"/>
                <a:cs typeface="+mn-lt"/>
              </a:rPr>
              <a:t>means</a:t>
            </a:r>
            <a:r>
              <a:rPr lang="bg-BG" sz="2400">
                <a:ea typeface="+mn-lt"/>
                <a:cs typeface="+mn-lt"/>
              </a:rPr>
              <a:t> </a:t>
            </a:r>
            <a:r>
              <a:rPr lang="bg-BG" sz="2400" err="1">
                <a:ea typeface="+mn-lt"/>
                <a:cs typeface="+mn-lt"/>
              </a:rPr>
              <a:t>making</a:t>
            </a:r>
            <a:r>
              <a:rPr lang="bg-BG" sz="2400">
                <a:ea typeface="+mn-lt"/>
                <a:cs typeface="+mn-lt"/>
              </a:rPr>
              <a:t> </a:t>
            </a:r>
            <a:r>
              <a:rPr lang="bg-BG" sz="2400" err="1">
                <a:ea typeface="+mn-lt"/>
                <a:cs typeface="+mn-lt"/>
              </a:rPr>
              <a:t>sure</a:t>
            </a:r>
            <a:r>
              <a:rPr lang="bg-BG" sz="2400">
                <a:ea typeface="+mn-lt"/>
                <a:cs typeface="+mn-lt"/>
              </a:rPr>
              <a:t> </a:t>
            </a:r>
            <a:r>
              <a:rPr lang="bg-BG" sz="2400" err="1">
                <a:ea typeface="+mn-lt"/>
                <a:cs typeface="+mn-lt"/>
              </a:rPr>
              <a:t>everyone</a:t>
            </a:r>
            <a:r>
              <a:rPr lang="bg-BG" sz="2400">
                <a:ea typeface="+mn-lt"/>
                <a:cs typeface="+mn-lt"/>
              </a:rPr>
              <a:t> </a:t>
            </a:r>
            <a:r>
              <a:rPr lang="bg-BG" sz="2400" err="1">
                <a:ea typeface="+mn-lt"/>
                <a:cs typeface="+mn-lt"/>
              </a:rPr>
              <a:t>feels</a:t>
            </a:r>
            <a:r>
              <a:rPr lang="bg-BG" sz="2400">
                <a:ea typeface="+mn-lt"/>
                <a:cs typeface="+mn-lt"/>
              </a:rPr>
              <a:t> </a:t>
            </a:r>
            <a:r>
              <a:rPr lang="bg-BG" sz="2400" err="1">
                <a:ea typeface="+mn-lt"/>
                <a:cs typeface="+mn-lt"/>
              </a:rPr>
              <a:t>respected</a:t>
            </a:r>
            <a:r>
              <a:rPr lang="bg-BG" sz="2400">
                <a:ea typeface="+mn-lt"/>
                <a:cs typeface="+mn-lt"/>
              </a:rPr>
              <a:t> </a:t>
            </a:r>
            <a:r>
              <a:rPr lang="bg-BG" sz="2400" err="1">
                <a:ea typeface="+mn-lt"/>
                <a:cs typeface="+mn-lt"/>
              </a:rPr>
              <a:t>and</a:t>
            </a:r>
            <a:r>
              <a:rPr lang="bg-BG" sz="2400">
                <a:ea typeface="+mn-lt"/>
                <a:cs typeface="+mn-lt"/>
              </a:rPr>
              <a:t> </a:t>
            </a:r>
            <a:r>
              <a:rPr lang="bg-BG" sz="2400" err="1">
                <a:ea typeface="+mn-lt"/>
                <a:cs typeface="+mn-lt"/>
              </a:rPr>
              <a:t>valued</a:t>
            </a:r>
            <a:r>
              <a:rPr lang="bg-BG" sz="2400">
                <a:ea typeface="+mn-lt"/>
                <a:cs typeface="+mn-lt"/>
              </a:rPr>
              <a:t>.</a:t>
            </a:r>
            <a:br>
              <a:rPr lang="bg-BG" sz="2400">
                <a:ea typeface="+mn-lt"/>
                <a:cs typeface="+mn-lt"/>
              </a:rPr>
            </a:br>
            <a:r>
              <a:rPr lang="bg-BG" sz="2400" err="1">
                <a:ea typeface="+mn-lt"/>
                <a:cs typeface="+mn-lt"/>
              </a:rPr>
              <a:t>Understanding</a:t>
            </a:r>
            <a:r>
              <a:rPr lang="bg-BG" sz="2400">
                <a:ea typeface="+mn-lt"/>
                <a:cs typeface="+mn-lt"/>
              </a:rPr>
              <a:t> </a:t>
            </a:r>
            <a:r>
              <a:rPr lang="bg-BG" sz="2400" err="1">
                <a:ea typeface="+mn-lt"/>
                <a:cs typeface="+mn-lt"/>
              </a:rPr>
              <a:t>diversity</a:t>
            </a:r>
            <a:r>
              <a:rPr lang="bg-BG" sz="2400">
                <a:ea typeface="+mn-lt"/>
                <a:cs typeface="+mn-lt"/>
              </a:rPr>
              <a:t> </a:t>
            </a:r>
            <a:r>
              <a:rPr lang="bg-BG" sz="2400" err="1">
                <a:ea typeface="+mn-lt"/>
                <a:cs typeface="+mn-lt"/>
              </a:rPr>
              <a:t>helps</a:t>
            </a:r>
            <a:r>
              <a:rPr lang="bg-BG" sz="2400">
                <a:ea typeface="+mn-lt"/>
                <a:cs typeface="+mn-lt"/>
              </a:rPr>
              <a:t> </a:t>
            </a:r>
            <a:r>
              <a:rPr lang="bg-BG" sz="2400" err="1">
                <a:ea typeface="+mn-lt"/>
                <a:cs typeface="+mn-lt"/>
              </a:rPr>
              <a:t>prevent</a:t>
            </a:r>
            <a:r>
              <a:rPr lang="bg-BG" sz="2400">
                <a:ea typeface="+mn-lt"/>
                <a:cs typeface="+mn-lt"/>
              </a:rPr>
              <a:t> </a:t>
            </a:r>
            <a:r>
              <a:rPr lang="bg-BG" sz="2400" err="1">
                <a:ea typeface="+mn-lt"/>
                <a:cs typeface="+mn-lt"/>
              </a:rPr>
              <a:t>discrimination</a:t>
            </a:r>
            <a:r>
              <a:rPr lang="bg-BG" sz="2400">
                <a:ea typeface="+mn-lt"/>
                <a:cs typeface="+mn-lt"/>
              </a:rPr>
              <a:t> </a:t>
            </a:r>
            <a:r>
              <a:rPr lang="bg-BG" sz="2400" err="1">
                <a:ea typeface="+mn-lt"/>
                <a:cs typeface="+mn-lt"/>
              </a:rPr>
              <a:t>and</a:t>
            </a:r>
            <a:r>
              <a:rPr lang="bg-BG" sz="2400">
                <a:ea typeface="+mn-lt"/>
                <a:cs typeface="+mn-lt"/>
              </a:rPr>
              <a:t> </a:t>
            </a:r>
            <a:r>
              <a:rPr lang="bg-BG" sz="2400" err="1">
                <a:ea typeface="+mn-lt"/>
                <a:cs typeface="+mn-lt"/>
              </a:rPr>
              <a:t>conflict</a:t>
            </a:r>
            <a:r>
              <a:rPr lang="bg-BG" sz="2400">
                <a:ea typeface="+mn-lt"/>
                <a:cs typeface="+mn-lt"/>
              </a:rPr>
              <a:t>.</a:t>
            </a:r>
            <a:endParaRPr lang="bg-BG" sz="2400"/>
          </a:p>
        </p:txBody>
      </p:sp>
      <p:pic>
        <p:nvPicPr>
          <p:cNvPr id="3" name="Picture 2">
            <a:extLst>
              <a:ext uri="{FF2B5EF4-FFF2-40B4-BE49-F238E27FC236}">
                <a16:creationId xmlns:a16="http://schemas.microsoft.com/office/drawing/2014/main" xmlns="" id="{6CE28FF2-2BC3-992B-919E-74E406A245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5996" y="1768096"/>
            <a:ext cx="2585453" cy="4590835"/>
          </a:xfrm>
          <a:prstGeom prst="rect">
            <a:avLst/>
          </a:prstGeom>
        </p:spPr>
      </p:pic>
      <p:pic>
        <p:nvPicPr>
          <p:cNvPr id="4" name="Picture 3">
            <a:extLst>
              <a:ext uri="{FF2B5EF4-FFF2-40B4-BE49-F238E27FC236}">
                <a16:creationId xmlns:a16="http://schemas.microsoft.com/office/drawing/2014/main" xmlns="" id="{BDE20A88-8CA0-A6DE-1B7C-E4250489C9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4333" y="2199631"/>
            <a:ext cx="2283631" cy="3430808"/>
          </a:xfrm>
          <a:prstGeom prst="rect">
            <a:avLst/>
          </a:prstGeom>
        </p:spPr>
      </p:pic>
    </p:spTree>
    <p:extLst>
      <p:ext uri="{BB962C8B-B14F-4D97-AF65-F5344CB8AC3E}">
        <p14:creationId xmlns:p14="http://schemas.microsoft.com/office/powerpoint/2010/main" val="2123826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215E61-B638-09F9-C546-EC46B3428F9A}"/>
              </a:ext>
            </a:extLst>
          </p:cNvPr>
          <p:cNvSpPr>
            <a:spLocks noGrp="1"/>
          </p:cNvSpPr>
          <p:nvPr>
            <p:ph type="title"/>
          </p:nvPr>
        </p:nvSpPr>
        <p:spPr>
          <a:xfrm>
            <a:off x="319803" y="2630059"/>
            <a:ext cx="5237542" cy="1127736"/>
          </a:xfrm>
        </p:spPr>
        <p:txBody>
          <a:bodyPr vert="horz" lIns="91440" tIns="45720" rIns="91440" bIns="45720" rtlCol="0" anchor="t">
            <a:noAutofit/>
          </a:bodyPr>
          <a:lstStyle/>
          <a:p>
            <a:pPr marL="342900" indent="-342900">
              <a:buFont typeface="Arial"/>
              <a:buChar char="•"/>
            </a:pPr>
            <a:r>
              <a:rPr lang="en-US" b="0">
                <a:ea typeface="+mj-lt"/>
                <a:cs typeface="+mj-lt"/>
              </a:rPr>
              <a:t>In this activity, students discuss a situation about a shared playground.</a:t>
            </a:r>
            <a:br>
              <a:rPr lang="en-US" b="0">
                <a:ea typeface="+mj-lt"/>
                <a:cs typeface="+mj-lt"/>
              </a:rPr>
            </a:br>
            <a:r>
              <a:rPr lang="en-US" b="0">
                <a:ea typeface="+mj-lt"/>
                <a:cs typeface="+mj-lt"/>
              </a:rPr>
              <a:t>The problem appears when different groups use the same space and conflicts arise.</a:t>
            </a:r>
            <a:br>
              <a:rPr lang="en-US" b="0">
                <a:ea typeface="+mj-lt"/>
                <a:cs typeface="+mj-lt"/>
              </a:rPr>
            </a:br>
            <a:r>
              <a:rPr lang="en-US" b="0">
                <a:ea typeface="+mj-lt"/>
                <a:cs typeface="+mj-lt"/>
              </a:rPr>
              <a:t>Students reflect on responsibility, cooperation, and possible solutions.</a:t>
            </a:r>
            <a:br>
              <a:rPr lang="en-US" b="0">
                <a:ea typeface="+mj-lt"/>
                <a:cs typeface="+mj-lt"/>
              </a:rPr>
            </a:br>
            <a:r>
              <a:rPr lang="en-US" b="0">
                <a:ea typeface="+mj-lt"/>
                <a:cs typeface="+mj-lt"/>
              </a:rPr>
              <a:t>The key message is that shared spaces belong to everyone and require mutual respect.”</a:t>
            </a:r>
            <a:endParaRPr lang="bg-BG"/>
          </a:p>
        </p:txBody>
      </p:sp>
      <p:sp>
        <p:nvSpPr>
          <p:cNvPr id="3" name="Content Placeholder 2">
            <a:extLst>
              <a:ext uri="{FF2B5EF4-FFF2-40B4-BE49-F238E27FC236}">
                <a16:creationId xmlns:a16="http://schemas.microsoft.com/office/drawing/2014/main" xmlns="" id="{3FF14DB0-1E7A-61A1-4F95-45F4A3D3EA80}"/>
              </a:ext>
            </a:extLst>
          </p:cNvPr>
          <p:cNvSpPr>
            <a:spLocks noGrp="1"/>
          </p:cNvSpPr>
          <p:nvPr>
            <p:ph sz="quarter" idx="13"/>
          </p:nvPr>
        </p:nvSpPr>
        <p:spPr>
          <a:xfrm>
            <a:off x="319802" y="-1729069"/>
            <a:ext cx="10923935" cy="4102791"/>
          </a:xfrm>
        </p:spPr>
        <p:txBody>
          <a:bodyPr/>
          <a:lstStyle/>
          <a:p>
            <a:pPr marL="164465" indent="-164465"/>
            <a:r>
              <a:rPr lang="en-US">
                <a:ea typeface="+mn-lt"/>
                <a:cs typeface="+mn-lt"/>
              </a:rPr>
              <a:t> Case Study: The Shared Playground</a:t>
            </a:r>
            <a:endParaRPr lang="en-US"/>
          </a:p>
        </p:txBody>
      </p:sp>
      <p:pic>
        <p:nvPicPr>
          <p:cNvPr id="4" name="Picture 3">
            <a:extLst>
              <a:ext uri="{FF2B5EF4-FFF2-40B4-BE49-F238E27FC236}">
                <a16:creationId xmlns:a16="http://schemas.microsoft.com/office/drawing/2014/main" xmlns="" id="{AC1CE660-7AD6-D569-FC1A-BC46C50F0C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23570" y="954437"/>
            <a:ext cx="2854282" cy="3797787"/>
          </a:xfrm>
          <a:prstGeom prst="rect">
            <a:avLst/>
          </a:prstGeom>
        </p:spPr>
      </p:pic>
      <p:pic>
        <p:nvPicPr>
          <p:cNvPr id="5" name="Picture 4">
            <a:extLst>
              <a:ext uri="{FF2B5EF4-FFF2-40B4-BE49-F238E27FC236}">
                <a16:creationId xmlns:a16="http://schemas.microsoft.com/office/drawing/2014/main" xmlns="" id="{24ED9384-E256-39E0-C0DF-D8FA773B60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2689" y="2265428"/>
            <a:ext cx="2284663" cy="4056740"/>
          </a:xfrm>
          <a:prstGeom prst="rect">
            <a:avLst/>
          </a:prstGeom>
        </p:spPr>
      </p:pic>
    </p:spTree>
    <p:extLst>
      <p:ext uri="{BB962C8B-B14F-4D97-AF65-F5344CB8AC3E}">
        <p14:creationId xmlns:p14="http://schemas.microsoft.com/office/powerpoint/2010/main" val="834862053"/>
      </p:ext>
    </p:extLst>
  </p:cSld>
  <p:clrMapOvr>
    <a:masterClrMapping/>
  </p:clrMapOvr>
</p:sld>
</file>

<file path=ppt/theme/theme1.xml><?xml version="1.0" encoding="utf-8"?>
<a:theme xmlns:a="http://schemas.openxmlformats.org/drawingml/2006/main" name="BoldUnderlinesKeynote">
  <a:themeElements>
    <a:clrScheme name="NB - Keynote">
      <a:dk1>
        <a:srgbClr val="000000"/>
      </a:dk1>
      <a:lt1>
        <a:srgbClr val="FFFFFF"/>
      </a:lt1>
      <a:dk2>
        <a:srgbClr val="2C3932"/>
      </a:dk2>
      <a:lt2>
        <a:srgbClr val="FDF6EA"/>
      </a:lt2>
      <a:accent1>
        <a:srgbClr val="003A41"/>
      </a:accent1>
      <a:accent2>
        <a:srgbClr val="ECEBE3"/>
      </a:accent2>
      <a:accent3>
        <a:srgbClr val="400023"/>
      </a:accent3>
      <a:accent4>
        <a:srgbClr val="68989E"/>
      </a:accent4>
      <a:accent5>
        <a:srgbClr val="BFB360"/>
      </a:accent5>
      <a:accent6>
        <a:srgbClr val="BF6093"/>
      </a:accent6>
      <a:hlink>
        <a:srgbClr val="169C9A"/>
      </a:hlink>
      <a:folHlink>
        <a:srgbClr val="E15C3D"/>
      </a:folHlink>
    </a:clrScheme>
    <a:fontScheme name="Custom 9">
      <a:majorFont>
        <a:latin typeface="Aptos"/>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old underlines keynote presentation _win32_DN_v2" id="{E18D5B16-117C-46FD-8B97-39D77F728B32}" vid="{93298573-99F9-4CB3-90C8-DB41313B57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782DA7-86C0-4A84-A860-11A1E6E3FB6B}">
  <ds:schemaRefs>
    <ds:schemaRef ds:uri="http://purl.org/dc/elements/1.1/"/>
    <ds:schemaRef ds:uri="http://schemas.microsoft.com/office/2006/documentManagement/types"/>
    <ds:schemaRef ds:uri="16c05727-aa75-4e4a-9b5f-8a80a1165891"/>
    <ds:schemaRef ds:uri="http://schemas.microsoft.com/sharepoint/v3"/>
    <ds:schemaRef ds:uri="http://schemas.openxmlformats.org/package/2006/metadata/core-properties"/>
    <ds:schemaRef ds:uri="http://purl.org/dc/terms/"/>
    <ds:schemaRef ds:uri="http://schemas.microsoft.com/office/infopath/2007/PartnerControls"/>
    <ds:schemaRef ds:uri="http://purl.org/dc/dcmitype/"/>
    <ds:schemaRef ds:uri="230e9df3-be65-4c73-a93b-d1236ebd677e"/>
    <ds:schemaRef ds:uri="71af3243-3dd4-4a8d-8c0d-dd76da1f02a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71af3243-3dd4-4a8d-8c0d-dd76da1f02a5"/>
    <ds:schemaRef ds:uri="16c05727-aa75-4e4a-9b5f-8a80a1165891"/>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218</Words>
  <Application>Microsoft Office PowerPoint</Application>
  <PresentationFormat>Custom</PresentationFormat>
  <Paragraphs>25</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BoldUnderlinesKeynote</vt:lpstr>
      <vt:lpstr>Me and society – society and community</vt:lpstr>
      <vt:lpstr>Lesson goals</vt:lpstr>
      <vt:lpstr>Key concepts</vt:lpstr>
      <vt:lpstr>A society is a large group of people who live together and organize their lives through shared rules, values, and institutions. Society includes many smaller communities. It functions well when people understand that they are connected and that their actions affect others.</vt:lpstr>
      <vt:lpstr>What is community?</vt:lpstr>
      <vt:lpstr>Rules and responsibility</vt:lpstr>
      <vt:lpstr>Cooperation and participation</vt:lpstr>
      <vt:lpstr>Diversity and inclusion</vt:lpstr>
      <vt:lpstr>In this activity, students discuss a situation about a shared playground. The problem appears when different groups use the same space and conflicts arise. Students reflect on responsibility, cooperation, and possible solutions. The key message is that shared spaces belong to everyone and require mutual respect.”</vt:lpstr>
      <vt:lpstr>Case Study: Noise in the Building </vt:lpstr>
      <vt:lpstr>Reflection and Discussion</vt:lpstr>
      <vt:lpstr>In conclusion, this lesson helps students understand that society functions well when people cooperate, participate actively, and respect diversity. It encourages them to become responsible and active citizens.” </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 and society – society and community</dc:title>
  <dc:creator>Vostro</dc:creator>
  <cp:lastModifiedBy>Vostro</cp:lastModifiedBy>
  <cp:revision>3</cp:revision>
  <dcterms:created xsi:type="dcterms:W3CDTF">2026-02-23T20:56:26Z</dcterms:created>
  <dcterms:modified xsi:type="dcterms:W3CDTF">2026-02-26T16:20:02Z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