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Εγώ και η Κοινωνία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7678705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Φροντίζοντας τους ανθρώπους και τον κόσμο μας</a:t>
            </a:r>
            <a:endParaRPr lang="bg-BG" sz="28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Βοηθώντας τους γείτονες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Βοηθάμε τους ανθρώπους που είναι κοντά μας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1639062"/>
            <a:ext cx="4048506" cy="44691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Βοηθώντας αγνώστους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Η καλοσύνη είναι για όλους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87168"/>
            <a:ext cx="3417570" cy="31363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Αξίες της κοινότητας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Σεβασμός, φροντίδα, ευθύνη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28" y="2423160"/>
            <a:ext cx="4169664" cy="32735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Ζώντας ειρηνικά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Η βοήθεια κάνει την κοινωνία καλύτερη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571750"/>
            <a:ext cx="4423410" cy="349072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Αναστοχασμός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3578224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sz="2600">
                <a:latin typeface="Arial"/>
              </a:rPr>
              <a:t>Βοηθώ, μοιράζομαι και φροντίζω.</a:t>
            </a:r>
          </a:p>
          <a:p/>
          <a:p>
            <a:r>
              <a:rPr sz="2600">
                <a:latin typeface="Arial"/>
              </a:rPr>
              <a:t>Πώς μπορώ να βοηθήσω σήμερα;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Τελικό μήνυμα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Τα ευγενικά παιδιά χτίζουν μια ευγενική κοινωνία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768" y="2194560"/>
            <a:ext cx="3968496" cy="38679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Θέμα Μαθήματος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Σεβασμός, καλοσύνη, βοήθεια στους άλλους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334" y="2757487"/>
            <a:ext cx="4762500" cy="2257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Τι είναι η κοινωνία;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Άνθρωποι που ζουν και βοηθούν μαζί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420" y="2823210"/>
            <a:ext cx="4585716" cy="27089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Ποιοι είναι οι ηλικιωμένοι;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Παππούδες, γιαγιάδες και μεγαλύτεροι άνθρωποι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430" y="2029968"/>
            <a:ext cx="4917186" cy="36941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Σεβασμός προς τους ηλικιωμένους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Ακούμε και μιλάμε ευγενικά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930" y="2651760"/>
            <a:ext cx="4571238" cy="34655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Βοηθώντας τους ηλικιωμένους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Μικρές πράξεις δείχνουν φροντίδα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264" y="2350008"/>
            <a:ext cx="3631311" cy="31798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Οικογένεια και φροντίδα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Οι οικογένειες φροντίζουν η μία την άλλη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571750"/>
            <a:ext cx="4359402" cy="36918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Καλοσύνη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Οι καλές πράξεις κάνουν τους ανθρώπους χαρούμενους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12" y="2754630"/>
            <a:ext cx="4114800" cy="35455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Συμφιλίωση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>
                <a:latin typeface="Arial"/>
              </a:rPr>
              <a:t>Λέμε συγγνώμη και συγχωρούμε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770" y="2381250"/>
            <a:ext cx="3824478" cy="325145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</TotalTime>
  <Words>240</Words>
  <Application>Microsoft Office PowerPoint</Application>
  <PresentationFormat>On-screen Show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Trek</vt:lpstr>
      <vt:lpstr>Me and the Society</vt:lpstr>
      <vt:lpstr>Lesson Theme</vt:lpstr>
      <vt:lpstr>What Is Society?</vt:lpstr>
      <vt:lpstr>Who Are Elders?</vt:lpstr>
      <vt:lpstr>Respect for Elders</vt:lpstr>
      <vt:lpstr>Helping Elders</vt:lpstr>
      <vt:lpstr>Family and Care</vt:lpstr>
      <vt:lpstr>Kindness</vt:lpstr>
      <vt:lpstr>Reconciliation</vt:lpstr>
      <vt:lpstr>Helping Neighbors</vt:lpstr>
      <vt:lpstr>Helping Strangers</vt:lpstr>
      <vt:lpstr>Community Values</vt:lpstr>
      <vt:lpstr>Living in Peace</vt:lpstr>
      <vt:lpstr>Reflection</vt:lpstr>
      <vt:lpstr>Final Message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the Society</dc:title>
  <dc:subject/>
  <dc:creator/>
  <cp:keywords/>
  <dc:description>generated using python-pptx</dc:description>
  <cp:lastModifiedBy>Vostro</cp:lastModifiedBy>
  <cp:revision>6</cp:revision>
  <dcterms:created xsi:type="dcterms:W3CDTF">2013-01-27T09:14:16Z</dcterms:created>
  <dcterms:modified xsi:type="dcterms:W3CDTF">2026-03-06T15:24:04Z</dcterms:modified>
  <cp:category/>
</cp:coreProperties>
</file>