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 and the Society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7678705" cy="18158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dirty="0"/>
              <a:t>Caring for People and Our </a:t>
            </a:r>
            <a:r>
              <a:rPr sz="2800" dirty="0" smtClean="0"/>
              <a:t>World</a:t>
            </a:r>
            <a:endParaRPr lang="bg-BG" sz="2800" dirty="0" smtClean="0"/>
          </a:p>
          <a:p>
            <a:endParaRPr sz="2800" dirty="0"/>
          </a:p>
          <a:p>
            <a:r>
              <a:rPr sz="2800" dirty="0"/>
              <a:t>(</a:t>
            </a:r>
            <a:r>
              <a:rPr sz="2800" dirty="0" err="1"/>
              <a:t>Εγώ</a:t>
            </a:r>
            <a:r>
              <a:rPr sz="2800" dirty="0"/>
              <a:t> και η </a:t>
            </a:r>
            <a:r>
              <a:rPr sz="2800" dirty="0" err="1"/>
              <a:t>κοινωνί</a:t>
            </a:r>
            <a:r>
              <a:rPr sz="2800" dirty="0"/>
              <a:t>α – </a:t>
            </a:r>
            <a:endParaRPr lang="bg-BG" sz="2800" dirty="0" smtClean="0"/>
          </a:p>
          <a:p>
            <a:r>
              <a:rPr sz="2800" dirty="0" err="1" smtClean="0"/>
              <a:t>Φροντίζοντ</a:t>
            </a:r>
            <a:r>
              <a:rPr sz="2800" dirty="0" smtClean="0"/>
              <a:t>ας </a:t>
            </a:r>
            <a:r>
              <a:rPr sz="2800" dirty="0"/>
              <a:t>τους ανθρώπους και τον κόσμο μας)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Helping Neighbors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We help people near us</a:t>
            </a:r>
          </a:p>
          <a:p>
            <a:r>
              <a:t>(Βοηθάμε τους γείτονές μας)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1639062"/>
            <a:ext cx="4048506" cy="446913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Helping Strangers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Kindness is for everyone</a:t>
            </a:r>
          </a:p>
          <a:p>
            <a:r>
              <a:t>(Η καλοσύνη είναι για όλους)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87168"/>
            <a:ext cx="3417570" cy="313639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Community Values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Respect, care, responsibility</a:t>
            </a:r>
          </a:p>
          <a:p>
            <a:r>
              <a:t>(Σεβασμός, φροντίδα, ευθύνη)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28" y="2423160"/>
            <a:ext cx="4169664" cy="327355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Living in Peace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Helping makes society better</a:t>
            </a:r>
          </a:p>
          <a:p>
            <a:r>
              <a:t>(Η βοήθεια κάνει την κοινωνία καλύτερη)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2571750"/>
            <a:ext cx="4423410" cy="349072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3578224" cy="3416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I help, share, and care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(</a:t>
            </a:r>
            <a:r>
              <a:rPr lang="el-GR" dirty="0">
                <a:solidFill>
                  <a:prstClr val="black"/>
                </a:solidFill>
              </a:rPr>
              <a:t>Βοηθάω, μοιράζομαι και φροντίζω)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dirty="0" smtClean="0"/>
              <a:t>How </a:t>
            </a:r>
            <a:r>
              <a:rPr dirty="0"/>
              <a:t>can I help today?</a:t>
            </a:r>
          </a:p>
          <a:p>
            <a:r>
              <a:rPr dirty="0"/>
              <a:t>(</a:t>
            </a:r>
            <a:r>
              <a:rPr dirty="0" err="1"/>
              <a:t>Πώς</a:t>
            </a:r>
            <a:r>
              <a:rPr dirty="0"/>
              <a:t> μπ</a:t>
            </a:r>
            <a:r>
              <a:rPr dirty="0" err="1"/>
              <a:t>ορώ</a:t>
            </a:r>
            <a:r>
              <a:rPr dirty="0"/>
              <a:t> να β</a:t>
            </a:r>
            <a:r>
              <a:rPr dirty="0" err="1"/>
              <a:t>οηθήσω</a:t>
            </a:r>
            <a:r>
              <a:rPr dirty="0"/>
              <a:t> </a:t>
            </a:r>
            <a:r>
              <a:rPr dirty="0" err="1"/>
              <a:t>σήμερ</a:t>
            </a:r>
            <a:r>
              <a:rPr dirty="0"/>
              <a:t>α;)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Final Message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Kind children build a kind society</a:t>
            </a:r>
          </a:p>
          <a:p>
            <a:r>
              <a:t>(Τα καλά παιδιά χτίζουν μια καλή κοινωνία)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768" y="2194560"/>
            <a:ext cx="3968496" cy="38679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Lesson Theme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dirty="0"/>
              <a:t>Respect, Kindness, Helping Others</a:t>
            </a:r>
          </a:p>
          <a:p>
            <a:r>
              <a:rPr dirty="0"/>
              <a:t>(</a:t>
            </a:r>
            <a:r>
              <a:rPr dirty="0" err="1"/>
              <a:t>Σε</a:t>
            </a:r>
            <a:r>
              <a:rPr dirty="0"/>
              <a:t>βασμός, καλοσύνη, βοήθεια στους άλλους)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334" y="2757487"/>
            <a:ext cx="4762500" cy="22574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Society?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People living and helping together</a:t>
            </a:r>
          </a:p>
          <a:p>
            <a:r>
              <a:t>(Άνθρωποι που ζουν και βοηθούν μαζί)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420" y="2823210"/>
            <a:ext cx="4585716" cy="27089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Who Are Elders?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Grandparents and older people</a:t>
            </a:r>
          </a:p>
          <a:p>
            <a:r>
              <a:t>(Παππούδες και ηλικιωμένοι)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430" y="2029968"/>
            <a:ext cx="4917186" cy="36941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Respect for Elders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Listening and being polite</a:t>
            </a:r>
          </a:p>
          <a:p>
            <a:r>
              <a:t>(Ακούμε και μιλάμε ευγενικά)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930" y="2651760"/>
            <a:ext cx="4571238" cy="346557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Helping Elders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Small actions show care</a:t>
            </a:r>
          </a:p>
          <a:p>
            <a:r>
              <a:t>(Μικρές πράξεις δείχνουν φροντίδα)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264" y="2350008"/>
            <a:ext cx="3631311" cy="317982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Family and Care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Families care for each other</a:t>
            </a:r>
          </a:p>
          <a:p>
            <a:r>
              <a:t>(Οι οικογένειες φροντίζουν η μία την άλλη)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2571750"/>
            <a:ext cx="4359402" cy="36918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Kindness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dirty="0"/>
              <a:t>Kind actions make people happy</a:t>
            </a:r>
          </a:p>
          <a:p>
            <a:r>
              <a:rPr dirty="0"/>
              <a:t>(</a:t>
            </a:r>
            <a:r>
              <a:rPr dirty="0" err="1"/>
              <a:t>Οι</a:t>
            </a:r>
            <a:r>
              <a:rPr dirty="0"/>
              <a:t> κα</a:t>
            </a:r>
            <a:r>
              <a:rPr dirty="0" err="1"/>
              <a:t>λές</a:t>
            </a:r>
            <a:r>
              <a:rPr dirty="0"/>
              <a:t> π</a:t>
            </a:r>
            <a:r>
              <a:rPr dirty="0" err="1"/>
              <a:t>ράξεις</a:t>
            </a:r>
            <a:r>
              <a:rPr dirty="0"/>
              <a:t> </a:t>
            </a:r>
            <a:r>
              <a:rPr dirty="0" err="1"/>
              <a:t>κάνουν</a:t>
            </a:r>
            <a:r>
              <a:rPr dirty="0"/>
              <a:t> </a:t>
            </a:r>
            <a:r>
              <a:rPr dirty="0" err="1"/>
              <a:t>τους</a:t>
            </a:r>
            <a:r>
              <a:rPr dirty="0"/>
              <a:t> α</a:t>
            </a:r>
            <a:r>
              <a:rPr dirty="0" err="1"/>
              <a:t>νθρώ</a:t>
            </a:r>
            <a:r>
              <a:rPr dirty="0"/>
              <a:t>πους χαρούμενους)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112" y="2754630"/>
            <a:ext cx="4114800" cy="35455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Reconciliation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41148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dirty="0"/>
              <a:t>We say sorry and forgive</a:t>
            </a:r>
          </a:p>
          <a:p>
            <a:r>
              <a:rPr dirty="0"/>
              <a:t>(</a:t>
            </a:r>
            <a:r>
              <a:rPr dirty="0" err="1"/>
              <a:t>Λέμε</a:t>
            </a:r>
            <a:r>
              <a:rPr dirty="0"/>
              <a:t> </a:t>
            </a:r>
            <a:r>
              <a:rPr dirty="0" err="1"/>
              <a:t>συγγνώμη</a:t>
            </a:r>
            <a:r>
              <a:rPr dirty="0"/>
              <a:t> και </a:t>
            </a:r>
            <a:r>
              <a:rPr dirty="0" err="1"/>
              <a:t>συγχωρούμε</a:t>
            </a:r>
            <a:r>
              <a:rPr dirty="0"/>
              <a:t>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770" y="2381250"/>
            <a:ext cx="3824478" cy="325145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32</TotalTime>
  <Words>240</Words>
  <Application>Microsoft Office PowerPoint</Application>
  <PresentationFormat>On-screen Show (4:3)</PresentationFormat>
  <Paragraphs>57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Trek</vt:lpstr>
      <vt:lpstr>Me and the Society</vt:lpstr>
      <vt:lpstr>Lesson Theme</vt:lpstr>
      <vt:lpstr>What Is Society?</vt:lpstr>
      <vt:lpstr>Who Are Elders?</vt:lpstr>
      <vt:lpstr>Respect for Elders</vt:lpstr>
      <vt:lpstr>Helping Elders</vt:lpstr>
      <vt:lpstr>Family and Care</vt:lpstr>
      <vt:lpstr>Kindness</vt:lpstr>
      <vt:lpstr>Reconciliation</vt:lpstr>
      <vt:lpstr>Helping Neighbors</vt:lpstr>
      <vt:lpstr>Helping Strangers</vt:lpstr>
      <vt:lpstr>Community Values</vt:lpstr>
      <vt:lpstr>Living in Peace</vt:lpstr>
      <vt:lpstr>Reflection</vt:lpstr>
      <vt:lpstr>Final Message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and the Society</dc:title>
  <dc:subject/>
  <dc:creator/>
  <cp:keywords/>
  <dc:description>generated using python-pptx</dc:description>
  <cp:lastModifiedBy>Vostro</cp:lastModifiedBy>
  <cp:revision>6</cp:revision>
  <dcterms:created xsi:type="dcterms:W3CDTF">2013-01-27T09:14:16Z</dcterms:created>
  <dcterms:modified xsi:type="dcterms:W3CDTF">2026-03-06T15:24:04Z</dcterms:modified>
  <cp:category/>
</cp:coreProperties>
</file>