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Εγώ και η Κοινωνία – Κοινωνία και Κοινότητα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latin typeface="Arial"/>
              </a:defRPr>
            </a:pPr>
            <a:r>
              <a:t>Στόχος: να κατανοήσουμε τι είναι κοινωνία και κοινότητα, ποια είναι η ευθύνη μας και γιατί η συνεργασία είναι σημαντική.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Μελέτη περίπτωσης: Θόρυβος στην πολυκατοικία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Η δυνατή συμπεριφορά μπορεί να ενοχλεί τους άλλους.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Η επικοινωνία και η κατανόηση βοηθούν στη διατήρηση της αρμονίας.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Αναστοχασμός και συζήτηση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Πότε λειτουργεί καλά μια κοινότητα;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Ποιες είναι οι δικές μου ευθύνες;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Γιατί ο σεβασμός είναι απαραίτητος;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Συμπέρασμα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latin typeface="Arial"/>
              </a:defRPr>
            </a:pPr>
            <a:r>
              <a:t>Μια δυνατή κοινωνία βασίζεται στη συνεργασία, στην ενεργή συμμετοχή και στον αμοιβαίο σεβασμό.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Ευχαριστώ!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Σας ευχαριστώ για την προσοχή σας.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Στόχοι μαθήματος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Να εξηγήσουμε τι αντιπροσωπεύουν η κοινωνία και η κοινότητα.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Να αναδείξουμε την υπευθυνότητα και την ομαδική εργασία.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Να ενθαρρύνουμε ενεργή πολιτειακή συμπεριφορά.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Βασικές έννοιες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κοινωνία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κοινότητα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πολίτης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συμμετοχή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ευθύνη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δικαιώματα και υποχρεώσεις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διαφορετικότητα και συμπερίληψη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Τι είναι κοινωνία;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latin typeface="Arial"/>
              </a:defRPr>
            </a:pPr>
            <a:r>
              <a:t>Η κοινωνία είναι ένα οργανωμένο σύστημα ανθρώπων που ζουν σύμφωνα με κοινούς κανόνες και αξίες.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Κάθε άτομο συμβάλλει στον τρόπο λειτουργίας της.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Τι είναι κοινότητα;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latin typeface="Arial"/>
              </a:defRPr>
            </a:pPr>
            <a:r>
              <a:t>Η κοινότητα είναι ένας πιο κοντινός κοινωνικός κύκλος όπου οι άνθρωποι αλληλεπιδρούν άμεσα.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Παραδείγματα: οικογένεια, συμμαθητές, γείτονες.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Κανόνες και ευθύνη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Οι κανόνες δημιουργούν τάξη και δικαιοσύνη.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Ευθύνη σημαίνει να ενεργούμε με σεβασμό και να σκεφτόμαστε την επίδραση των πράξεών μας.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Συνεργασία και συμμετοχή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Όταν οι άνθρωποι συνεργάζονται, πετυχαίνουν κοινούς στόχους.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Συμμετοχή σημαίνει να παίρνουμε πρωτοβουλία και να εμπλεκόμαστε σε κοινές δραστηριότητες.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Διαφορετικότητα και συμπερίληψη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Οι κοινότητες περιλαμβάνουν ανθρώπους από διαφορετικά υπόβαθρα.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Η συμπερίληψη εξασφαλίζει ίσο σεβασμό και ίσες ευκαιρίες.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latin typeface="Arial"/>
              </a:rPr>
              <a:t>Μελέτη περίπτωσης: Η κοινή παιδική χαρά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25880"/>
            <a:ext cx="104241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Διαφορετικές ομάδες χρησιμοποιούν τον ίδιο χώρο.</a:t>
            </a:r>
          </a:p>
          <a:p>
            <a:pPr>
              <a:spcAft>
                <a:spcPts val="800"/>
              </a:spcAft>
              <a:defRPr sz="2200">
                <a:latin typeface="Arial"/>
              </a:defRPr>
            </a:pPr>
            <a:r>
              <a:t>Με διάλογο και συμβιβασμό, οι συγκρούσεις μπορούν να λυθούν ειρηνικά.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