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A06EF6-B09E-4CBF-9D32-367765011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0EC548F-18D3-4191-A3ED-27564D62A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3A94FF7-4E9A-4B56-84A5-5BBBD2EB2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C3DFB47-1A03-4239-B999-7CAA4911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1526241-B22F-4393-A472-6712C6ED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00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61BE93-F2C7-4CF3-967C-25AEB9852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7E4350B-B019-4DFE-BC8F-26AF61768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C5040E-43CA-4CB9-A44A-538E3AA31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5CCA97-6683-4597-BA73-91FB0F5F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C035EE-E541-42A2-9B13-B7E46379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201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34EB7AF-E0A2-4554-8F3F-9F9B58A75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90E8B75-E449-433B-B933-835B57034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55935DC-1AA2-45E6-8131-F20DE8A15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D40DD8D-DE49-4D86-B95A-79D751AC1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7EC9C0A-6522-4D65-B224-C89799BA8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75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0EDFC1-2E51-4A2B-AF7A-0B48FDC6A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3388D7-DEB7-4075-BF91-22363EC73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5DABC5-181F-4D9D-BAAF-F163DD7CA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207004-5198-420F-AA96-C0C9D80A5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B095EC-F905-4CBC-A8CB-473C625E1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097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28E51C-CCB3-47FD-B9F7-89CFD3531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0871282-4D9C-47CD-B942-BBEDF86EA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46AB6E-D2FE-4F6A-976E-046E74132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5B0C5D7-1CE6-4B7C-A360-27E4FC3C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D0C489F-B050-4854-A6F2-450DBA81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990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210800-C85C-4FDE-AB26-3AE1B7311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290B60-CC5F-492D-BD1A-E1997E867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DB22E3E-6727-452F-9097-FBF77EDED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102A680-A816-425D-9554-866AEB912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F8D22A5-70EF-4868-909A-6293E92F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DD9731C-4E6B-4B92-960F-9EB10D384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879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DF638E-BA32-4C21-ADC6-D89984486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D5DB0A4-5254-4FCF-A773-18569CA5A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7C2E366-F82A-45DD-923A-86294A73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ACF2681-01AC-40A6-AF20-25A72485F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AB34F1F-1215-4E2C-8C29-BD1BD0A63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2DB3035-EC6A-41ED-881D-A5FBD000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F9D4D2C-25A3-4467-8D7A-FA3EC1B62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AB4B7D3-75F4-4728-84C9-92766E6BD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331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2118D7-D4F7-4035-AC0A-4F4234F2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9B5CBAA-A2BE-4805-98B7-496BC5634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151BCE0-0499-4877-B692-4574A659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A5892E5-AE85-4F64-993A-BF883757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441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F204483-9549-4A13-BABD-7F2F70E99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DFACB33-5D58-474D-9068-5ED56058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F9EF041-F9D1-4AB6-BDA5-1D5D9091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903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735E18-1862-4927-AB74-6BC144C12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78EEE3D-2C98-4161-B275-B271151E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3C2B82F-BA8A-4255-B7BF-1EDAAB77F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9BA8C1D-2096-4095-BF8D-9E48BAE6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4DE43B9-4EF6-43BF-AF81-196397027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61DF6FE-C4E5-4B1E-8483-0A526A6E0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62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A2EC91-33FF-4BAA-81DF-DFCBB0808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76DC409-A89C-429E-9C4B-371723B106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FCE0633-366D-4EC7-B097-87E7471F6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A4C214B-CE2A-409E-BF1A-6AB2EEAE2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B327CF3-BE5B-49CA-8C2E-EDD20A72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7C584B-15A7-4474-A2A4-B3C7C5DB9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4585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DB9253E-DF72-4E76-A20E-99E2D0BDD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B2F6268-3DEB-4112-98C2-445E84C4C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D91EA77-F02E-4318-AA22-E75F043F9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53155-3E2D-4EBD-871F-47CD61EE6F34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56DDFA2-EEAC-4300-A2A6-18DF1C9104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FBF6B9D-4B94-4364-BE76-4626D81FC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7D596-2456-4DE1-8E29-E909E02168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082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426D85-D3CB-4199-BB02-7CD60CBAB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5210" y="610428"/>
            <a:ext cx="9667741" cy="989772"/>
          </a:xfrm>
        </p:spPr>
        <p:txBody>
          <a:bodyPr/>
          <a:lstStyle/>
          <a:p>
            <a:r>
              <a:rPr lang="en-US" b="1" dirty="0" err="1"/>
              <a:t>Temiz</a:t>
            </a:r>
            <a:r>
              <a:rPr lang="en-US" b="1" dirty="0"/>
              <a:t> </a:t>
            </a:r>
            <a:r>
              <a:rPr lang="en-US" b="1" dirty="0" err="1"/>
              <a:t>Dünya</a:t>
            </a:r>
            <a:r>
              <a:rPr lang="en-US" b="1" dirty="0"/>
              <a:t>, </a:t>
            </a:r>
            <a:r>
              <a:rPr lang="en-US" b="1" dirty="0" err="1"/>
              <a:t>Sorumlu</a:t>
            </a:r>
            <a:r>
              <a:rPr lang="en-US" b="1" dirty="0"/>
              <a:t> </a:t>
            </a:r>
            <a:r>
              <a:rPr lang="en-US" b="1" dirty="0" err="1"/>
              <a:t>İnsanlar</a:t>
            </a:r>
            <a:endParaRPr lang="el-GR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7F00CD9-0CE6-4EFA-AAAE-614127D97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30815"/>
            <a:ext cx="9144000" cy="165576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600" dirty="0" err="1"/>
              <a:t>Doğaya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Ortak</a:t>
            </a:r>
            <a:r>
              <a:rPr lang="en-US" sz="3600" dirty="0"/>
              <a:t> </a:t>
            </a:r>
            <a:r>
              <a:rPr lang="en-US" sz="3600" dirty="0" err="1"/>
              <a:t>Geleceğimize</a:t>
            </a:r>
            <a:r>
              <a:rPr lang="en-US" sz="3600" dirty="0"/>
              <a:t> </a:t>
            </a:r>
            <a:r>
              <a:rPr lang="en-US" sz="3600" dirty="0" err="1"/>
              <a:t>Sahip</a:t>
            </a:r>
            <a:r>
              <a:rPr lang="en-US" sz="3600" dirty="0"/>
              <a:t> </a:t>
            </a:r>
            <a:r>
              <a:rPr lang="en-US" sz="3600" dirty="0" err="1"/>
              <a:t>Çıkmak</a:t>
            </a:r>
            <a:endParaRPr lang="en-US" sz="36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600" dirty="0"/>
              <a:t>5. </a:t>
            </a:r>
            <a:r>
              <a:rPr lang="en-US" sz="3600" dirty="0" err="1"/>
              <a:t>Sınıf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72814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437D65-AE21-4578-83C4-FC2A9DB1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Çevre</a:t>
            </a:r>
            <a:r>
              <a:rPr lang="en-US" sz="6000" b="1" dirty="0"/>
              <a:t> </a:t>
            </a:r>
            <a:r>
              <a:rPr lang="en-US" sz="6000" b="1" dirty="0" err="1"/>
              <a:t>ve</a:t>
            </a:r>
            <a:r>
              <a:rPr lang="en-US" sz="6000" b="1" dirty="0"/>
              <a:t> </a:t>
            </a:r>
            <a:r>
              <a:rPr lang="en-US" sz="6000" b="1" dirty="0" err="1"/>
              <a:t>Sağlık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59A882-B84F-4E1B-9E91-BB7E164BD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=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akciğerler</a:t>
            </a:r>
            <a:endParaRPr lang="en-US" dirty="0"/>
          </a:p>
          <a:p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=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insanlar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3492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CBB074-0CD1-4094-9252-4BF07569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err="1"/>
              <a:t>Çocuklar</a:t>
            </a:r>
            <a:r>
              <a:rPr lang="en-US" sz="5400" b="1" dirty="0"/>
              <a:t> </a:t>
            </a:r>
            <a:r>
              <a:rPr lang="en-US" sz="5400" b="1" dirty="0" err="1"/>
              <a:t>Neden</a:t>
            </a:r>
            <a:r>
              <a:rPr lang="en-US" sz="5400" b="1" dirty="0"/>
              <a:t> </a:t>
            </a:r>
            <a:r>
              <a:rPr lang="en-US" sz="5400" b="1" dirty="0" err="1"/>
              <a:t>Daha</a:t>
            </a:r>
            <a:r>
              <a:rPr lang="en-US" sz="5400" b="1" dirty="0"/>
              <a:t> </a:t>
            </a:r>
            <a:r>
              <a:rPr lang="en-US" sz="5400" b="1" dirty="0" err="1"/>
              <a:t>Çok</a:t>
            </a:r>
            <a:r>
              <a:rPr lang="en-US" sz="5400" b="1" dirty="0"/>
              <a:t> </a:t>
            </a:r>
            <a:r>
              <a:rPr lang="en-US" sz="5400" b="1" dirty="0" err="1"/>
              <a:t>Etkileniyor</a:t>
            </a:r>
            <a:r>
              <a:rPr lang="en-US" sz="5400" b="1" dirty="0"/>
              <a:t>?</a:t>
            </a:r>
            <a:endParaRPr lang="el-GR" sz="54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E3E893-A3BE-44B5-8DEF-88D754DFA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Vücutları</a:t>
            </a:r>
            <a:r>
              <a:rPr lang="en-US" sz="3600" dirty="0"/>
              <a:t> </a:t>
            </a:r>
            <a:r>
              <a:rPr lang="en-US" sz="3600" dirty="0" err="1"/>
              <a:t>hala</a:t>
            </a:r>
            <a:r>
              <a:rPr lang="en-US" sz="3600" dirty="0"/>
              <a:t> </a:t>
            </a:r>
            <a:r>
              <a:rPr lang="en-US" sz="3600" dirty="0" err="1"/>
              <a:t>gelişme</a:t>
            </a:r>
            <a:r>
              <a:rPr lang="en-US" sz="3600" dirty="0"/>
              <a:t> </a:t>
            </a:r>
            <a:r>
              <a:rPr lang="en-US" sz="3600" dirty="0" err="1"/>
              <a:t>aşamasında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834331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B1ACF82-3659-4B06-9F15-59455B9A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Bizim</a:t>
            </a:r>
            <a:r>
              <a:rPr lang="en-US" sz="6000" b="1" dirty="0"/>
              <a:t> </a:t>
            </a:r>
            <a:r>
              <a:rPr lang="en-US" sz="6000" b="1" dirty="0" err="1"/>
              <a:t>Sorumluluğumuz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D57A547-4878-41EE-BBCA-04E84A0CB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Küçük</a:t>
            </a:r>
            <a:r>
              <a:rPr lang="en-US" sz="3600" dirty="0"/>
              <a:t> </a:t>
            </a:r>
            <a:r>
              <a:rPr lang="en-US" sz="3600" dirty="0" err="1"/>
              <a:t>adımlar</a:t>
            </a:r>
            <a:r>
              <a:rPr lang="en-US" sz="3600" dirty="0"/>
              <a:t> </a:t>
            </a:r>
            <a:r>
              <a:rPr lang="en-US" sz="3600" dirty="0" err="1"/>
              <a:t>büyük</a:t>
            </a:r>
            <a:r>
              <a:rPr lang="en-US" sz="3600" dirty="0"/>
              <a:t> </a:t>
            </a:r>
            <a:r>
              <a:rPr lang="en-US" sz="3600" dirty="0" err="1"/>
              <a:t>değişiklikler</a:t>
            </a:r>
            <a:r>
              <a:rPr lang="en-US" sz="3600" dirty="0"/>
              <a:t> </a:t>
            </a:r>
            <a:r>
              <a:rPr lang="en-US" sz="3600" dirty="0" err="1"/>
              <a:t>getirir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113602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E3CD9D-3360-4380-BC35-F5ED8F79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Ne </a:t>
            </a:r>
            <a:r>
              <a:rPr lang="en-US" sz="6000" b="1" dirty="0" err="1"/>
              <a:t>Yapabiliriz</a:t>
            </a:r>
            <a:r>
              <a:rPr lang="en-US" sz="6000" b="1" dirty="0"/>
              <a:t>?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6FDC57-5583-4DFD-B4B0-39E7DBA75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Geri </a:t>
            </a:r>
            <a:r>
              <a:rPr lang="en-US" sz="3600" dirty="0" err="1"/>
              <a:t>dönüşüm</a:t>
            </a:r>
            <a:endParaRPr lang="en-US" sz="3600" dirty="0"/>
          </a:p>
          <a:p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tasarrufu</a:t>
            </a:r>
            <a:endParaRPr lang="en-US" sz="3600" dirty="0"/>
          </a:p>
          <a:p>
            <a:r>
              <a:rPr lang="en-US" sz="3600" dirty="0" err="1"/>
              <a:t>Enerji</a:t>
            </a:r>
            <a:r>
              <a:rPr lang="en-US" sz="3600" dirty="0"/>
              <a:t> </a:t>
            </a:r>
            <a:r>
              <a:rPr lang="en-US" sz="3600" dirty="0" err="1"/>
              <a:t>tasarrufu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072614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96981E-0DE3-4950-BE8B-35ACED893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Kültürlerarası</a:t>
            </a:r>
            <a:r>
              <a:rPr lang="en-US" sz="6000" b="1" dirty="0"/>
              <a:t> </a:t>
            </a:r>
            <a:r>
              <a:rPr lang="en-US" sz="6000" b="1" dirty="0" err="1"/>
              <a:t>Değerler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A2A908-BDE9-44BA-A50F-33141970A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Tüm</a:t>
            </a:r>
            <a:r>
              <a:rPr lang="en-US" sz="3600" dirty="0"/>
              <a:t> </a:t>
            </a:r>
            <a:r>
              <a:rPr lang="en-US" sz="3600" dirty="0" err="1"/>
              <a:t>kültürlerde</a:t>
            </a:r>
            <a:r>
              <a:rPr lang="en-US" sz="3600" dirty="0"/>
              <a:t> </a:t>
            </a:r>
            <a:r>
              <a:rPr lang="en-US" sz="3600" dirty="0" err="1"/>
              <a:t>doğaya</a:t>
            </a:r>
            <a:r>
              <a:rPr lang="en-US" sz="3600" dirty="0"/>
              <a:t> </a:t>
            </a:r>
            <a:r>
              <a:rPr lang="en-US" sz="3600" dirty="0" err="1"/>
              <a:t>saygı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436340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E3DF9F-CAB3-40E6-9FD2-04AD6A997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Sınıf</a:t>
            </a:r>
            <a:r>
              <a:rPr lang="en-US" sz="6000" b="1" dirty="0"/>
              <a:t> </a:t>
            </a:r>
            <a:r>
              <a:rPr lang="en-US" sz="6000" b="1" dirty="0" err="1"/>
              <a:t>İçi</a:t>
            </a:r>
            <a:r>
              <a:rPr lang="en-US" sz="6000" b="1" dirty="0"/>
              <a:t> </a:t>
            </a:r>
            <a:r>
              <a:rPr lang="en-US" sz="6000" b="1" dirty="0" err="1"/>
              <a:t>Etkinlikler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3D21C9-E387-40E7-AADD-1CDD8FFA3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Tartışma</a:t>
            </a:r>
            <a:r>
              <a:rPr lang="en-US" sz="4000" dirty="0"/>
              <a:t> • </a:t>
            </a:r>
            <a:r>
              <a:rPr lang="en-US" sz="4000" dirty="0" err="1"/>
              <a:t>Oyun</a:t>
            </a:r>
            <a:r>
              <a:rPr lang="en-US" sz="4000" dirty="0"/>
              <a:t> • </a:t>
            </a:r>
            <a:r>
              <a:rPr lang="en-US" sz="4000" dirty="0" err="1"/>
              <a:t>Çalışma</a:t>
            </a:r>
            <a:r>
              <a:rPr lang="en-US" sz="4000" dirty="0"/>
              <a:t> </a:t>
            </a:r>
            <a:r>
              <a:rPr lang="en-US" sz="4000" dirty="0" err="1"/>
              <a:t>Sayfası</a:t>
            </a:r>
            <a:r>
              <a:rPr lang="en-US" sz="4000" dirty="0"/>
              <a:t> • </a:t>
            </a:r>
            <a:r>
              <a:rPr lang="en-US" sz="4000" dirty="0" err="1"/>
              <a:t>Yansıma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828044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BFC716-7A52-4623-AC70-3139E712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Son </a:t>
            </a:r>
            <a:r>
              <a:rPr lang="en-US" sz="6000" b="1" dirty="0" err="1"/>
              <a:t>Mesaj</a:t>
            </a:r>
            <a:r>
              <a:rPr lang="en-US" sz="6000" b="1" dirty="0"/>
              <a:t>/</a:t>
            </a:r>
            <a:r>
              <a:rPr lang="en-US" sz="6000" b="1" dirty="0" err="1"/>
              <a:t>Sonuç</a:t>
            </a:r>
            <a:r>
              <a:rPr lang="en-US" sz="6000" b="1" dirty="0"/>
              <a:t> </a:t>
            </a:r>
            <a:r>
              <a:rPr lang="en-US" sz="6000" b="1" dirty="0" err="1"/>
              <a:t>Olarak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153665-BB8B-4E07-AD4E-DAB2C5E10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Dünya</a:t>
            </a:r>
            <a:r>
              <a:rPr lang="en-US" sz="3600" dirty="0"/>
              <a:t> </a:t>
            </a:r>
            <a:r>
              <a:rPr lang="en-US" sz="3600" dirty="0" err="1"/>
              <a:t>hepimizin</a:t>
            </a:r>
            <a:r>
              <a:rPr lang="en-US" sz="3600" dirty="0"/>
              <a:t> </a:t>
            </a:r>
            <a:r>
              <a:rPr lang="en-US" sz="3600" dirty="0" err="1"/>
              <a:t>ortak</a:t>
            </a:r>
            <a:r>
              <a:rPr lang="en-US" sz="3600" dirty="0"/>
              <a:t> </a:t>
            </a:r>
            <a:r>
              <a:rPr lang="en-US" sz="3600" dirty="0" err="1"/>
              <a:t>evidir</a:t>
            </a:r>
            <a:r>
              <a:rPr lang="en-US" sz="3600" dirty="0"/>
              <a:t>.</a:t>
            </a:r>
          </a:p>
          <a:p>
            <a:r>
              <a:rPr lang="en-US" sz="3600" dirty="0"/>
              <a:t>Her </a:t>
            </a:r>
            <a:r>
              <a:rPr lang="en-US" sz="3600" dirty="0" err="1"/>
              <a:t>eylem</a:t>
            </a:r>
            <a:r>
              <a:rPr lang="en-US" sz="3600" dirty="0"/>
              <a:t> </a:t>
            </a:r>
            <a:r>
              <a:rPr lang="en-US" sz="3600" dirty="0" err="1"/>
              <a:t>önemlidir</a:t>
            </a:r>
            <a:r>
              <a:rPr lang="en-US" sz="3600" dirty="0"/>
              <a:t>.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69165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42D96C-539B-409F-A80C-038C8FFFB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Çevre</a:t>
            </a:r>
            <a:r>
              <a:rPr lang="en-US" sz="6000" b="1" dirty="0"/>
              <a:t> </a:t>
            </a:r>
            <a:r>
              <a:rPr lang="en-US" sz="6000" b="1" dirty="0" err="1"/>
              <a:t>nedir</a:t>
            </a:r>
            <a:r>
              <a:rPr lang="en-US" sz="6000" b="1" dirty="0"/>
              <a:t>?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EA6198-1CFC-482E-BC06-467EAA48B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/>
              <a:t>Hava</a:t>
            </a:r>
            <a:r>
              <a:rPr lang="en-US" sz="3200" dirty="0"/>
              <a:t> • </a:t>
            </a:r>
            <a:r>
              <a:rPr lang="en-US" sz="3200" dirty="0" err="1"/>
              <a:t>Su</a:t>
            </a:r>
            <a:r>
              <a:rPr lang="en-US" sz="3200" dirty="0"/>
              <a:t> • </a:t>
            </a:r>
            <a:r>
              <a:rPr lang="en-US" sz="3200" dirty="0" err="1"/>
              <a:t>Toprak</a:t>
            </a:r>
            <a:r>
              <a:rPr lang="en-US" sz="3200" dirty="0"/>
              <a:t> • </a:t>
            </a:r>
            <a:r>
              <a:rPr lang="en-US" sz="3200" dirty="0" err="1"/>
              <a:t>Bitkiler</a:t>
            </a:r>
            <a:r>
              <a:rPr lang="en-US" sz="3200" dirty="0"/>
              <a:t> • </a:t>
            </a:r>
            <a:r>
              <a:rPr lang="en-US" sz="3200" dirty="0" err="1"/>
              <a:t>Hayvanlar</a:t>
            </a:r>
            <a:r>
              <a:rPr lang="en-US" sz="3200" dirty="0"/>
              <a:t> • </a:t>
            </a:r>
            <a:r>
              <a:rPr lang="en-US" sz="3200" dirty="0" err="1"/>
              <a:t>İnsanlar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95993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9E1234-0BFC-4517-8EE8-180463A8E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Çevre</a:t>
            </a:r>
            <a:r>
              <a:rPr lang="en-US" sz="6000" b="1" dirty="0"/>
              <a:t> </a:t>
            </a:r>
            <a:r>
              <a:rPr lang="en-US" sz="6000" b="1" dirty="0" err="1"/>
              <a:t>bir</a:t>
            </a:r>
            <a:r>
              <a:rPr lang="en-US" sz="6000" b="1" dirty="0"/>
              <a:t> </a:t>
            </a:r>
            <a:r>
              <a:rPr lang="en-US" sz="6000" b="1" dirty="0" err="1"/>
              <a:t>sistem</a:t>
            </a:r>
            <a:r>
              <a:rPr lang="en-US" sz="6000" b="1" dirty="0"/>
              <a:t> </a:t>
            </a:r>
            <a:r>
              <a:rPr lang="en-US" sz="6000" b="1" dirty="0" err="1"/>
              <a:t>olarak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054F0D-C17B-4D56-8F20-2EEAE0EE2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001259" cy="4351338"/>
          </a:xfrm>
        </p:spPr>
        <p:txBody>
          <a:bodyPr>
            <a:normAutofit/>
          </a:bodyPr>
          <a:lstStyle/>
          <a:p>
            <a:r>
              <a:rPr lang="en-US" sz="3600" dirty="0"/>
              <a:t>Her </a:t>
            </a:r>
            <a:r>
              <a:rPr lang="en-US" sz="3600" dirty="0" err="1"/>
              <a:t>şey</a:t>
            </a:r>
            <a:r>
              <a:rPr lang="en-US" sz="3600" dirty="0"/>
              <a:t> </a:t>
            </a:r>
            <a:r>
              <a:rPr lang="en-US" sz="3600" dirty="0" err="1"/>
              <a:t>birbiriyle</a:t>
            </a:r>
            <a:r>
              <a:rPr lang="en-US" sz="3600" dirty="0"/>
              <a:t> </a:t>
            </a:r>
            <a:r>
              <a:rPr lang="en-US" sz="3600" dirty="0" err="1"/>
              <a:t>bağlantılıdır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91510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9243A7-1EE0-45A8-88CA-D89669CF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Ekosistemler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A266CF-7B82-4E36-B774-53E19E0C2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Ormanlar</a:t>
            </a:r>
            <a:r>
              <a:rPr lang="en-US" sz="3600" dirty="0"/>
              <a:t> • </a:t>
            </a:r>
            <a:r>
              <a:rPr lang="en-US" sz="3600" dirty="0" err="1"/>
              <a:t>Denizler</a:t>
            </a:r>
            <a:r>
              <a:rPr lang="en-US" sz="3600" dirty="0"/>
              <a:t> • </a:t>
            </a:r>
            <a:r>
              <a:rPr lang="en-US" sz="3600" dirty="0" err="1"/>
              <a:t>Şehirler</a:t>
            </a:r>
            <a:r>
              <a:rPr lang="en-US" sz="3600" dirty="0"/>
              <a:t> • </a:t>
            </a:r>
            <a:r>
              <a:rPr lang="en-US" sz="3600" dirty="0" err="1"/>
              <a:t>Çiftlikler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5025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8CDEDE-C0A4-44C8-B1BB-7C37324AA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Doğada</a:t>
            </a:r>
            <a:r>
              <a:rPr lang="en-US" sz="6000" b="1" dirty="0"/>
              <a:t> </a:t>
            </a:r>
            <a:r>
              <a:rPr lang="en-US" sz="6000" b="1" dirty="0" err="1"/>
              <a:t>Denge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1632EE-3129-4C02-94F2-13145E06B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Doğa</a:t>
            </a:r>
            <a:r>
              <a:rPr lang="en-US" sz="3600" dirty="0"/>
              <a:t>, </a:t>
            </a:r>
            <a:r>
              <a:rPr lang="en-US" sz="3600" dirty="0" err="1"/>
              <a:t>denge</a:t>
            </a:r>
            <a:r>
              <a:rPr lang="en-US" sz="3600" dirty="0"/>
              <a:t> </a:t>
            </a:r>
            <a:r>
              <a:rPr lang="en-US" sz="3600" dirty="0" err="1"/>
              <a:t>olduğunda</a:t>
            </a:r>
            <a:r>
              <a:rPr lang="en-US" sz="3600" dirty="0"/>
              <a:t> </a:t>
            </a:r>
            <a:r>
              <a:rPr lang="en-US" sz="3600" dirty="0" err="1"/>
              <a:t>iyi</a:t>
            </a:r>
            <a:r>
              <a:rPr lang="en-US" sz="3600" dirty="0"/>
              <a:t> </a:t>
            </a:r>
            <a:r>
              <a:rPr lang="en-US" sz="3600" dirty="0" err="1"/>
              <a:t>işler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910735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433F4E-46BF-458B-BAFB-A69795D12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Çevresel</a:t>
            </a:r>
            <a:r>
              <a:rPr lang="en-US" sz="6000" b="1" dirty="0"/>
              <a:t> </a:t>
            </a:r>
            <a:r>
              <a:rPr lang="en-US" sz="6000" b="1" dirty="0" err="1"/>
              <a:t>Sorunlar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48FF80A-8551-45CD-AA95-FF32EA270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Kirlilik</a:t>
            </a:r>
            <a:r>
              <a:rPr lang="en-US" sz="3600" dirty="0"/>
              <a:t> • </a:t>
            </a:r>
            <a:r>
              <a:rPr lang="en-US" sz="3600" dirty="0" err="1"/>
              <a:t>Atık</a:t>
            </a:r>
            <a:r>
              <a:rPr lang="en-US" sz="3600" dirty="0"/>
              <a:t> • </a:t>
            </a:r>
            <a:r>
              <a:rPr lang="en-US" sz="3600" dirty="0" err="1"/>
              <a:t>İklim</a:t>
            </a:r>
            <a:r>
              <a:rPr lang="en-US" sz="3600" dirty="0"/>
              <a:t> </a:t>
            </a:r>
            <a:r>
              <a:rPr lang="en-US" sz="3600" dirty="0" err="1"/>
              <a:t>Değişikliği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100857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9CD0DC-FF7F-4A62-9A78-A8B73EE0A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Kirlilik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2754C6-BC2E-412B-86A0-0682EB1B6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Kirlenmiş</a:t>
            </a:r>
            <a:r>
              <a:rPr lang="en-US" sz="3600" dirty="0"/>
              <a:t> </a:t>
            </a:r>
            <a:r>
              <a:rPr lang="en-US" sz="3600" dirty="0" err="1"/>
              <a:t>hava</a:t>
            </a:r>
            <a:endParaRPr lang="en-US" sz="3600" dirty="0"/>
          </a:p>
          <a:p>
            <a:r>
              <a:rPr lang="en-US" sz="3600" dirty="0" err="1"/>
              <a:t>Kirlenmiş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endParaRPr lang="en-US" sz="3600" dirty="0"/>
          </a:p>
          <a:p>
            <a:r>
              <a:rPr lang="en-US" sz="3600" dirty="0" err="1"/>
              <a:t>Kirlenmiş</a:t>
            </a:r>
            <a:r>
              <a:rPr lang="en-US" sz="3600" dirty="0"/>
              <a:t> </a:t>
            </a:r>
            <a:r>
              <a:rPr lang="en-US" sz="3600" dirty="0" err="1"/>
              <a:t>toprak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620119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B090B3-A864-4127-AD22-ED9E6429E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Atık</a:t>
            </a:r>
            <a:r>
              <a:rPr lang="en-US" sz="6000" b="1" dirty="0"/>
              <a:t> </a:t>
            </a:r>
            <a:r>
              <a:rPr lang="en-US" sz="6000" b="1" dirty="0" err="1"/>
              <a:t>Sorunu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78BB0B-8DAD-4DD6-9C93-817CDCFF1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Çok</a:t>
            </a:r>
            <a:r>
              <a:rPr lang="en-US" sz="3600" dirty="0"/>
              <a:t> </a:t>
            </a:r>
            <a:r>
              <a:rPr lang="en-US" sz="3600" dirty="0" err="1"/>
              <a:t>fazla</a:t>
            </a:r>
            <a:r>
              <a:rPr lang="en-US" sz="3600" dirty="0"/>
              <a:t> </a:t>
            </a:r>
            <a:r>
              <a:rPr lang="en-US" sz="3600" dirty="0" err="1"/>
              <a:t>çöp</a:t>
            </a:r>
            <a:endParaRPr lang="en-US" sz="3600" dirty="0"/>
          </a:p>
          <a:p>
            <a:r>
              <a:rPr lang="en-US" sz="3600" dirty="0" err="1"/>
              <a:t>Plastik</a:t>
            </a:r>
            <a:r>
              <a:rPr lang="en-US" sz="3600" dirty="0"/>
              <a:t> </a:t>
            </a:r>
            <a:r>
              <a:rPr lang="en-US" sz="3600" dirty="0" err="1"/>
              <a:t>yüzlerce</a:t>
            </a:r>
            <a:r>
              <a:rPr lang="en-US" sz="3600" dirty="0"/>
              <a:t> </a:t>
            </a:r>
            <a:r>
              <a:rPr lang="en-US" sz="3600" dirty="0" err="1"/>
              <a:t>yıl</a:t>
            </a:r>
            <a:r>
              <a:rPr lang="en-US" sz="3600" dirty="0"/>
              <a:t> </a:t>
            </a:r>
            <a:r>
              <a:rPr lang="en-US" sz="3600" dirty="0" err="1"/>
              <a:t>kalır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248120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066E95-DF17-4AF7-9AAB-1B0ED8C55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err="1"/>
              <a:t>İklim</a:t>
            </a:r>
            <a:r>
              <a:rPr lang="en-US" sz="6000" b="1" dirty="0"/>
              <a:t> </a:t>
            </a:r>
            <a:r>
              <a:rPr lang="en-US" sz="6000" b="1" dirty="0" err="1"/>
              <a:t>Değişikliği</a:t>
            </a:r>
            <a:endParaRPr lang="el-GR" sz="60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3EB20B-E1BE-4315-A019-583667FC3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Dünya</a:t>
            </a:r>
            <a:r>
              <a:rPr lang="en-US" sz="3600" dirty="0"/>
              <a:t> </a:t>
            </a:r>
            <a:r>
              <a:rPr lang="en-US" sz="3600" dirty="0" err="1"/>
              <a:t>ısınıyor</a:t>
            </a:r>
            <a:endParaRPr lang="en-US" sz="3600" dirty="0"/>
          </a:p>
          <a:p>
            <a:r>
              <a:rPr lang="en-US" sz="3600" dirty="0" err="1"/>
              <a:t>Aşırı</a:t>
            </a:r>
            <a:r>
              <a:rPr lang="en-US" sz="3600" dirty="0"/>
              <a:t> </a:t>
            </a:r>
            <a:r>
              <a:rPr lang="en-US" sz="3600" dirty="0" err="1"/>
              <a:t>hava</a:t>
            </a:r>
            <a:r>
              <a:rPr lang="en-US" sz="3600" dirty="0"/>
              <a:t> </a:t>
            </a:r>
            <a:r>
              <a:rPr lang="en-US" sz="3600" dirty="0" err="1"/>
              <a:t>olayları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216988705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153</Words>
  <Application>Microsoft Office PowerPoint</Application>
  <PresentationFormat>Ευρεία οθόνη</PresentationFormat>
  <Paragraphs>41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Θέμα του Office</vt:lpstr>
      <vt:lpstr>Temiz Dünya, Sorumlu İnsanlar</vt:lpstr>
      <vt:lpstr>Çevre nedir?</vt:lpstr>
      <vt:lpstr>Çevre bir sistem olarak</vt:lpstr>
      <vt:lpstr>Ekosistemler</vt:lpstr>
      <vt:lpstr>Doğada Denge</vt:lpstr>
      <vt:lpstr>Çevresel Sorunlar</vt:lpstr>
      <vt:lpstr>Kirlilik</vt:lpstr>
      <vt:lpstr>Atık Sorunu</vt:lpstr>
      <vt:lpstr>İklim Değişikliği</vt:lpstr>
      <vt:lpstr>Çevre ve Sağlık</vt:lpstr>
      <vt:lpstr>Çocuklar Neden Daha Çok Etkileniyor?</vt:lpstr>
      <vt:lpstr>Bizim Sorumluluğumuz</vt:lpstr>
      <vt:lpstr>Ne Yapabiliriz?</vt:lpstr>
      <vt:lpstr>Kültürlerarası Değerler</vt:lpstr>
      <vt:lpstr>Sınıf İçi Etkinlikler</vt:lpstr>
      <vt:lpstr>Son Mesaj/Sonuç Olarak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Temiz Dünya, Sorumlu İnsanlar</dc:title>
  <dc:creator>user</dc:creator>
  <cp:lastModifiedBy>user</cp:lastModifiedBy>
  <cp:revision>4</cp:revision>
  <dcterms:created xsi:type="dcterms:W3CDTF">2026-04-27T08:51:13Z</dcterms:created>
  <dcterms:modified xsi:type="dcterms:W3CDTF">2026-04-27T09:13:02Z</dcterms:modified>
</cp:coreProperties>
</file>