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Καθαρή Γη, Υπεύθυνοι Άνθρωποι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Φροντίζοντας τη Φύση και το Κοινό μας Μέλλον</a:t>
            </a:r>
          </a:p>
          <a:p>
            <a:r>
              <a:t>Ε΄ Δημοτικού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Περιβάλλον και Υγεία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Καθαρός αέρας = υγιείς πνεύμονες</a:t>
            </a:r>
          </a:p>
          <a:p>
            <a:r>
              <a:t>Καθαρό νερό = υγιείς άνθρωποι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Γιατί τα Παιδιά Επηρεάζονται Περισσότερο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Το σώμα τους ακόμα αναπτύσσεται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Η Ευθύνη μας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Μικρές πράξεις φέρνουν μεγάλες αλλαγές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Μπορούμε να Κάνουμε;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Ανακύκλωση</a:t>
            </a:r>
          </a:p>
          <a:p>
            <a:r>
              <a:t>Εξοικονόμηση νερού</a:t>
            </a:r>
          </a:p>
          <a:p>
            <a:r>
              <a:t>Εξοικονόμηση ενέργειας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Διαπολιτισμικές Αξίες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Σεβασμός στη φύση σε όλους τους πολιτισμούς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Δραστηριότητες στην Τάξη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Συζήτηση • Παιχνίδι • Φύλλο εργασίας • Αναστοχασμός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Τελικό Μήνυμα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Γη είναι το κοινό μας σπίτι</a:t>
            </a:r>
          </a:p>
          <a:p>
            <a:r>
              <a:t>Κάθε πράξη μετράει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το Περιβάλλον;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Αέρας • Νερό • Γη • Φυτά • Ζώα • Άνθρωποι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Το Περιβάλλον ως Σύστημα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Όλα συνδέονται μεταξύ τους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Οικοσυστήματα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Δάση • Θάλασσες • Πόλεις • Αγροκτήματα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Ισορροπία στη Φύση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φύση λειτουργεί σωστά όταν υπάρχει ισορροπία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Περιβαλλοντικά Προβλήματα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Ρύπανση • Απορρίμματα • Κλιματική Αλλαγή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Ρύπανση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Μολυσμένος αέρας</a:t>
            </a:r>
          </a:p>
          <a:p>
            <a:r>
              <a:t>Μολυσμένο νερό</a:t>
            </a:r>
          </a:p>
          <a:p>
            <a:r>
              <a:t>Μολυσμένο έδαφος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Το Πρόβλημα των Απορριμμάτων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Πάρα πολλά σκουπίδια</a:t>
            </a:r>
          </a:p>
          <a:p>
            <a:r>
              <a:t>Το πλαστικό μένει για εκατοντάδες χρόνια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Κλιματική Αλλαγή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Γη θερμαίνεται</a:t>
            </a:r>
          </a:p>
          <a:p>
            <a:r>
              <a:t>Ακραία καιρικά φαινόμενα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