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F19FC7-BDDD-22F6-95FF-7733B8E0061B}" v="1045" dt="2026-02-23T17:29:20.0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8" d="100"/>
          <a:sy n="88" d="100"/>
        </p:scale>
        <p:origin x="-240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Relationship Id="rId21" Type="http://schemas.microsoft.com/office/2015/10/relationships/revisionInfo" Target="revisionInfo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0.jpe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1.jpe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jpeg"/><Relationship Id="rId3" Type="http://schemas.openxmlformats.org/officeDocument/2006/relationships/image" Target="../media/image23.jpeg"/><Relationship Id="rId4" Type="http://schemas.openxmlformats.org/officeDocument/2006/relationships/image" Target="../media/image24.jpe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5.jpeg"/><Relationship Id="rId3" Type="http://schemas.openxmlformats.org/officeDocument/2006/relationships/image" Target="../media/image26.jpe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jpe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Relationship Id="rId4" Type="http://schemas.openxmlformats.org/officeDocument/2006/relationships/image" Target="../media/image12.jpe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image" Target="../media/image15.jpe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6.jpeg"/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5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5771" y="959078"/>
            <a:ext cx="5388431" cy="3018970"/>
          </a:xfrm>
        </p:spPr>
        <p:txBody>
          <a:bodyPr wrap="square"/>
          <a:lstStyle/>
          <a:p>
            <a:r>
              <a:rPr sz="2400">
                <a:latin typeface="Calibri"/>
              </a:rPr>
              <a:t>Σχέδιο μαθήματος: Παραμύθια με δίδαγμα</a:t>
            </a:r>
            <a:endParaRPr lang="en-US" sz="4000" dirty="0">
              <a:latin typeface="Neue Haas Grotesk Text Pro"/>
            </a:endParaRPr>
          </a:p>
          <a:p>
            <a:r>
              <a:rPr sz="2400">
                <a:latin typeface="Calibri"/>
              </a:rPr>
              <a:t>«Τι είναι σωστό; – Διάκριση του καλού από το κακό και της αλήθειας από το ψέμα»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5000"/>
            <a:lumOff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285E52-B0C2-3B9B-A2E9-F03F88A6C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66" y="314483"/>
            <a:ext cx="4368602" cy="1956841"/>
          </a:xfrm>
        </p:spPr>
        <p:txBody>
          <a:bodyPr vert="horz" lIns="91440" tIns="45720" rIns="91440" bIns="45720" rtlCol="0" anchor="ctr" wrap="square"/>
          <a:lstStyle/>
          <a:p>
            <a:pPr algn="ctr"/>
            <a:r>
              <a:rPr sz="2600">
                <a:latin typeface="Calibri"/>
              </a:rPr>
              <a:t>Τι είναι κακό;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1F12B5E-3FF8-39D9-D840-E1B4C6AF2F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795" y="2894670"/>
            <a:ext cx="5060017" cy="3494839"/>
          </a:xfrm>
        </p:spPr>
        <p:txBody>
          <a:bodyPr vert="horz" lIns="91440" tIns="45720" rIns="91440" bIns="45720" rtlCol="0" anchor="t" wrap="square"/>
          <a:lstStyle/>
          <a:p>
            <a:pPr indent="-228600">
              <a:buFont typeface="Arial" panose="020B0604020202020204" pitchFamily="34" charset="0"/>
              <a:buChar char="•"/>
            </a:pPr>
            <a:r>
              <a:rPr sz="1900">
                <a:latin typeface="Calibri"/>
              </a:rPr>
              <a:t>Κακό είναι να πληγώνουμε τους άλλους με πράξεις ή λόγια. Περιλαμβάνει τον εκφοβισμό, το ψέμα, την κλοπή, την κοροϊδία ή τη σκληρότητα.</a:t>
            </a:r>
          </a:p>
        </p:txBody>
      </p:sp>
      <p:pic>
        <p:nvPicPr>
          <p:cNvPr id="5" name="Content Placeholder 4" descr="Cartoon characters around a stop sign&#10;&#10;AI-generated content may be incorrect.">
            <a:extLst>
              <a:ext uri="{FF2B5EF4-FFF2-40B4-BE49-F238E27FC236}">
                <a16:creationId xmlns:a16="http://schemas.microsoft.com/office/drawing/2014/main" xmlns="" id="{ADF29FDB-9CA9-E9FA-A2F8-501F4FBAE1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303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38447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7B831B6F-405A-4B47-B9BB-5CA88F2858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04E134-ED1C-F92E-2C1C-08AB73716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2583" y="649634"/>
            <a:ext cx="4818888" cy="1476801"/>
          </a:xfrm>
        </p:spPr>
        <p:txBody>
          <a:bodyPr vert="horz" lIns="91440" tIns="45720" rIns="91440" bIns="45720" rtlCol="0" anchor="ctr" wrap="square"/>
          <a:lstStyle/>
          <a:p>
            <a:pPr algn="ctr"/>
            <a:r>
              <a:rPr sz="2600">
                <a:latin typeface="Calibri"/>
              </a:rPr>
              <a:t>Παραδείγματα κακού</a:t>
            </a:r>
            <a:endParaRPr lang="en-US"/>
          </a:p>
        </p:txBody>
      </p:sp>
      <p:pic>
        <p:nvPicPr>
          <p:cNvPr id="5" name="Content Placeholder 4" descr="A group of children holding hands&#10;&#10;AI-generated content may be incorrect.">
            <a:extLst>
              <a:ext uri="{FF2B5EF4-FFF2-40B4-BE49-F238E27FC236}">
                <a16:creationId xmlns:a16="http://schemas.microsoft.com/office/drawing/2014/main" xmlns="" id="{E8900BB3-8D57-E43C-446A-17DB9EBE8D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271" y="536171"/>
            <a:ext cx="5440181" cy="5833489"/>
          </a:xfrm>
          <a:prstGeom prst="rect">
            <a:avLst/>
          </a:prstGeom>
        </p:spPr>
      </p:pic>
      <p:sp>
        <p:nvSpPr>
          <p:cNvPr id="15" name="sketch line">
            <a:extLst>
              <a:ext uri="{FF2B5EF4-FFF2-40B4-BE49-F238E27FC236}">
                <a16:creationId xmlns:a16="http://schemas.microsoft.com/office/drawing/2014/main" xmlns="" id="{953EE71A-6488-4203-A7C4-77102FD0DC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xmlns="" id="{6A10BBBC-33D1-88BB-0EE9-1DE08964E6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93326" y="2654660"/>
            <a:ext cx="4818888" cy="3550789"/>
          </a:xfrm>
        </p:spPr>
        <p:txBody>
          <a:bodyPr vert="horz" lIns="91440" tIns="45720" rIns="91440" bIns="45720" rtlCol="0" anchor="t" wrap="square"/>
          <a:lstStyle/>
          <a:p>
            <a:pPr indent="-228600">
              <a:buFont typeface="Arial" panose="020B0604020202020204" pitchFamily="34" charset="0"/>
              <a:buChar char="•"/>
            </a:pPr>
            <a:r>
              <a:rPr sz="2600">
                <a:latin typeface="Calibri"/>
              </a:rPr>
              <a:t>Γελάω με κάποιον που είναι διαφορετικός.</a:t>
            </a:r>
          </a:p>
          <a:p>
            <a:r>
              <a:rPr sz="2200">
                <a:latin typeface="Calibri"/>
              </a:rPr>
              <a:t>Κρύβω κάτι που δεν είναι δικό μου.</a:t>
            </a:r>
          </a:p>
          <a:p>
            <a:r>
              <a:rPr sz="2200">
                <a:latin typeface="Calibri"/>
              </a:rPr>
              <a:t>Λέω άσχημα λόγια όταν θυμώνω.</a:t>
            </a:r>
          </a:p>
        </p:txBody>
      </p:sp>
    </p:spTree>
    <p:extLst>
      <p:ext uri="{BB962C8B-B14F-4D97-AF65-F5344CB8AC3E}">
        <p14:creationId xmlns:p14="http://schemas.microsoft.com/office/powerpoint/2010/main" val="1968255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xmlns="" id="{50D1C5B3-B60D-4696-AE60-100D5EC8AB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F76B84-F041-42F8-12F4-D1811F4A2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086" y="240337"/>
            <a:ext cx="4790364" cy="1668424"/>
          </a:xfrm>
        </p:spPr>
        <p:txBody>
          <a:bodyPr vert="horz" lIns="91440" tIns="45720" rIns="91440" bIns="45720" rtlCol="0" anchor="ctr" wrap="square"/>
          <a:lstStyle/>
          <a:p>
            <a:pPr algn="ctr"/>
            <a:r>
              <a:rPr sz="2600">
                <a:latin typeface="Calibri"/>
              </a:rPr>
              <a:t>Τι είναι αλήθεια;</a:t>
            </a:r>
            <a:endParaRPr lang="en-US"/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xmlns="" id="{4C7A02EA-FFED-A3D7-8F3F-1A35C08033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3086" y="1910000"/>
            <a:ext cx="5124753" cy="3872024"/>
          </a:xfrm>
        </p:spPr>
        <p:txBody>
          <a:bodyPr vert="horz" lIns="91440" tIns="45720" rIns="91440" bIns="45720" rtlCol="0" anchor="t" wrap="square"/>
          <a:lstStyle/>
          <a:p>
            <a:r>
              <a:rPr sz="1500">
                <a:latin typeface="Calibri"/>
              </a:rPr>
              <a:t>Αλήθεια είναι να λέμε αυτό που πραγματικά συνέβη. Ακόμη κι όταν είναι δύσκολο, η αλήθεια δείχνει θάρρος και σεβασμό.</a:t>
            </a:r>
          </a:p>
          <a:p>
            <a:r>
              <a:rPr sz="1500">
                <a:latin typeface="Calibri"/>
              </a:rPr>
              <a:t>Παραδείγματα:</a:t>
            </a:r>
          </a:p>
          <a:p>
            <a:r>
              <a:rPr sz="1500">
                <a:latin typeface="Calibri"/>
              </a:rPr>
              <a:t>Παραδέχομαι ένα λάθος.</a:t>
            </a:r>
          </a:p>
          <a:p>
            <a:r>
              <a:rPr sz="1500">
                <a:latin typeface="Calibri"/>
              </a:rPr>
              <a:t>Ενημερώνω έναν ενήλικα αν κάποιος αντιμετωπίζεται άδικα.</a:t>
            </a:r>
          </a:p>
          <a:p>
            <a:r>
              <a:rPr sz="1500">
                <a:latin typeface="Calibri"/>
              </a:rPr>
              <a:t>Δεν υπερβάλλω ούτε επινοώ ιστορίες.</a:t>
            </a:r>
          </a:p>
        </p:txBody>
      </p:sp>
      <p:pic>
        <p:nvPicPr>
          <p:cNvPr id="6" name="Content Placeholder 5" descr="A cartoon of a child with different symbols&#10;&#10;AI-generated content may be incorrect.">
            <a:extLst>
              <a:ext uri="{FF2B5EF4-FFF2-40B4-BE49-F238E27FC236}">
                <a16:creationId xmlns:a16="http://schemas.microsoft.com/office/drawing/2014/main" xmlns="" id="{23583924-CA24-0940-2359-748DD852D6A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36400" y="496623"/>
            <a:ext cx="3203713" cy="5274096"/>
          </a:xfrm>
          <a:prstGeom prst="rect">
            <a:avLst/>
          </a:prstGeom>
        </p:spPr>
      </p:pic>
      <p:pic>
        <p:nvPicPr>
          <p:cNvPr id="7" name="Picture 6" descr="A cartoon of a child holding a star&#10;&#10;AI-generated content may be incorrect.">
            <a:extLst>
              <a:ext uri="{FF2B5EF4-FFF2-40B4-BE49-F238E27FC236}">
                <a16:creationId xmlns:a16="http://schemas.microsoft.com/office/drawing/2014/main" xmlns="" id="{B68CDD8C-3186-13C5-43FD-5A8656DDE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7968" y="497195"/>
            <a:ext cx="2358496" cy="2429953"/>
          </a:xfrm>
          <a:prstGeom prst="rect">
            <a:avLst/>
          </a:prstGeom>
        </p:spPr>
      </p:pic>
      <p:pic>
        <p:nvPicPr>
          <p:cNvPr id="8" name="Picture 7" descr="A cartoon of a child and child&#10;&#10;AI-generated content may be incorrect.">
            <a:extLst>
              <a:ext uri="{FF2B5EF4-FFF2-40B4-BE49-F238E27FC236}">
                <a16:creationId xmlns:a16="http://schemas.microsoft.com/office/drawing/2014/main" xmlns="" id="{BA0F7DB4-E619-8A66-2DD3-736582E08F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7638" y="3276600"/>
            <a:ext cx="2367538" cy="2498167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FA169C72-4010-413C-A913-4BD6E2D129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758C3C99-2F64-46DC-9F81-BAA40930E1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72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352BEC0E-22F8-46D0-9632-375DB541B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F3E621-DF0C-6D00-BF43-436764EAE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37" y="100584"/>
            <a:ext cx="6894576" cy="1783080"/>
          </a:xfrm>
        </p:spPr>
        <p:txBody>
          <a:bodyPr vert="horz" lIns="91440" tIns="45720" rIns="91440" bIns="45720" rtlCol="0" anchor="ctr" wrap="square"/>
          <a:lstStyle/>
          <a:p>
            <a:pPr algn="ctr"/>
            <a:r>
              <a:rPr sz="2600">
                <a:latin typeface="Calibri"/>
              </a:rPr>
              <a:t>Τι είναι ψέμα;</a:t>
            </a:r>
            <a:endParaRPr lang="en-US" sz="480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E7A1383-4765-4C53-6045-9A10CECFEE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706624"/>
            <a:ext cx="6894576" cy="3483864"/>
          </a:xfrm>
        </p:spPr>
        <p:txBody>
          <a:bodyPr vert="horz" lIns="91440" tIns="45720" rIns="91440" bIns="45720" rtlCol="0" anchor="t" wrap="square"/>
          <a:lstStyle/>
          <a:p>
            <a:pPr indent="-228600">
              <a:buFont typeface="Arial" panose="020B0604020202020204" pitchFamily="34" charset="0"/>
              <a:buChar char="•"/>
            </a:pPr>
            <a:r>
              <a:rPr sz="1500">
                <a:latin typeface="Calibri"/>
              </a:rPr>
              <a:t>Ψέμα είναι όταν κρύβουμε ή επινοούμε κάτι σκόπιμα. Τα ψέματα μπορεί να φαίνονται μικρά, αλλά συχνά μεγαλώνουν και γίνονται σοβαρότερα προβλήματα.</a:t>
            </a:r>
          </a:p>
          <a:p>
            <a:r>
              <a:rPr sz="1500">
                <a:latin typeface="Calibri"/>
              </a:rPr>
              <a:t>Παραδείγματα:</a:t>
            </a:r>
          </a:p>
          <a:p>
            <a:r>
              <a:rPr sz="1500">
                <a:latin typeface="Calibri"/>
              </a:rPr>
              <a:t>Κατηγορώ κάποιον άλλο για κάτι που έκανα εγώ.</a:t>
            </a:r>
          </a:p>
          <a:p>
            <a:r>
              <a:rPr sz="1500">
                <a:latin typeface="Calibri"/>
              </a:rPr>
              <a:t>Προσποιούμαι ότι ολοκλήρωσα την εργασία μου ενώ δεν το έκανα.</a:t>
            </a:r>
          </a:p>
          <a:p>
            <a:r>
              <a:rPr sz="1500">
                <a:latin typeface="Calibri"/>
              </a:rPr>
              <a:t>Κρύβω την αλήθεια για να αποφύγω την τιμωρία.</a:t>
            </a:r>
          </a:p>
        </p:txBody>
      </p:sp>
      <p:pic>
        <p:nvPicPr>
          <p:cNvPr id="6" name="Picture 5" descr="A child and child with a long nose&#10;&#10;AI-generated content may be incorrect.">
            <a:extLst>
              <a:ext uri="{FF2B5EF4-FFF2-40B4-BE49-F238E27FC236}">
                <a16:creationId xmlns:a16="http://schemas.microsoft.com/office/drawing/2014/main" xmlns="" id="{801E61F8-F13C-E495-E505-69673138D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5478" y="329183"/>
            <a:ext cx="4050454" cy="3114284"/>
          </a:xfrm>
          <a:prstGeom prst="rect">
            <a:avLst/>
          </a:prstGeom>
        </p:spPr>
      </p:pic>
      <p:pic>
        <p:nvPicPr>
          <p:cNvPr id="5" name="Content Placeholder 4" descr="A cartoon of a child whispering to another child&#10;&#10;AI-generated content may be incorrect.">
            <a:extLst>
              <a:ext uri="{FF2B5EF4-FFF2-40B4-BE49-F238E27FC236}">
                <a16:creationId xmlns:a16="http://schemas.microsoft.com/office/drawing/2014/main" xmlns="" id="{4A5E7F33-8156-CBE9-7BDD-408C1540A3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512813" y="3981222"/>
            <a:ext cx="4066610" cy="243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68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ABB868-E498-0516-234F-177D0D52C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ctr"/>
            <a:r>
              <a:rPr sz="2600">
                <a:latin typeface="Calibri"/>
              </a:rPr>
              <a:t>ΠΑΙΧΝΙΔΙ: ΣΚΕΦΤΟΜΑΙ ΚΑΙ ΣΗΚΩΝΟΜΑΙ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9D02A8-0E0D-550A-B500-5485CFEFB9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65" y="1825625"/>
            <a:ext cx="5181600" cy="4351338"/>
          </a:xfrm>
        </p:spPr>
        <p:txBody>
          <a:bodyPr vert="horz" lIns="91440" tIns="45720" rIns="91440" bIns="45720" rtlCol="0" anchor="t" wrap="square"/>
          <a:lstStyle/>
          <a:p>
            <a:r>
              <a:rPr sz="1500">
                <a:latin typeface="Calibri"/>
              </a:rPr>
              <a:t>Οδηγίες για τον/την εκπαιδευτικό:</a:t>
            </a:r>
          </a:p>
          <a:p>
            <a:r>
              <a:rPr sz="1500">
                <a:latin typeface="Calibri"/>
              </a:rPr>
              <a:t/>
            </a:r>
          </a:p>
          <a:p>
            <a:r>
              <a:rPr sz="1500">
                <a:latin typeface="Calibri"/>
              </a:rPr>
              <a:t>Ο/Η εκπαιδευτικός διαβάζει δυνατά μια σύντομη κατάσταση. Οι μαθητές σηκώνονται αν πιστεύουν ότι η πράξη είναι καλή ή αληθινή. Μένουν καθιστοί αν πιστεύουν ότι η πράξη είναι κακή ή ψεύτικη.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6750582-B7F6-5AE4-4712-2F640FEBE0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05940" y="1825625"/>
            <a:ext cx="5247860" cy="3997947"/>
          </a:xfrm>
        </p:spPr>
        <p:txBody>
          <a:bodyPr vert="horz" lIns="91440" tIns="45720" rIns="91440" bIns="45720" rtlCol="0" anchor="t" wrap="square"/>
          <a:lstStyle/>
          <a:p>
            <a:r>
              <a:rPr sz="1500">
                <a:latin typeface="Calibri"/>
              </a:rPr>
              <a:t>Παραδείγματα:</a:t>
            </a:r>
          </a:p>
          <a:p>
            <a:r>
              <a:rPr sz="1500">
                <a:latin typeface="Calibri"/>
              </a:rPr>
              <a:t>1. Βοήθησα τον φίλο μου να καθαρίσει μετά το φαγητό.</a:t>
            </a:r>
          </a:p>
          <a:p>
            <a:r>
              <a:rPr sz="1500">
                <a:latin typeface="Calibri"/>
              </a:rPr>
              <a:t>2. Είπα ότι δεν ήμουν εγώ που έσπασα το παιχνίδι, παρόλο που ήμουν.</a:t>
            </a:r>
          </a:p>
          <a:p>
            <a:r>
              <a:rPr sz="1500">
                <a:latin typeface="Calibri"/>
              </a:rPr>
              <a:t>3. Μοιράστηκα το κολατσιό μου με κάποιον που είχε ξεχάσει το δικό του.</a:t>
            </a:r>
          </a:p>
          <a:p>
            <a:r>
              <a:rPr sz="1500">
                <a:latin typeface="Calibri"/>
              </a:rPr>
              <a:t>4. Κατηγόρησα τον/την αδελφό/ή μου για να μη μπλέξω.</a:t>
            </a:r>
          </a:p>
        </p:txBody>
      </p:sp>
      <p:sp>
        <p:nvSpPr>
          <p:cNvPr id="6" name="Heart 5">
            <a:extLst>
              <a:ext uri="{FF2B5EF4-FFF2-40B4-BE49-F238E27FC236}">
                <a16:creationId xmlns:a16="http://schemas.microsoft.com/office/drawing/2014/main" xmlns="" id="{A691E43B-3473-758D-801C-0FED6FF52B5D}"/>
              </a:ext>
            </a:extLst>
          </p:cNvPr>
          <p:cNvSpPr/>
          <p:nvPr/>
        </p:nvSpPr>
        <p:spPr>
          <a:xfrm>
            <a:off x="10164536" y="5728607"/>
            <a:ext cx="1224642" cy="938892"/>
          </a:xfrm>
          <a:prstGeom prst="hear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miley Face 7">
            <a:extLst>
              <a:ext uri="{FF2B5EF4-FFF2-40B4-BE49-F238E27FC236}">
                <a16:creationId xmlns:a16="http://schemas.microsoft.com/office/drawing/2014/main" xmlns="" id="{33D150C8-0676-F5F4-8791-F915E9A12F6D}"/>
              </a:ext>
            </a:extLst>
          </p:cNvPr>
          <p:cNvSpPr/>
          <p:nvPr/>
        </p:nvSpPr>
        <p:spPr>
          <a:xfrm>
            <a:off x="190500" y="326571"/>
            <a:ext cx="693964" cy="639535"/>
          </a:xfrm>
          <a:prstGeom prst="smileyFac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695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F7274D-94D3-DA16-1703-EBF91BFF4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6969" y="3165723"/>
            <a:ext cx="9448801" cy="2098448"/>
          </a:xfrm>
        </p:spPr>
        <p:txBody>
          <a:bodyPr wrap="square"/>
          <a:lstStyle/>
          <a:p>
            <a:pPr algn="ctr"/>
            <a:r>
              <a:rPr sz="1900">
                <a:latin typeface="Calibri"/>
              </a:rPr>
              <a:t>ΣΑΣ ΕΥΧΑΡΙΣΤΩ ΓΙΑ ΤΗΝ ΠΡΟΣΟΧΗ!</a:t>
            </a:r>
            <a:endParaRPr lang="en-US" sz="2400" b="1" dirty="0">
              <a:solidFill>
                <a:schemeClr val="tx2">
                  <a:lumMod val="90000"/>
                  <a:lumOff val="10000"/>
                </a:schemeClr>
              </a:solidFill>
              <a:latin typeface="Comic Sans MS"/>
            </a:endParaRPr>
          </a:p>
          <a:p>
            <a:r>
              <a:rPr sz="1900">
                <a:latin typeface="Calibri"/>
              </a:rPr>
              <a:t/>
            </a:r>
          </a:p>
          <a:p>
            <a:r>
              <a:rPr sz="1900">
                <a:latin typeface="Calibri"/>
              </a:rPr>
              <a:t>Ζούμε για να κάνουμε καλό στους άλλους ανθρώπους. Για παράδειγμα, εγώ ζω μόνο γι’ αυτό. Και οι άλλοι άνθρωποι, αναρωτιέμαι για ποιον σκοπό ζουν.</a:t>
            </a:r>
          </a:p>
        </p:txBody>
      </p:sp>
      <p:sp>
        <p:nvSpPr>
          <p:cNvPr id="3" name="Heart 2">
            <a:extLst>
              <a:ext uri="{FF2B5EF4-FFF2-40B4-BE49-F238E27FC236}">
                <a16:creationId xmlns:a16="http://schemas.microsoft.com/office/drawing/2014/main" xmlns="" id="{F2FCB802-DF89-26F5-B3D4-774420F240B6}"/>
              </a:ext>
            </a:extLst>
          </p:cNvPr>
          <p:cNvSpPr/>
          <p:nvPr/>
        </p:nvSpPr>
        <p:spPr>
          <a:xfrm>
            <a:off x="8852807" y="2223406"/>
            <a:ext cx="1020535" cy="830035"/>
          </a:xfrm>
          <a:prstGeom prst="hear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Heart 3">
            <a:extLst>
              <a:ext uri="{FF2B5EF4-FFF2-40B4-BE49-F238E27FC236}">
                <a16:creationId xmlns:a16="http://schemas.microsoft.com/office/drawing/2014/main" xmlns="" id="{88A361F3-EC89-B0E6-A60E-C159D5CCF55B}"/>
              </a:ext>
            </a:extLst>
          </p:cNvPr>
          <p:cNvSpPr/>
          <p:nvPr/>
        </p:nvSpPr>
        <p:spPr>
          <a:xfrm>
            <a:off x="2177143" y="5404757"/>
            <a:ext cx="1034142" cy="816428"/>
          </a:xfrm>
          <a:prstGeom prst="hear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344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xmlns="" id="{7DA3C418-758E-4180-A5D0-8655D68045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28C8EF06-5EC3-4883-AFAF-D74FF46550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3" y="0"/>
            <a:ext cx="5135971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Placeholder 8" descr="Cartoon of two round objects in a dirt pit&#10;&#10;AI-generated content may be incorrect.">
            <a:extLst>
              <a:ext uri="{FF2B5EF4-FFF2-40B4-BE49-F238E27FC236}">
                <a16:creationId xmlns:a16="http://schemas.microsoft.com/office/drawing/2014/main" xmlns="" id="{A6FAF048-C7FA-510E-F73D-C9DF3005A5E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9001" r="14911"/>
          <a:stretch>
            <a:fillRect/>
          </a:stretch>
        </p:blipFill>
        <p:spPr>
          <a:xfrm>
            <a:off x="3046084" y="10896"/>
            <a:ext cx="927654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7C7D8C-362A-D220-7ED4-D02A0776E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68" y="1298363"/>
            <a:ext cx="3423197" cy="2618476"/>
          </a:xfrm>
        </p:spPr>
        <p:txBody>
          <a:bodyPr vert="horz" lIns="91440" tIns="45720" rIns="91440" bIns="45720" rtlCol="0" anchor="ctr" wrap="square"/>
          <a:lstStyle/>
          <a:p>
            <a:pPr algn="ctr"/>
            <a:r>
              <a:rPr sz="2600">
                <a:latin typeface="Calibri"/>
              </a:rPr>
              <a:t>Εισαγωγή</a:t>
            </a:r>
          </a:p>
          <a:p>
            <a:r>
              <a:rPr sz="2200">
                <a:latin typeface="Calibri"/>
              </a:rPr>
              <a:t>Η παραβολή των δύο σπόρων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7EE92D-34DD-0A50-A2CA-DB4133DDA6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8516" y="4065816"/>
            <a:ext cx="3512917" cy="2472830"/>
          </a:xfrm>
        </p:spPr>
        <p:txBody>
          <a:bodyPr vert="horz" lIns="91440" tIns="45720" rIns="91440" bIns="45720" rtlCol="0" anchor="ctr" wrap="square"/>
          <a:lstStyle/>
          <a:p>
            <a:pPr algn="ctr"/>
            <a:r>
              <a:rPr sz="2600">
                <a:latin typeface="Calibri"/>
              </a:rPr>
              <a:t>Δύο μικροσκοπικοί σπόροι βρίσκονταν ο ένας δίπλα στον άλλο μέσα στο χώμα.</a:t>
            </a:r>
            <a:endParaRPr lang="en-US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494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 descr="Cartoon of a plant growing in dirt&#10;&#10;AI-generated content may be incorrect.">
            <a:extLst>
              <a:ext uri="{FF2B5EF4-FFF2-40B4-BE49-F238E27FC236}">
                <a16:creationId xmlns:a16="http://schemas.microsoft.com/office/drawing/2014/main" xmlns="" id="{8A652B50-77EA-9F46-EB7B-8BA87788F66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049" r="19639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1E0F6A-8544-BC3E-8976-6F6E8FC33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210" y="343354"/>
            <a:ext cx="3822189" cy="1518912"/>
          </a:xfrm>
        </p:spPr>
        <p:txBody>
          <a:bodyPr vert="horz" lIns="91440" tIns="45720" rIns="91440" bIns="45720" rtlCol="0" anchor="ctr" wrap="square"/>
          <a:lstStyle/>
          <a:p>
            <a:pPr algn="ctr"/>
            <a:r>
              <a:rPr sz="2600">
                <a:latin typeface="Calibri"/>
              </a:rPr>
              <a:t>Ο πρώτος σπόρος είπε</a:t>
            </a:r>
            <a:endParaRPr lang="en-US" sz="4000" b="1">
              <a:solidFill>
                <a:schemeClr val="tx2">
                  <a:lumMod val="90000"/>
                  <a:lumOff val="10000"/>
                </a:schemeClr>
              </a:solidFill>
              <a:latin typeface="Comic Sans M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FAFC7E4-C916-CE7E-C320-74AC738EB8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41210" y="2216487"/>
            <a:ext cx="4039903" cy="4069333"/>
          </a:xfrm>
        </p:spPr>
        <p:txBody>
          <a:bodyPr vert="horz" lIns="91440" tIns="45720" rIns="91440" bIns="45720" rtlCol="0" anchor="t" wrap="square"/>
          <a:lstStyle/>
          <a:p>
            <a:pPr indent="-228600" algn="ctr">
              <a:buFont typeface="Arial" panose="020B0604020202020204" pitchFamily="34" charset="0"/>
              <a:buChar char="•"/>
            </a:pPr>
            <a:r>
              <a:rPr sz="1900">
                <a:latin typeface="Calibri"/>
              </a:rPr>
              <a:t>«Θέλω να μεγαλώσω! Θα απλώσω τις ρίζες μου βαθιά στη γη, θα τεντώσω τα φύλλα μου προς τον ήλιο και θα γίνω ένα δυνατό φυτό».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604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78F913-8BFF-7F5E-8DFF-BEF729EE2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102" y="0"/>
            <a:ext cx="3932237" cy="1600200"/>
          </a:xfrm>
        </p:spPr>
        <p:txBody>
          <a:bodyPr wrap="square"/>
          <a:lstStyle/>
          <a:p>
            <a:pPr algn="ctr"/>
            <a:r>
              <a:rPr sz="2600">
                <a:latin typeface="Calibri"/>
              </a:rPr>
              <a:t>Ο δεύτερος σπόρος είπε</a:t>
            </a:r>
            <a:endParaRPr lang="en-US"/>
          </a:p>
        </p:txBody>
      </p:sp>
      <p:pic>
        <p:nvPicPr>
          <p:cNvPr id="5" name="Content Placeholder 4" descr="A cartoon of a bird touching a brown object&#10;&#10;AI-generated content may be incorrect.">
            <a:extLst>
              <a:ext uri="{FF2B5EF4-FFF2-40B4-BE49-F238E27FC236}">
                <a16:creationId xmlns:a16="http://schemas.microsoft.com/office/drawing/2014/main" xmlns="" id="{5B73EA30-F919-0D15-82AB-C2089F63CE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21288" y="677905"/>
            <a:ext cx="6583218" cy="5488377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AF0076F-3654-77A1-2DB0-155F9FD70F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8" y="2362200"/>
            <a:ext cx="4770437" cy="3604760"/>
          </a:xfrm>
        </p:spPr>
        <p:txBody>
          <a:bodyPr vert="horz" lIns="91440" tIns="45720" rIns="91440" bIns="45720" rtlCol="0" anchor="ctr" wrap="square"/>
          <a:lstStyle/>
          <a:p>
            <a:pPr algn="ctr"/>
            <a:r>
              <a:rPr sz="2600">
                <a:latin typeface="Calibri"/>
              </a:rPr>
              <a:t>«Κι αν κάνει κρύο; Κι αν με φάει κάτι; Κι αν δεν τα καταφέρω; Είναι πιο ασφαλές να μείνω θαμμένος».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689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789551-9891-F169-5E5B-6B040F9CB7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6290" y="988950"/>
            <a:ext cx="4636509" cy="4865524"/>
          </a:xfrm>
        </p:spPr>
        <p:txBody>
          <a:bodyPr vert="horz" lIns="91440" tIns="45720" rIns="91440" bIns="45720" rtlCol="0" anchor="ctr" wrap="square"/>
          <a:lstStyle/>
          <a:p>
            <a:pPr algn="ctr"/>
            <a:r>
              <a:rPr sz="1900">
                <a:latin typeface="Calibri"/>
              </a:rPr>
              <a:t>Ο καιρός πέρασε. Ο πρώτος σπόρος μεγάλωσε και έγινε ένα όμορφο φυτό. Ο δεύτερος σπόρος έμεινε κάτω από το χώμα — ξεχασμένος.</a:t>
            </a:r>
            <a:endParaRPr lang="en-US" sz="4000" b="1">
              <a:solidFill>
                <a:schemeClr val="tx2">
                  <a:lumMod val="90000"/>
                  <a:lumOff val="10000"/>
                </a:schemeClr>
              </a:solidFill>
              <a:latin typeface="Comic Sans MS"/>
            </a:endParaRPr>
          </a:p>
        </p:txBody>
      </p:sp>
      <p:pic>
        <p:nvPicPr>
          <p:cNvPr id="9" name="Picture Placeholder 8" descr="Cartoon children sitting under a tree&#10;&#10;AI-generated content may be incorrect.">
            <a:extLst>
              <a:ext uri="{FF2B5EF4-FFF2-40B4-BE49-F238E27FC236}">
                <a16:creationId xmlns:a16="http://schemas.microsoft.com/office/drawing/2014/main" xmlns="" id="{6D191A3B-08E4-2EE4-7665-83AD1BE1353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4381" r="14381"/>
          <a:stretch/>
        </p:blipFill>
        <p:spPr>
          <a:xfrm>
            <a:off x="5539448" y="987426"/>
            <a:ext cx="6192981" cy="487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002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xmlns="" id="{1EE285D5-8110-4AE6-AF36-F83E457E17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4F0B-C052-014C-8816-2B63193102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328" y="464408"/>
            <a:ext cx="4399872" cy="1642533"/>
          </a:xfrm>
        </p:spPr>
        <p:txBody>
          <a:bodyPr vert="horz" lIns="91440" tIns="45720" rIns="91440" bIns="45720" rtlCol="0" anchor="b" wrap="square"/>
          <a:lstStyle/>
          <a:p>
            <a:pPr algn="l"/>
            <a:r>
              <a:rPr sz="2600">
                <a:latin typeface="Calibri"/>
              </a:rPr>
              <a:t>Ερωτήσεις για συζήτηση:</a:t>
            </a:r>
          </a:p>
        </p:txBody>
      </p:sp>
      <p:sp>
        <p:nvSpPr>
          <p:cNvPr id="61" name="sketch line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29328" y="2457800"/>
            <a:ext cx="3877056" cy="18288"/>
          </a:xfrm>
          <a:custGeom>
            <a:avLst/>
            <a:gdLst>
              <a:gd name="csX0" fmla="*/ 0 w 3877056"/>
              <a:gd name="csY0" fmla="*/ 0 h 18288"/>
              <a:gd name="csX1" fmla="*/ 723717 w 3877056"/>
              <a:gd name="csY1" fmla="*/ 0 h 18288"/>
              <a:gd name="csX2" fmla="*/ 1447434 w 3877056"/>
              <a:gd name="csY2" fmla="*/ 0 h 18288"/>
              <a:gd name="csX3" fmla="*/ 1977299 w 3877056"/>
              <a:gd name="csY3" fmla="*/ 0 h 18288"/>
              <a:gd name="csX4" fmla="*/ 2623475 w 3877056"/>
              <a:gd name="csY4" fmla="*/ 0 h 18288"/>
              <a:gd name="csX5" fmla="*/ 3192109 w 3877056"/>
              <a:gd name="csY5" fmla="*/ 0 h 18288"/>
              <a:gd name="csX6" fmla="*/ 3877056 w 3877056"/>
              <a:gd name="csY6" fmla="*/ 0 h 18288"/>
              <a:gd name="csX7" fmla="*/ 3877056 w 3877056"/>
              <a:gd name="csY7" fmla="*/ 18288 h 18288"/>
              <a:gd name="csX8" fmla="*/ 3230880 w 3877056"/>
              <a:gd name="csY8" fmla="*/ 18288 h 18288"/>
              <a:gd name="csX9" fmla="*/ 2662245 w 3877056"/>
              <a:gd name="csY9" fmla="*/ 18288 h 18288"/>
              <a:gd name="csX10" fmla="*/ 2016069 w 3877056"/>
              <a:gd name="csY10" fmla="*/ 18288 h 18288"/>
              <a:gd name="csX11" fmla="*/ 1408664 w 3877056"/>
              <a:gd name="csY11" fmla="*/ 18288 h 18288"/>
              <a:gd name="csX12" fmla="*/ 840029 w 3877056"/>
              <a:gd name="csY12" fmla="*/ 18288 h 18288"/>
              <a:gd name="csX13" fmla="*/ 0 w 3877056"/>
              <a:gd name="csY13" fmla="*/ 18288 h 18288"/>
              <a:gd name="csX14" fmla="*/ 0 w 3877056"/>
              <a:gd name="csY1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877056" h="18288" fill="none" extrusionOk="0">
                <a:moveTo>
                  <a:pt x="0" y="0"/>
                </a:moveTo>
                <a:cubicBezTo>
                  <a:pt x="155902" y="14477"/>
                  <a:pt x="567164" y="18992"/>
                  <a:pt x="723717" y="0"/>
                </a:cubicBezTo>
                <a:cubicBezTo>
                  <a:pt x="880270" y="-18992"/>
                  <a:pt x="1230427" y="-33316"/>
                  <a:pt x="1447434" y="0"/>
                </a:cubicBezTo>
                <a:cubicBezTo>
                  <a:pt x="1664441" y="33316"/>
                  <a:pt x="1866557" y="5702"/>
                  <a:pt x="1977299" y="0"/>
                </a:cubicBezTo>
                <a:cubicBezTo>
                  <a:pt x="2088041" y="-5702"/>
                  <a:pt x="2302485" y="24099"/>
                  <a:pt x="2623475" y="0"/>
                </a:cubicBezTo>
                <a:cubicBezTo>
                  <a:pt x="2944465" y="-24099"/>
                  <a:pt x="2993399" y="-19795"/>
                  <a:pt x="3192109" y="0"/>
                </a:cubicBezTo>
                <a:cubicBezTo>
                  <a:pt x="3390819" y="19795"/>
                  <a:pt x="3581349" y="-26551"/>
                  <a:pt x="3877056" y="0"/>
                </a:cubicBezTo>
                <a:cubicBezTo>
                  <a:pt x="3877095" y="7328"/>
                  <a:pt x="3877675" y="9982"/>
                  <a:pt x="3877056" y="18288"/>
                </a:cubicBezTo>
                <a:cubicBezTo>
                  <a:pt x="3576596" y="42394"/>
                  <a:pt x="3502355" y="16962"/>
                  <a:pt x="3230880" y="18288"/>
                </a:cubicBezTo>
                <a:cubicBezTo>
                  <a:pt x="2959405" y="19614"/>
                  <a:pt x="2924948" y="18543"/>
                  <a:pt x="2662245" y="18288"/>
                </a:cubicBezTo>
                <a:cubicBezTo>
                  <a:pt x="2399543" y="18033"/>
                  <a:pt x="2231855" y="26028"/>
                  <a:pt x="2016069" y="18288"/>
                </a:cubicBezTo>
                <a:cubicBezTo>
                  <a:pt x="1800283" y="10548"/>
                  <a:pt x="1665927" y="755"/>
                  <a:pt x="1408664" y="18288"/>
                </a:cubicBezTo>
                <a:cubicBezTo>
                  <a:pt x="1151402" y="35821"/>
                  <a:pt x="1016899" y="28407"/>
                  <a:pt x="840029" y="18288"/>
                </a:cubicBezTo>
                <a:cubicBezTo>
                  <a:pt x="663160" y="8169"/>
                  <a:pt x="304031" y="-14425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877056" h="18288" stroke="0" extrusionOk="0">
                <a:moveTo>
                  <a:pt x="0" y="0"/>
                </a:moveTo>
                <a:cubicBezTo>
                  <a:pt x="205869" y="28368"/>
                  <a:pt x="460328" y="6409"/>
                  <a:pt x="646176" y="0"/>
                </a:cubicBezTo>
                <a:cubicBezTo>
                  <a:pt x="832024" y="-6409"/>
                  <a:pt x="1043494" y="26447"/>
                  <a:pt x="1331123" y="0"/>
                </a:cubicBezTo>
                <a:cubicBezTo>
                  <a:pt x="1618752" y="-26447"/>
                  <a:pt x="1675797" y="-26969"/>
                  <a:pt x="1938528" y="0"/>
                </a:cubicBezTo>
                <a:cubicBezTo>
                  <a:pt x="2201259" y="26969"/>
                  <a:pt x="2439942" y="23453"/>
                  <a:pt x="2662245" y="0"/>
                </a:cubicBezTo>
                <a:cubicBezTo>
                  <a:pt x="2884548" y="-23453"/>
                  <a:pt x="3094562" y="-7899"/>
                  <a:pt x="3308421" y="0"/>
                </a:cubicBezTo>
                <a:cubicBezTo>
                  <a:pt x="3522280" y="7899"/>
                  <a:pt x="3615459" y="3066"/>
                  <a:pt x="3877056" y="0"/>
                </a:cubicBezTo>
                <a:cubicBezTo>
                  <a:pt x="3877383" y="8595"/>
                  <a:pt x="3876984" y="13110"/>
                  <a:pt x="3877056" y="18288"/>
                </a:cubicBezTo>
                <a:cubicBezTo>
                  <a:pt x="3624575" y="4903"/>
                  <a:pt x="3478089" y="20597"/>
                  <a:pt x="3230880" y="18288"/>
                </a:cubicBezTo>
                <a:cubicBezTo>
                  <a:pt x="2983671" y="15979"/>
                  <a:pt x="2743376" y="19903"/>
                  <a:pt x="2507163" y="18288"/>
                </a:cubicBezTo>
                <a:cubicBezTo>
                  <a:pt x="2270950" y="16673"/>
                  <a:pt x="1992617" y="19013"/>
                  <a:pt x="1822216" y="18288"/>
                </a:cubicBezTo>
                <a:cubicBezTo>
                  <a:pt x="1651815" y="17563"/>
                  <a:pt x="1370782" y="42338"/>
                  <a:pt x="1253581" y="18288"/>
                </a:cubicBezTo>
                <a:cubicBezTo>
                  <a:pt x="1136380" y="-5762"/>
                  <a:pt x="854528" y="8046"/>
                  <a:pt x="723717" y="18288"/>
                </a:cubicBezTo>
                <a:cubicBezTo>
                  <a:pt x="592906" y="28530"/>
                  <a:pt x="166343" y="24405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1B7BE28-EF82-B5B6-A56F-8B14A20718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489" y="2741264"/>
            <a:ext cx="4404039" cy="3647656"/>
          </a:xfrm>
        </p:spPr>
        <p:txBody>
          <a:bodyPr vert="horz" lIns="91440" tIns="45720" rIns="91440" bIns="45720" rtlCol="0" anchor="t" wrap="square"/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sz="2600">
                <a:latin typeface="Calibri"/>
              </a:rPr>
              <a:t>Ποιος σπόρος έκανε την καλύτερη επιλογή;</a:t>
            </a:r>
          </a:p>
          <a:p>
            <a:r>
              <a:rPr sz="2200">
                <a:latin typeface="Calibri"/>
              </a:rPr>
              <a:t/>
            </a:r>
          </a:p>
          <a:p>
            <a:r>
              <a:rPr sz="2200">
                <a:latin typeface="Calibri"/>
              </a:rPr>
              <a:t>Γιατί μερικές φορές είναι δύσκολο να κάνουμε το σωστό;</a:t>
            </a:r>
          </a:p>
        </p:txBody>
      </p:sp>
      <p:pic>
        <p:nvPicPr>
          <p:cNvPr id="6" name="Picture 5" descr="A group of kids sitting around a table reading books&#10;&#10;AI-generated content may be incorrect.">
            <a:extLst>
              <a:ext uri="{FF2B5EF4-FFF2-40B4-BE49-F238E27FC236}">
                <a16:creationId xmlns:a16="http://schemas.microsoft.com/office/drawing/2014/main" xmlns="" id="{31A02141-EA88-75B9-F38C-84466CFFE6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109" r="17423" b="-4"/>
          <a:stretch>
            <a:fillRect/>
          </a:stretch>
        </p:blipFill>
        <p:spPr>
          <a:xfrm>
            <a:off x="5376648" y="448967"/>
            <a:ext cx="2800021" cy="2607952"/>
          </a:xfrm>
          <a:custGeom>
            <a:avLst/>
            <a:gdLst/>
            <a:ahLst/>
            <a:cxnLst/>
            <a:rect l="l" t="t" r="r" b="b"/>
            <a:pathLst>
              <a:path w="2800021" h="2607952">
                <a:moveTo>
                  <a:pt x="1896921" y="1283"/>
                </a:moveTo>
                <a:cubicBezTo>
                  <a:pt x="1964079" y="3763"/>
                  <a:pt x="2031133" y="9836"/>
                  <a:pt x="2097856" y="19493"/>
                </a:cubicBezTo>
                <a:cubicBezTo>
                  <a:pt x="2197875" y="35580"/>
                  <a:pt x="2298741" y="25628"/>
                  <a:pt x="2399244" y="18812"/>
                </a:cubicBezTo>
                <a:cubicBezTo>
                  <a:pt x="2520913" y="10497"/>
                  <a:pt x="2642460" y="5999"/>
                  <a:pt x="2764369" y="19631"/>
                </a:cubicBezTo>
                <a:lnTo>
                  <a:pt x="2781331" y="20066"/>
                </a:lnTo>
                <a:lnTo>
                  <a:pt x="2771027" y="223244"/>
                </a:lnTo>
                <a:cubicBezTo>
                  <a:pt x="2770027" y="306498"/>
                  <a:pt x="2772785" y="389724"/>
                  <a:pt x="2780906" y="472842"/>
                </a:cubicBezTo>
                <a:cubicBezTo>
                  <a:pt x="2793852" y="625932"/>
                  <a:pt x="2795719" y="779623"/>
                  <a:pt x="2786483" y="932933"/>
                </a:cubicBezTo>
                <a:cubicBezTo>
                  <a:pt x="2780058" y="1071462"/>
                  <a:pt x="2764299" y="1209772"/>
                  <a:pt x="2777754" y="1348629"/>
                </a:cubicBezTo>
                <a:cubicBezTo>
                  <a:pt x="2782361" y="1396405"/>
                  <a:pt x="2793512" y="1443308"/>
                  <a:pt x="2796058" y="1491412"/>
                </a:cubicBezTo>
                <a:cubicBezTo>
                  <a:pt x="2808180" y="1716767"/>
                  <a:pt x="2789997" y="1941359"/>
                  <a:pt x="2775088" y="2165950"/>
                </a:cubicBezTo>
                <a:cubicBezTo>
                  <a:pt x="2769633" y="2247759"/>
                  <a:pt x="2762966" y="2329567"/>
                  <a:pt x="2777876" y="2411376"/>
                </a:cubicBezTo>
                <a:cubicBezTo>
                  <a:pt x="2783785" y="2445894"/>
                  <a:pt x="2787349" y="2480670"/>
                  <a:pt x="2788562" y="2515512"/>
                </a:cubicBezTo>
                <a:lnTo>
                  <a:pt x="2785862" y="2598193"/>
                </a:lnTo>
                <a:lnTo>
                  <a:pt x="2765823" y="2598670"/>
                </a:lnTo>
                <a:cubicBezTo>
                  <a:pt x="2658539" y="2600165"/>
                  <a:pt x="2550823" y="2613972"/>
                  <a:pt x="2444081" y="2598670"/>
                </a:cubicBezTo>
                <a:cubicBezTo>
                  <a:pt x="2255735" y="2573645"/>
                  <a:pt x="2065408" y="2570205"/>
                  <a:pt x="1876379" y="2588429"/>
                </a:cubicBezTo>
                <a:cubicBezTo>
                  <a:pt x="1663187" y="2606148"/>
                  <a:pt x="1449075" y="2607414"/>
                  <a:pt x="1235711" y="2592226"/>
                </a:cubicBezTo>
                <a:cubicBezTo>
                  <a:pt x="1077655" y="2581411"/>
                  <a:pt x="919274" y="2573358"/>
                  <a:pt x="760677" y="2583023"/>
                </a:cubicBezTo>
                <a:cubicBezTo>
                  <a:pt x="699945" y="2586819"/>
                  <a:pt x="640728" y="2603387"/>
                  <a:pt x="580211" y="2605228"/>
                </a:cubicBezTo>
                <a:cubicBezTo>
                  <a:pt x="409739" y="2610520"/>
                  <a:pt x="239309" y="2608104"/>
                  <a:pt x="68912" y="2597979"/>
                </a:cubicBezTo>
                <a:lnTo>
                  <a:pt x="9851" y="2595036"/>
                </a:lnTo>
                <a:lnTo>
                  <a:pt x="14918" y="2533474"/>
                </a:lnTo>
                <a:cubicBezTo>
                  <a:pt x="24226" y="2470964"/>
                  <a:pt x="33057" y="2409078"/>
                  <a:pt x="21123" y="2345943"/>
                </a:cubicBezTo>
                <a:cubicBezTo>
                  <a:pt x="15873" y="2318439"/>
                  <a:pt x="11935" y="2290684"/>
                  <a:pt x="9189" y="2262929"/>
                </a:cubicBezTo>
                <a:cubicBezTo>
                  <a:pt x="3723" y="2192068"/>
                  <a:pt x="5681" y="2120806"/>
                  <a:pt x="15036" y="2050394"/>
                </a:cubicBezTo>
                <a:cubicBezTo>
                  <a:pt x="23988" y="1968631"/>
                  <a:pt x="9428" y="1886367"/>
                  <a:pt x="21362" y="1804853"/>
                </a:cubicBezTo>
                <a:cubicBezTo>
                  <a:pt x="29835" y="1739206"/>
                  <a:pt x="30157" y="1672681"/>
                  <a:pt x="22317" y="1606945"/>
                </a:cubicBezTo>
                <a:cubicBezTo>
                  <a:pt x="8211" y="1482675"/>
                  <a:pt x="9093" y="1357041"/>
                  <a:pt x="24942" y="1233009"/>
                </a:cubicBezTo>
                <a:cubicBezTo>
                  <a:pt x="34728" y="1160621"/>
                  <a:pt x="40337" y="1086110"/>
                  <a:pt x="22794" y="1015097"/>
                </a:cubicBezTo>
                <a:cubicBezTo>
                  <a:pt x="-18498" y="848195"/>
                  <a:pt x="5610" y="681043"/>
                  <a:pt x="22794" y="515015"/>
                </a:cubicBezTo>
                <a:cubicBezTo>
                  <a:pt x="33236" y="425851"/>
                  <a:pt x="33475" y="335698"/>
                  <a:pt x="23510" y="246472"/>
                </a:cubicBezTo>
                <a:cubicBezTo>
                  <a:pt x="14667" y="180579"/>
                  <a:pt x="9392" y="114270"/>
                  <a:pt x="7698" y="47862"/>
                </a:cubicBezTo>
                <a:lnTo>
                  <a:pt x="8577" y="16981"/>
                </a:lnTo>
                <a:lnTo>
                  <a:pt x="105876" y="19483"/>
                </a:lnTo>
                <a:cubicBezTo>
                  <a:pt x="269744" y="18941"/>
                  <a:pt x="433357" y="6953"/>
                  <a:pt x="596356" y="8998"/>
                </a:cubicBezTo>
                <a:cubicBezTo>
                  <a:pt x="687063" y="10088"/>
                  <a:pt x="777528" y="30535"/>
                  <a:pt x="868476" y="26719"/>
                </a:cubicBezTo>
                <a:cubicBezTo>
                  <a:pt x="1144104" y="15541"/>
                  <a:pt x="1419853" y="19221"/>
                  <a:pt x="1695360" y="4635"/>
                </a:cubicBezTo>
                <a:cubicBezTo>
                  <a:pt x="1762501" y="-82"/>
                  <a:pt x="1829763" y="-1196"/>
                  <a:pt x="1896921" y="1283"/>
                </a:cubicBezTo>
                <a:close/>
              </a:path>
            </a:pathLst>
          </a:custGeom>
        </p:spPr>
      </p:pic>
      <p:pic>
        <p:nvPicPr>
          <p:cNvPr id="5" name="Picture 4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xmlns="" id="{D3DE1052-AA70-93E4-A65D-163A3DFC76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057" b="4178"/>
          <a:stretch>
            <a:fillRect/>
          </a:stretch>
        </p:blipFill>
        <p:spPr>
          <a:xfrm>
            <a:off x="5371395" y="3215684"/>
            <a:ext cx="2809123" cy="3034623"/>
          </a:xfrm>
          <a:custGeom>
            <a:avLst/>
            <a:gdLst/>
            <a:ahLst/>
            <a:cxnLst/>
            <a:rect l="l" t="t" r="r" b="b"/>
            <a:pathLst>
              <a:path w="2809123" h="3034623">
                <a:moveTo>
                  <a:pt x="909359" y="1412"/>
                </a:moveTo>
                <a:cubicBezTo>
                  <a:pt x="958144" y="-855"/>
                  <a:pt x="1007041" y="-392"/>
                  <a:pt x="1055844" y="2812"/>
                </a:cubicBezTo>
                <a:cubicBezTo>
                  <a:pt x="1188892" y="11671"/>
                  <a:pt x="1321724" y="23752"/>
                  <a:pt x="1455098" y="27433"/>
                </a:cubicBezTo>
                <a:cubicBezTo>
                  <a:pt x="1585007" y="30886"/>
                  <a:pt x="1714916" y="19724"/>
                  <a:pt x="1844174" y="11211"/>
                </a:cubicBezTo>
                <a:cubicBezTo>
                  <a:pt x="2032760" y="-1215"/>
                  <a:pt x="2221452" y="7644"/>
                  <a:pt x="2410145" y="15353"/>
                </a:cubicBezTo>
                <a:cubicBezTo>
                  <a:pt x="2481555" y="18287"/>
                  <a:pt x="2552964" y="17014"/>
                  <a:pt x="2624374" y="15060"/>
                </a:cubicBezTo>
                <a:lnTo>
                  <a:pt x="2784992" y="11774"/>
                </a:lnTo>
                <a:lnTo>
                  <a:pt x="2785432" y="38761"/>
                </a:lnTo>
                <a:cubicBezTo>
                  <a:pt x="2800584" y="206742"/>
                  <a:pt x="2808948" y="374831"/>
                  <a:pt x="2808827" y="543247"/>
                </a:cubicBezTo>
                <a:cubicBezTo>
                  <a:pt x="2810305" y="612173"/>
                  <a:pt x="2806257" y="681111"/>
                  <a:pt x="2796705" y="749514"/>
                </a:cubicBezTo>
                <a:cubicBezTo>
                  <a:pt x="2780583" y="847684"/>
                  <a:pt x="2768461" y="946836"/>
                  <a:pt x="2778522" y="1046533"/>
                </a:cubicBezTo>
                <a:cubicBezTo>
                  <a:pt x="2785553" y="1115252"/>
                  <a:pt x="2789675" y="1183862"/>
                  <a:pt x="2789432" y="1252908"/>
                </a:cubicBezTo>
                <a:cubicBezTo>
                  <a:pt x="2789432" y="1411618"/>
                  <a:pt x="2787978" y="1570434"/>
                  <a:pt x="2791008" y="1729144"/>
                </a:cubicBezTo>
                <a:cubicBezTo>
                  <a:pt x="2793675" y="1870399"/>
                  <a:pt x="2799493" y="2011110"/>
                  <a:pt x="2784826" y="2152475"/>
                </a:cubicBezTo>
                <a:cubicBezTo>
                  <a:pt x="2763249" y="2361141"/>
                  <a:pt x="2770159" y="2570898"/>
                  <a:pt x="2772704" y="2780218"/>
                </a:cubicBezTo>
                <a:lnTo>
                  <a:pt x="2785201" y="3024103"/>
                </a:lnTo>
                <a:lnTo>
                  <a:pt x="2729575" y="3019707"/>
                </a:lnTo>
                <a:cubicBezTo>
                  <a:pt x="2664468" y="3010397"/>
                  <a:pt x="2600011" y="3001566"/>
                  <a:pt x="2534253" y="3013501"/>
                </a:cubicBezTo>
                <a:cubicBezTo>
                  <a:pt x="2505606" y="3018752"/>
                  <a:pt x="2476698" y="3022690"/>
                  <a:pt x="2447790" y="3025435"/>
                </a:cubicBezTo>
                <a:cubicBezTo>
                  <a:pt x="2373985" y="3030901"/>
                  <a:pt x="2299762" y="3028945"/>
                  <a:pt x="2226426" y="3019587"/>
                </a:cubicBezTo>
                <a:cubicBezTo>
                  <a:pt x="2141266" y="3010636"/>
                  <a:pt x="2055584" y="3025196"/>
                  <a:pt x="1970684" y="3013262"/>
                </a:cubicBezTo>
                <a:cubicBezTo>
                  <a:pt x="1902309" y="3004788"/>
                  <a:pt x="1833021" y="3004466"/>
                  <a:pt x="1764554" y="3012307"/>
                </a:cubicBezTo>
                <a:cubicBezTo>
                  <a:pt x="1635120" y="3026413"/>
                  <a:pt x="1504268" y="3025530"/>
                  <a:pt x="1375082" y="3009682"/>
                </a:cubicBezTo>
                <a:cubicBezTo>
                  <a:pt x="1299687" y="2999895"/>
                  <a:pt x="1222081" y="2994286"/>
                  <a:pt x="1148118" y="3011830"/>
                </a:cubicBezTo>
                <a:cubicBezTo>
                  <a:pt x="974281" y="3053123"/>
                  <a:pt x="800184" y="3029015"/>
                  <a:pt x="627259" y="3011830"/>
                </a:cubicBezTo>
                <a:cubicBezTo>
                  <a:pt x="534391" y="3001387"/>
                  <a:pt x="440493" y="3001148"/>
                  <a:pt x="347559" y="3011113"/>
                </a:cubicBezTo>
                <a:cubicBezTo>
                  <a:pt x="278929" y="3019957"/>
                  <a:pt x="209866" y="3025232"/>
                  <a:pt x="140699" y="3026927"/>
                </a:cubicBezTo>
                <a:lnTo>
                  <a:pt x="44501" y="3024299"/>
                </a:lnTo>
                <a:lnTo>
                  <a:pt x="26973" y="2893528"/>
                </a:lnTo>
                <a:cubicBezTo>
                  <a:pt x="-4174" y="2764506"/>
                  <a:pt x="-10619" y="2635110"/>
                  <a:pt x="19693" y="2504963"/>
                </a:cubicBezTo>
                <a:cubicBezTo>
                  <a:pt x="48311" y="2384006"/>
                  <a:pt x="46914" y="2257385"/>
                  <a:pt x="15637" y="2137152"/>
                </a:cubicBezTo>
                <a:cubicBezTo>
                  <a:pt x="8714" y="2106022"/>
                  <a:pt x="4478" y="2074304"/>
                  <a:pt x="2986" y="2042386"/>
                </a:cubicBezTo>
                <a:cubicBezTo>
                  <a:pt x="-6442" y="1925867"/>
                  <a:pt x="9430" y="1810973"/>
                  <a:pt x="22676" y="1695829"/>
                </a:cubicBezTo>
                <a:cubicBezTo>
                  <a:pt x="31508" y="1622442"/>
                  <a:pt x="44993" y="1548304"/>
                  <a:pt x="22676" y="1475668"/>
                </a:cubicBezTo>
                <a:cubicBezTo>
                  <a:pt x="7389" y="1425047"/>
                  <a:pt x="3989" y="1371313"/>
                  <a:pt x="12773" y="1319017"/>
                </a:cubicBezTo>
                <a:cubicBezTo>
                  <a:pt x="27582" y="1226202"/>
                  <a:pt x="30672" y="1131749"/>
                  <a:pt x="21961" y="1038096"/>
                </a:cubicBezTo>
                <a:cubicBezTo>
                  <a:pt x="16209" y="976348"/>
                  <a:pt x="17092" y="914112"/>
                  <a:pt x="24587" y="852564"/>
                </a:cubicBezTo>
                <a:cubicBezTo>
                  <a:pt x="34491" y="769801"/>
                  <a:pt x="49886" y="685536"/>
                  <a:pt x="31150" y="602524"/>
                </a:cubicBezTo>
                <a:cubicBezTo>
                  <a:pt x="1315" y="470626"/>
                  <a:pt x="7282" y="338854"/>
                  <a:pt x="19217" y="205958"/>
                </a:cubicBezTo>
                <a:cubicBezTo>
                  <a:pt x="23692" y="156512"/>
                  <a:pt x="28406" y="106785"/>
                  <a:pt x="29763" y="56918"/>
                </a:cubicBezTo>
                <a:lnTo>
                  <a:pt x="29335" y="22484"/>
                </a:lnTo>
                <a:lnTo>
                  <a:pt x="182423" y="11326"/>
                </a:lnTo>
                <a:cubicBezTo>
                  <a:pt x="307134" y="-180"/>
                  <a:pt x="431415" y="11326"/>
                  <a:pt x="556126" y="18689"/>
                </a:cubicBezTo>
                <a:cubicBezTo>
                  <a:pt x="625195" y="22602"/>
                  <a:pt x="694588" y="27319"/>
                  <a:pt x="763549" y="16388"/>
                </a:cubicBezTo>
                <a:cubicBezTo>
                  <a:pt x="811902" y="8674"/>
                  <a:pt x="860574" y="3678"/>
                  <a:pt x="909359" y="1412"/>
                </a:cubicBezTo>
                <a:close/>
              </a:path>
            </a:pathLst>
          </a:custGeom>
        </p:spPr>
      </p:pic>
      <p:pic>
        <p:nvPicPr>
          <p:cNvPr id="4" name="Picture 3" descr="A cartoon of a child thinking&#10;&#10;AI-generated content may be incorrect.">
            <a:extLst>
              <a:ext uri="{FF2B5EF4-FFF2-40B4-BE49-F238E27FC236}">
                <a16:creationId xmlns:a16="http://schemas.microsoft.com/office/drawing/2014/main" xmlns="" id="{3DC608B2-B461-5FA3-3A71-5D4AEF79680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63" r="-2" b="-2"/>
          <a:stretch>
            <a:fillRect/>
          </a:stretch>
        </p:blipFill>
        <p:spPr>
          <a:xfrm>
            <a:off x="8344949" y="453323"/>
            <a:ext cx="3451906" cy="3553662"/>
          </a:xfrm>
          <a:custGeom>
            <a:avLst/>
            <a:gdLst/>
            <a:ahLst/>
            <a:cxnLst/>
            <a:rect l="l" t="t" r="r" b="b"/>
            <a:pathLst>
              <a:path w="3451906" h="3553662">
                <a:moveTo>
                  <a:pt x="723689" y="906"/>
                </a:moveTo>
                <a:cubicBezTo>
                  <a:pt x="772066" y="2729"/>
                  <a:pt x="820443" y="7023"/>
                  <a:pt x="868820" y="11181"/>
                </a:cubicBezTo>
                <a:cubicBezTo>
                  <a:pt x="1039107" y="26039"/>
                  <a:pt x="1209273" y="19359"/>
                  <a:pt x="1379198" y="8454"/>
                </a:cubicBezTo>
                <a:cubicBezTo>
                  <a:pt x="1496186" y="1474"/>
                  <a:pt x="1613486" y="5305"/>
                  <a:pt x="1729930" y="19904"/>
                </a:cubicBezTo>
                <a:lnTo>
                  <a:pt x="1770732" y="22354"/>
                </a:lnTo>
                <a:lnTo>
                  <a:pt x="1793470" y="25525"/>
                </a:lnTo>
                <a:lnTo>
                  <a:pt x="1895014" y="29765"/>
                </a:lnTo>
                <a:lnTo>
                  <a:pt x="1895984" y="30265"/>
                </a:lnTo>
                <a:lnTo>
                  <a:pt x="1908078" y="30265"/>
                </a:lnTo>
                <a:lnTo>
                  <a:pt x="1909048" y="29667"/>
                </a:lnTo>
                <a:lnTo>
                  <a:pt x="2008240" y="25525"/>
                </a:lnTo>
                <a:lnTo>
                  <a:pt x="2081672" y="15283"/>
                </a:lnTo>
                <a:lnTo>
                  <a:pt x="2184918" y="9562"/>
                </a:lnTo>
                <a:cubicBezTo>
                  <a:pt x="2268544" y="8356"/>
                  <a:pt x="2352209" y="10573"/>
                  <a:pt x="2435750" y="16224"/>
                </a:cubicBezTo>
                <a:cubicBezTo>
                  <a:pt x="2589588" y="24540"/>
                  <a:pt x="2743185" y="15952"/>
                  <a:pt x="2896904" y="5864"/>
                </a:cubicBezTo>
                <a:cubicBezTo>
                  <a:pt x="2988276" y="-133"/>
                  <a:pt x="3079618" y="1639"/>
                  <a:pt x="3170959" y="5268"/>
                </a:cubicBezTo>
                <a:lnTo>
                  <a:pt x="3437940" y="15543"/>
                </a:lnTo>
                <a:lnTo>
                  <a:pt x="3440062" y="77084"/>
                </a:lnTo>
                <a:cubicBezTo>
                  <a:pt x="3439759" y="207598"/>
                  <a:pt x="3426999" y="337557"/>
                  <a:pt x="3419542" y="467764"/>
                </a:cubicBezTo>
                <a:cubicBezTo>
                  <a:pt x="3416314" y="527314"/>
                  <a:pt x="3411472" y="587156"/>
                  <a:pt x="3410666" y="646723"/>
                </a:cubicBezTo>
                <a:cubicBezTo>
                  <a:pt x="3409858" y="706293"/>
                  <a:pt x="3413086" y="765586"/>
                  <a:pt x="3425999" y="824040"/>
                </a:cubicBezTo>
                <a:cubicBezTo>
                  <a:pt x="3458153" y="973974"/>
                  <a:pt x="3447305" y="1120693"/>
                  <a:pt x="3425999" y="1269168"/>
                </a:cubicBezTo>
                <a:cubicBezTo>
                  <a:pt x="3415281" y="1344279"/>
                  <a:pt x="3402111" y="1421878"/>
                  <a:pt x="3425353" y="1494944"/>
                </a:cubicBezTo>
                <a:cubicBezTo>
                  <a:pt x="3464867" y="1616236"/>
                  <a:pt x="3452342" y="1736506"/>
                  <a:pt x="3438266" y="1858381"/>
                </a:cubicBezTo>
                <a:cubicBezTo>
                  <a:pt x="3429228" y="1937294"/>
                  <a:pt x="3419930" y="2017084"/>
                  <a:pt x="3430518" y="2095996"/>
                </a:cubicBezTo>
                <a:cubicBezTo>
                  <a:pt x="3446660" y="2216411"/>
                  <a:pt x="3439170" y="2335949"/>
                  <a:pt x="3431293" y="2456072"/>
                </a:cubicBezTo>
                <a:cubicBezTo>
                  <a:pt x="3426129" y="2537469"/>
                  <a:pt x="3413086" y="2619889"/>
                  <a:pt x="3430002" y="2700556"/>
                </a:cubicBezTo>
                <a:cubicBezTo>
                  <a:pt x="3441812" y="2765790"/>
                  <a:pt x="3444254" y="2832749"/>
                  <a:pt x="3437233" y="2898861"/>
                </a:cubicBezTo>
                <a:cubicBezTo>
                  <a:pt x="3429485" y="3003493"/>
                  <a:pt x="3415798" y="3108125"/>
                  <a:pt x="3435297" y="3213050"/>
                </a:cubicBezTo>
                <a:cubicBezTo>
                  <a:pt x="3445497" y="3268582"/>
                  <a:pt x="3441754" y="3324843"/>
                  <a:pt x="3438137" y="3380812"/>
                </a:cubicBezTo>
                <a:lnTo>
                  <a:pt x="3429447" y="3533975"/>
                </a:lnTo>
                <a:lnTo>
                  <a:pt x="3428457" y="3533971"/>
                </a:lnTo>
                <a:cubicBezTo>
                  <a:pt x="3362736" y="3534214"/>
                  <a:pt x="3297429" y="3530092"/>
                  <a:pt x="3232020" y="3523062"/>
                </a:cubicBezTo>
                <a:cubicBezTo>
                  <a:pt x="3137124" y="3513000"/>
                  <a:pt x="3042746" y="3525122"/>
                  <a:pt x="2949304" y="3541245"/>
                </a:cubicBezTo>
                <a:cubicBezTo>
                  <a:pt x="2884196" y="3550796"/>
                  <a:pt x="2818577" y="3554844"/>
                  <a:pt x="2752970" y="3553366"/>
                </a:cubicBezTo>
                <a:cubicBezTo>
                  <a:pt x="2592664" y="3553487"/>
                  <a:pt x="2432670" y="3545124"/>
                  <a:pt x="2272778" y="3529971"/>
                </a:cubicBezTo>
                <a:cubicBezTo>
                  <a:pt x="2213920" y="3526298"/>
                  <a:pt x="2154916" y="3527959"/>
                  <a:pt x="2096275" y="3534941"/>
                </a:cubicBezTo>
                <a:cubicBezTo>
                  <a:pt x="2030066" y="3541923"/>
                  <a:pt x="1963369" y="3539486"/>
                  <a:pt x="1897658" y="3527668"/>
                </a:cubicBezTo>
                <a:cubicBezTo>
                  <a:pt x="1858723" y="3520213"/>
                  <a:pt x="1819789" y="3518153"/>
                  <a:pt x="1780854" y="3518637"/>
                </a:cubicBezTo>
                <a:cubicBezTo>
                  <a:pt x="1741920" y="3519123"/>
                  <a:pt x="1702985" y="3522153"/>
                  <a:pt x="1664051" y="3524880"/>
                </a:cubicBezTo>
                <a:cubicBezTo>
                  <a:pt x="1450275" y="3539790"/>
                  <a:pt x="1236498" y="3557973"/>
                  <a:pt x="1021996" y="3545850"/>
                </a:cubicBezTo>
                <a:cubicBezTo>
                  <a:pt x="976208" y="3543304"/>
                  <a:pt x="931564" y="3532154"/>
                  <a:pt x="886089" y="3527546"/>
                </a:cubicBezTo>
                <a:cubicBezTo>
                  <a:pt x="753918" y="3514091"/>
                  <a:pt x="622269" y="3529851"/>
                  <a:pt x="490410" y="3536275"/>
                </a:cubicBezTo>
                <a:cubicBezTo>
                  <a:pt x="344484" y="3545511"/>
                  <a:pt x="198194" y="3543645"/>
                  <a:pt x="52476" y="3530699"/>
                </a:cubicBezTo>
                <a:lnTo>
                  <a:pt x="16096" y="3528137"/>
                </a:lnTo>
                <a:lnTo>
                  <a:pt x="13820" y="3457111"/>
                </a:lnTo>
                <a:cubicBezTo>
                  <a:pt x="6425" y="3369848"/>
                  <a:pt x="-1454" y="3282586"/>
                  <a:pt x="8728" y="3195323"/>
                </a:cubicBezTo>
                <a:cubicBezTo>
                  <a:pt x="18037" y="3120746"/>
                  <a:pt x="19541" y="3045559"/>
                  <a:pt x="13214" y="2970732"/>
                </a:cubicBezTo>
                <a:cubicBezTo>
                  <a:pt x="6911" y="2888880"/>
                  <a:pt x="6911" y="2806721"/>
                  <a:pt x="13214" y="2724870"/>
                </a:cubicBezTo>
                <a:cubicBezTo>
                  <a:pt x="18062" y="2646442"/>
                  <a:pt x="26184" y="2567797"/>
                  <a:pt x="17457" y="2489589"/>
                </a:cubicBezTo>
                <a:cubicBezTo>
                  <a:pt x="5335" y="2379639"/>
                  <a:pt x="9335" y="2270015"/>
                  <a:pt x="16729" y="2160282"/>
                </a:cubicBezTo>
                <a:cubicBezTo>
                  <a:pt x="22790" y="2069639"/>
                  <a:pt x="31640" y="1978667"/>
                  <a:pt x="17335" y="1888460"/>
                </a:cubicBezTo>
                <a:cubicBezTo>
                  <a:pt x="159" y="1768104"/>
                  <a:pt x="-4267" y="1646557"/>
                  <a:pt x="4122" y="1525448"/>
                </a:cubicBezTo>
                <a:cubicBezTo>
                  <a:pt x="17093" y="1276969"/>
                  <a:pt x="13820" y="1028271"/>
                  <a:pt x="23760" y="779682"/>
                </a:cubicBezTo>
                <a:cubicBezTo>
                  <a:pt x="27153" y="697655"/>
                  <a:pt x="8971" y="616065"/>
                  <a:pt x="8002" y="534256"/>
                </a:cubicBezTo>
                <a:cubicBezTo>
                  <a:pt x="6790" y="436250"/>
                  <a:pt x="11124" y="337998"/>
                  <a:pt x="14291" y="239596"/>
                </a:cubicBezTo>
                <a:lnTo>
                  <a:pt x="13744" y="13183"/>
                </a:lnTo>
                <a:lnTo>
                  <a:pt x="56934" y="10499"/>
                </a:lnTo>
                <a:cubicBezTo>
                  <a:pt x="147688" y="3411"/>
                  <a:pt x="238784" y="3411"/>
                  <a:pt x="329538" y="10499"/>
                </a:cubicBezTo>
                <a:cubicBezTo>
                  <a:pt x="412505" y="17614"/>
                  <a:pt x="495870" y="15924"/>
                  <a:pt x="578558" y="5455"/>
                </a:cubicBezTo>
                <a:cubicBezTo>
                  <a:pt x="626936" y="-270"/>
                  <a:pt x="675313" y="-917"/>
                  <a:pt x="723689" y="906"/>
                </a:cubicBezTo>
                <a:close/>
              </a:path>
            </a:pathLst>
          </a:custGeom>
        </p:spPr>
      </p:pic>
      <p:pic>
        <p:nvPicPr>
          <p:cNvPr id="7" name="Picture 6" descr="A group of kids sitting on books&#10;&#10;AI-generated content may be incorrect.">
            <a:extLst>
              <a:ext uri="{FF2B5EF4-FFF2-40B4-BE49-F238E27FC236}">
                <a16:creationId xmlns:a16="http://schemas.microsoft.com/office/drawing/2014/main" xmlns="" id="{528D8100-7E3A-AE08-95A5-6F9CE5E72CC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5907" b="29963"/>
          <a:stretch>
            <a:fillRect/>
          </a:stretch>
        </p:blipFill>
        <p:spPr>
          <a:xfrm>
            <a:off x="8350554" y="4160541"/>
            <a:ext cx="3434858" cy="2084130"/>
          </a:xfrm>
          <a:custGeom>
            <a:avLst/>
            <a:gdLst/>
            <a:ahLst/>
            <a:cxnLst/>
            <a:rect l="l" t="t" r="r" b="b"/>
            <a:pathLst>
              <a:path w="3434858" h="2084130">
                <a:moveTo>
                  <a:pt x="1225971" y="1141"/>
                </a:moveTo>
                <a:cubicBezTo>
                  <a:pt x="1283624" y="3345"/>
                  <a:pt x="1341187" y="8746"/>
                  <a:pt x="1398467" y="17334"/>
                </a:cubicBezTo>
                <a:cubicBezTo>
                  <a:pt x="1484331" y="31639"/>
                  <a:pt x="1570921" y="22789"/>
                  <a:pt x="1657200" y="16728"/>
                </a:cubicBezTo>
                <a:cubicBezTo>
                  <a:pt x="1761649" y="9334"/>
                  <a:pt x="1865993" y="5334"/>
                  <a:pt x="1970648" y="17456"/>
                </a:cubicBezTo>
                <a:cubicBezTo>
                  <a:pt x="2045091" y="26183"/>
                  <a:pt x="2119948" y="18061"/>
                  <a:pt x="2194600" y="13213"/>
                </a:cubicBezTo>
                <a:cubicBezTo>
                  <a:pt x="2272509" y="6910"/>
                  <a:pt x="2350711" y="6910"/>
                  <a:pt x="2428622" y="13213"/>
                </a:cubicBezTo>
                <a:cubicBezTo>
                  <a:pt x="2499846" y="19540"/>
                  <a:pt x="2571412" y="18037"/>
                  <a:pt x="2642398" y="8727"/>
                </a:cubicBezTo>
                <a:cubicBezTo>
                  <a:pt x="2725458" y="-1455"/>
                  <a:pt x="2808518" y="6424"/>
                  <a:pt x="2891579" y="13819"/>
                </a:cubicBezTo>
                <a:cubicBezTo>
                  <a:pt x="3037765" y="27031"/>
                  <a:pt x="3183847" y="21092"/>
                  <a:pt x="3329721" y="11394"/>
                </a:cubicBezTo>
                <a:lnTo>
                  <a:pt x="3422995" y="10092"/>
                </a:lnTo>
                <a:lnTo>
                  <a:pt x="3423106" y="30386"/>
                </a:lnTo>
                <a:cubicBezTo>
                  <a:pt x="3435867" y="237971"/>
                  <a:pt x="3438238" y="446198"/>
                  <a:pt x="3430208" y="654090"/>
                </a:cubicBezTo>
                <a:cubicBezTo>
                  <a:pt x="3423106" y="827990"/>
                  <a:pt x="3429304" y="1002474"/>
                  <a:pt x="3417295" y="1176228"/>
                </a:cubicBezTo>
                <a:cubicBezTo>
                  <a:pt x="3411355" y="1261425"/>
                  <a:pt x="3404770" y="1348083"/>
                  <a:pt x="3419490" y="1431526"/>
                </a:cubicBezTo>
                <a:cubicBezTo>
                  <a:pt x="3444413" y="1572253"/>
                  <a:pt x="3430724" y="1710643"/>
                  <a:pt x="3415229" y="1849910"/>
                </a:cubicBezTo>
                <a:cubicBezTo>
                  <a:pt x="3410101" y="1894678"/>
                  <a:pt x="3408864" y="1939801"/>
                  <a:pt x="3411481" y="1984635"/>
                </a:cubicBezTo>
                <a:lnTo>
                  <a:pt x="3420281" y="2045052"/>
                </a:lnTo>
                <a:lnTo>
                  <a:pt x="3334389" y="2032837"/>
                </a:lnTo>
                <a:cubicBezTo>
                  <a:pt x="3297879" y="2029644"/>
                  <a:pt x="3261227" y="2028419"/>
                  <a:pt x="3224622" y="2029160"/>
                </a:cubicBezTo>
                <a:cubicBezTo>
                  <a:pt x="3151412" y="2030641"/>
                  <a:pt x="3078391" y="2039983"/>
                  <a:pt x="3007079" y="2057157"/>
                </a:cubicBezTo>
                <a:cubicBezTo>
                  <a:pt x="2872697" y="2088306"/>
                  <a:pt x="2737925" y="2094750"/>
                  <a:pt x="2602371" y="2064436"/>
                </a:cubicBezTo>
                <a:cubicBezTo>
                  <a:pt x="2476389" y="2035818"/>
                  <a:pt x="2344507" y="2037215"/>
                  <a:pt x="2219280" y="2068494"/>
                </a:cubicBezTo>
                <a:cubicBezTo>
                  <a:pt x="2186857" y="2075416"/>
                  <a:pt x="2153821" y="2079653"/>
                  <a:pt x="2120577" y="2081145"/>
                </a:cubicBezTo>
                <a:cubicBezTo>
                  <a:pt x="1999217" y="2090573"/>
                  <a:pt x="1879549" y="2074701"/>
                  <a:pt x="1759622" y="2061453"/>
                </a:cubicBezTo>
                <a:cubicBezTo>
                  <a:pt x="1683186" y="2052622"/>
                  <a:pt x="1605969" y="2039136"/>
                  <a:pt x="1530313" y="2061453"/>
                </a:cubicBezTo>
                <a:cubicBezTo>
                  <a:pt x="1477590" y="2076742"/>
                  <a:pt x="1421623" y="2080142"/>
                  <a:pt x="1367155" y="2071358"/>
                </a:cubicBezTo>
                <a:cubicBezTo>
                  <a:pt x="1270484" y="2056548"/>
                  <a:pt x="1172107" y="2053457"/>
                  <a:pt x="1074563" y="2062169"/>
                </a:cubicBezTo>
                <a:cubicBezTo>
                  <a:pt x="1010251" y="2067921"/>
                  <a:pt x="945429" y="2067038"/>
                  <a:pt x="881325" y="2059543"/>
                </a:cubicBezTo>
                <a:cubicBezTo>
                  <a:pt x="795121" y="2049639"/>
                  <a:pt x="707357" y="2034243"/>
                  <a:pt x="620895" y="2052980"/>
                </a:cubicBezTo>
                <a:cubicBezTo>
                  <a:pt x="483518" y="2082816"/>
                  <a:pt x="346272" y="2076848"/>
                  <a:pt x="207854" y="2064914"/>
                </a:cubicBezTo>
                <a:cubicBezTo>
                  <a:pt x="156354" y="2060439"/>
                  <a:pt x="104562" y="2055725"/>
                  <a:pt x="52622" y="2054367"/>
                </a:cubicBezTo>
                <a:lnTo>
                  <a:pt x="12047" y="2054851"/>
                </a:lnTo>
                <a:lnTo>
                  <a:pt x="2957" y="1815310"/>
                </a:lnTo>
                <a:cubicBezTo>
                  <a:pt x="-270" y="1732929"/>
                  <a:pt x="-1846" y="1650548"/>
                  <a:pt x="3487" y="1568139"/>
                </a:cubicBezTo>
                <a:cubicBezTo>
                  <a:pt x="12457" y="1429500"/>
                  <a:pt x="20094" y="1290971"/>
                  <a:pt x="12700" y="1152224"/>
                </a:cubicBezTo>
                <a:cubicBezTo>
                  <a:pt x="7675" y="1076879"/>
                  <a:pt x="5703" y="1001421"/>
                  <a:pt x="6775" y="925999"/>
                </a:cubicBezTo>
                <a:lnTo>
                  <a:pt x="11863" y="832882"/>
                </a:lnTo>
                <a:lnTo>
                  <a:pt x="20970" y="766654"/>
                </a:lnTo>
                <a:lnTo>
                  <a:pt x="24654" y="677192"/>
                </a:lnTo>
                <a:lnTo>
                  <a:pt x="25185" y="676317"/>
                </a:lnTo>
                <a:lnTo>
                  <a:pt x="25185" y="665409"/>
                </a:lnTo>
                <a:lnTo>
                  <a:pt x="24741" y="664535"/>
                </a:lnTo>
                <a:lnTo>
                  <a:pt x="20970" y="572951"/>
                </a:lnTo>
                <a:lnTo>
                  <a:pt x="18150" y="552445"/>
                </a:lnTo>
                <a:lnTo>
                  <a:pt x="15972" y="515645"/>
                </a:lnTo>
                <a:cubicBezTo>
                  <a:pt x="2990" y="410624"/>
                  <a:pt x="-416" y="304831"/>
                  <a:pt x="5790" y="199319"/>
                </a:cubicBezTo>
                <a:lnTo>
                  <a:pt x="13901" y="9025"/>
                </a:lnTo>
                <a:lnTo>
                  <a:pt x="109477" y="8001"/>
                </a:lnTo>
                <a:cubicBezTo>
                  <a:pt x="187346" y="8970"/>
                  <a:pt x="265007" y="27152"/>
                  <a:pt x="343084" y="23759"/>
                </a:cubicBezTo>
                <a:cubicBezTo>
                  <a:pt x="579702" y="13819"/>
                  <a:pt x="816423" y="17092"/>
                  <a:pt x="1052937" y="4121"/>
                </a:cubicBezTo>
                <a:cubicBezTo>
                  <a:pt x="1110576" y="-73"/>
                  <a:pt x="1168318" y="-1064"/>
                  <a:pt x="1225971" y="114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89762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4C3A44BB-E01C-4AA8-B2C8-32FC346D2E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DC1C83-B0F1-D00C-403F-F71D7BDF4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989" y="3543869"/>
            <a:ext cx="6003980" cy="781277"/>
          </a:xfrm>
        </p:spPr>
        <p:txBody>
          <a:bodyPr vert="horz" lIns="91440" tIns="45720" rIns="91440" bIns="45720" rtlCol="0" anchor="b" wrap="square"/>
          <a:lstStyle/>
          <a:p>
            <a:pPr algn="ctr"/>
            <a:r>
              <a:rPr sz="2600">
                <a:latin typeface="Calibri"/>
              </a:rPr>
              <a:t>Μετάβαση:</a:t>
            </a:r>
            <a:endParaRPr lang="en-US" sz="4400" b="1" kern="1200">
              <a:solidFill>
                <a:schemeClr val="tx2">
                  <a:lumMod val="90000"/>
                  <a:lumOff val="10000"/>
                </a:schemeClr>
              </a:solidFill>
              <a:latin typeface="Comic Sans MS"/>
            </a:endParaRPr>
          </a:p>
        </p:txBody>
      </p:sp>
      <p:pic>
        <p:nvPicPr>
          <p:cNvPr id="7" name="Picture 6" descr="A cartoon characters in the woods&#10;&#10;AI-generated content may be incorrect.">
            <a:extLst>
              <a:ext uri="{FF2B5EF4-FFF2-40B4-BE49-F238E27FC236}">
                <a16:creationId xmlns:a16="http://schemas.microsoft.com/office/drawing/2014/main" xmlns="" id="{9687B354-2315-9AA3-75EF-24EBBEB61D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622" r="5300" b="-4"/>
          <a:stretch>
            <a:fillRect/>
          </a:stretch>
        </p:blipFill>
        <p:spPr>
          <a:xfrm>
            <a:off x="4406845" y="3"/>
            <a:ext cx="4101288" cy="3418797"/>
          </a:xfrm>
          <a:custGeom>
            <a:avLst/>
            <a:gdLst/>
            <a:ahLst/>
            <a:cxnLst/>
            <a:rect l="l" t="t" r="r" b="b"/>
            <a:pathLst>
              <a:path w="4101288" h="3418797">
                <a:moveTo>
                  <a:pt x="989912" y="0"/>
                </a:moveTo>
                <a:lnTo>
                  <a:pt x="3844502" y="0"/>
                </a:lnTo>
                <a:lnTo>
                  <a:pt x="3760850" y="25406"/>
                </a:lnTo>
                <a:cubicBezTo>
                  <a:pt x="3711615" y="43967"/>
                  <a:pt x="3663870" y="67007"/>
                  <a:pt x="3618425" y="98254"/>
                </a:cubicBezTo>
                <a:cubicBezTo>
                  <a:pt x="3626136" y="110145"/>
                  <a:pt x="3665355" y="144049"/>
                  <a:pt x="3649272" y="146579"/>
                </a:cubicBezTo>
                <a:cubicBezTo>
                  <a:pt x="3604102" y="153917"/>
                  <a:pt x="3564000" y="178711"/>
                  <a:pt x="3522797" y="199205"/>
                </a:cubicBezTo>
                <a:cubicBezTo>
                  <a:pt x="3504948" y="208060"/>
                  <a:pt x="3483356" y="219700"/>
                  <a:pt x="3491728" y="251325"/>
                </a:cubicBezTo>
                <a:cubicBezTo>
                  <a:pt x="3506932" y="260181"/>
                  <a:pt x="3518169" y="247783"/>
                  <a:pt x="3530727" y="246772"/>
                </a:cubicBezTo>
                <a:cubicBezTo>
                  <a:pt x="3543507" y="245761"/>
                  <a:pt x="3572153" y="252336"/>
                  <a:pt x="3564219" y="256638"/>
                </a:cubicBezTo>
                <a:cubicBezTo>
                  <a:pt x="3528083" y="276121"/>
                  <a:pt x="3593085" y="322928"/>
                  <a:pt x="3550339" y="322928"/>
                </a:cubicBezTo>
                <a:cubicBezTo>
                  <a:pt x="3478728" y="323181"/>
                  <a:pt x="3440609" y="406169"/>
                  <a:pt x="3371643" y="408447"/>
                </a:cubicBezTo>
                <a:cubicBezTo>
                  <a:pt x="3360627" y="408698"/>
                  <a:pt x="3355338" y="423373"/>
                  <a:pt x="3355558" y="436278"/>
                </a:cubicBezTo>
                <a:cubicBezTo>
                  <a:pt x="3355558" y="451712"/>
                  <a:pt x="3365694" y="454494"/>
                  <a:pt x="3376931" y="456013"/>
                </a:cubicBezTo>
                <a:cubicBezTo>
                  <a:pt x="3394118" y="458289"/>
                  <a:pt x="3411965" y="436278"/>
                  <a:pt x="3434660" y="466133"/>
                </a:cubicBezTo>
                <a:cubicBezTo>
                  <a:pt x="3393898" y="483590"/>
                  <a:pt x="3353135" y="501049"/>
                  <a:pt x="3353797" y="561013"/>
                </a:cubicBezTo>
                <a:cubicBezTo>
                  <a:pt x="3354015" y="577205"/>
                  <a:pt x="3337050" y="583277"/>
                  <a:pt x="3324270" y="587325"/>
                </a:cubicBezTo>
                <a:cubicBezTo>
                  <a:pt x="3303117" y="593904"/>
                  <a:pt x="3285272" y="605543"/>
                  <a:pt x="3273812" y="628061"/>
                </a:cubicBezTo>
                <a:cubicBezTo>
                  <a:pt x="3274033" y="632362"/>
                  <a:pt x="3274254" y="636917"/>
                  <a:pt x="3272930" y="640459"/>
                </a:cubicBezTo>
                <a:cubicBezTo>
                  <a:pt x="3276676" y="694855"/>
                  <a:pt x="3307523" y="693336"/>
                  <a:pt x="3341676" y="684230"/>
                </a:cubicBezTo>
                <a:cubicBezTo>
                  <a:pt x="3382439" y="673096"/>
                  <a:pt x="3422762" y="652855"/>
                  <a:pt x="3465728" y="672338"/>
                </a:cubicBezTo>
                <a:cubicBezTo>
                  <a:pt x="3405133" y="698397"/>
                  <a:pt x="3339253" y="700422"/>
                  <a:pt x="3282405" y="737615"/>
                </a:cubicBezTo>
                <a:cubicBezTo>
                  <a:pt x="3490406" y="744447"/>
                  <a:pt x="3674169" y="627048"/>
                  <a:pt x="3875781" y="582013"/>
                </a:cubicBezTo>
                <a:cubicBezTo>
                  <a:pt x="3868951" y="612120"/>
                  <a:pt x="3852646" y="618193"/>
                  <a:pt x="3837883" y="622747"/>
                </a:cubicBezTo>
                <a:cubicBezTo>
                  <a:pt x="3763408" y="645519"/>
                  <a:pt x="3698188" y="690809"/>
                  <a:pt x="3630322" y="730023"/>
                </a:cubicBezTo>
                <a:cubicBezTo>
                  <a:pt x="3602340" y="746216"/>
                  <a:pt x="3582066" y="762411"/>
                  <a:pt x="3571492" y="797327"/>
                </a:cubicBezTo>
                <a:cubicBezTo>
                  <a:pt x="3562015" y="828953"/>
                  <a:pt x="3543728" y="843628"/>
                  <a:pt x="3509797" y="834518"/>
                </a:cubicBezTo>
                <a:cubicBezTo>
                  <a:pt x="3482254" y="826927"/>
                  <a:pt x="3452068" y="830975"/>
                  <a:pt x="3423203" y="833760"/>
                </a:cubicBezTo>
                <a:cubicBezTo>
                  <a:pt x="3389931" y="836796"/>
                  <a:pt x="3352693" y="872470"/>
                  <a:pt x="3361728" y="890941"/>
                </a:cubicBezTo>
                <a:cubicBezTo>
                  <a:pt x="3377151" y="922314"/>
                  <a:pt x="3402931" y="906627"/>
                  <a:pt x="3425847" y="903084"/>
                </a:cubicBezTo>
                <a:cubicBezTo>
                  <a:pt x="3451848" y="898784"/>
                  <a:pt x="3500100" y="889927"/>
                  <a:pt x="3500982" y="893723"/>
                </a:cubicBezTo>
                <a:cubicBezTo>
                  <a:pt x="3517950" y="972410"/>
                  <a:pt x="3637374" y="903845"/>
                  <a:pt x="3663154" y="896758"/>
                </a:cubicBezTo>
                <a:cubicBezTo>
                  <a:pt x="3695322" y="887904"/>
                  <a:pt x="3725509" y="904097"/>
                  <a:pt x="3756136" y="907891"/>
                </a:cubicBezTo>
                <a:cubicBezTo>
                  <a:pt x="3783459" y="911433"/>
                  <a:pt x="3937918" y="922314"/>
                  <a:pt x="3969866" y="888915"/>
                </a:cubicBezTo>
                <a:cubicBezTo>
                  <a:pt x="3974273" y="914976"/>
                  <a:pt x="3965020" y="925602"/>
                  <a:pt x="3957306" y="937494"/>
                </a:cubicBezTo>
                <a:cubicBezTo>
                  <a:pt x="3946511" y="954445"/>
                  <a:pt x="3944747" y="966337"/>
                  <a:pt x="3965239" y="979747"/>
                </a:cubicBezTo>
                <a:cubicBezTo>
                  <a:pt x="4023630" y="1018206"/>
                  <a:pt x="4022747" y="1019470"/>
                  <a:pt x="3968324" y="1071591"/>
                </a:cubicBezTo>
                <a:cubicBezTo>
                  <a:pt x="3965678" y="1073867"/>
                  <a:pt x="3966782" y="1081459"/>
                  <a:pt x="3966341" y="1086519"/>
                </a:cubicBezTo>
                <a:cubicBezTo>
                  <a:pt x="3980663" y="1094615"/>
                  <a:pt x="3997409" y="1074373"/>
                  <a:pt x="4014153" y="1096133"/>
                </a:cubicBezTo>
                <a:cubicBezTo>
                  <a:pt x="3941222" y="1191771"/>
                  <a:pt x="3829950" y="1215299"/>
                  <a:pt x="3729254" y="1287157"/>
                </a:cubicBezTo>
                <a:cubicBezTo>
                  <a:pt x="3810780" y="1310939"/>
                  <a:pt x="3859696" y="1227952"/>
                  <a:pt x="3919628" y="1238578"/>
                </a:cubicBezTo>
                <a:cubicBezTo>
                  <a:pt x="3949596" y="1264639"/>
                  <a:pt x="3860577" y="1306386"/>
                  <a:pt x="3945409" y="1318784"/>
                </a:cubicBezTo>
                <a:cubicBezTo>
                  <a:pt x="3908610" y="1341555"/>
                  <a:pt x="3881289" y="1363817"/>
                  <a:pt x="3855951" y="1390133"/>
                </a:cubicBezTo>
                <a:cubicBezTo>
                  <a:pt x="3810780" y="1437192"/>
                  <a:pt x="3801967" y="1468060"/>
                  <a:pt x="3822900" y="1531314"/>
                </a:cubicBezTo>
                <a:cubicBezTo>
                  <a:pt x="3836562" y="1572808"/>
                  <a:pt x="3856611" y="1611013"/>
                  <a:pt x="3838986" y="1660349"/>
                </a:cubicBezTo>
                <a:cubicBezTo>
                  <a:pt x="3826646" y="1694254"/>
                  <a:pt x="3831494" y="1716517"/>
                  <a:pt x="3877323" y="1701337"/>
                </a:cubicBezTo>
                <a:cubicBezTo>
                  <a:pt x="3926679" y="1685144"/>
                  <a:pt x="3945187" y="1715505"/>
                  <a:pt x="3932849" y="1774963"/>
                </a:cubicBezTo>
                <a:cubicBezTo>
                  <a:pt x="3924917" y="1813169"/>
                  <a:pt x="3933291" y="1824806"/>
                  <a:pt x="3967221" y="1820505"/>
                </a:cubicBezTo>
                <a:cubicBezTo>
                  <a:pt x="4004680" y="1815698"/>
                  <a:pt x="4040375" y="1790649"/>
                  <a:pt x="4086646" y="1802795"/>
                </a:cubicBezTo>
                <a:cubicBezTo>
                  <a:pt x="4049631" y="1872120"/>
                  <a:pt x="3970527" y="1852385"/>
                  <a:pt x="3927340" y="1918423"/>
                </a:cubicBezTo>
                <a:cubicBezTo>
                  <a:pt x="3978900" y="1918674"/>
                  <a:pt x="4018341" y="1918423"/>
                  <a:pt x="4056460" y="1903999"/>
                </a:cubicBezTo>
                <a:cubicBezTo>
                  <a:pt x="4072325" y="1898179"/>
                  <a:pt x="4089732" y="1892109"/>
                  <a:pt x="4098545" y="1912096"/>
                </a:cubicBezTo>
                <a:cubicBezTo>
                  <a:pt x="4108901" y="1936132"/>
                  <a:pt x="4087529" y="1945241"/>
                  <a:pt x="4074527" y="1949542"/>
                </a:cubicBezTo>
                <a:cubicBezTo>
                  <a:pt x="4037951" y="1961686"/>
                  <a:pt x="4009969" y="1990529"/>
                  <a:pt x="3979782" y="2013047"/>
                </a:cubicBezTo>
                <a:cubicBezTo>
                  <a:pt x="3913460" y="2062386"/>
                  <a:pt x="3840746" y="2103626"/>
                  <a:pt x="3784559" y="2185097"/>
                </a:cubicBezTo>
                <a:cubicBezTo>
                  <a:pt x="3855290" y="2164349"/>
                  <a:pt x="3907951" y="2116025"/>
                  <a:pt x="3973612" y="2106157"/>
                </a:cubicBezTo>
                <a:cubicBezTo>
                  <a:pt x="3916764" y="2180290"/>
                  <a:pt x="3843611" y="2229120"/>
                  <a:pt x="3774426" y="2283011"/>
                </a:cubicBezTo>
                <a:cubicBezTo>
                  <a:pt x="3754594" y="2298192"/>
                  <a:pt x="3734543" y="2308566"/>
                  <a:pt x="3730136" y="2341710"/>
                </a:cubicBezTo>
                <a:cubicBezTo>
                  <a:pt x="3721542" y="2405976"/>
                  <a:pt x="3695763" y="2459107"/>
                  <a:pt x="3640678" y="2487444"/>
                </a:cubicBezTo>
                <a:cubicBezTo>
                  <a:pt x="3640238" y="2487699"/>
                  <a:pt x="3643322" y="2497314"/>
                  <a:pt x="3645085" y="2503890"/>
                </a:cubicBezTo>
                <a:cubicBezTo>
                  <a:pt x="3678797" y="2505916"/>
                  <a:pt x="3705458" y="2467963"/>
                  <a:pt x="3748425" y="2480360"/>
                </a:cubicBezTo>
                <a:cubicBezTo>
                  <a:pt x="3707220" y="2531974"/>
                  <a:pt x="3672847" y="2578277"/>
                  <a:pt x="3614458" y="2602819"/>
                </a:cubicBezTo>
                <a:cubicBezTo>
                  <a:pt x="3567745" y="2622300"/>
                  <a:pt x="3510016" y="2633686"/>
                  <a:pt x="3476083" y="2696937"/>
                </a:cubicBezTo>
                <a:cubicBezTo>
                  <a:pt x="3515524" y="2709337"/>
                  <a:pt x="3544831" y="2693651"/>
                  <a:pt x="3574357" y="2682517"/>
                </a:cubicBezTo>
                <a:cubicBezTo>
                  <a:pt x="3619525" y="2665312"/>
                  <a:pt x="3664255" y="2645832"/>
                  <a:pt x="3709425" y="2628625"/>
                </a:cubicBezTo>
                <a:cubicBezTo>
                  <a:pt x="3726611" y="2622047"/>
                  <a:pt x="3745340" y="2617491"/>
                  <a:pt x="3756357" y="2648866"/>
                </a:cubicBezTo>
                <a:cubicBezTo>
                  <a:pt x="3698847" y="2655446"/>
                  <a:pt x="3664475" y="2697951"/>
                  <a:pt x="3628340" y="2737926"/>
                </a:cubicBezTo>
                <a:cubicBezTo>
                  <a:pt x="3608067" y="2760445"/>
                  <a:pt x="3591541" y="2790554"/>
                  <a:pt x="3554967" y="2779169"/>
                </a:cubicBezTo>
                <a:cubicBezTo>
                  <a:pt x="3535796" y="2773097"/>
                  <a:pt x="3523678" y="2790046"/>
                  <a:pt x="3525662" y="2810794"/>
                </a:cubicBezTo>
                <a:cubicBezTo>
                  <a:pt x="3532932" y="2883915"/>
                  <a:pt x="3488203" y="2909469"/>
                  <a:pt x="3441932" y="2923637"/>
                </a:cubicBezTo>
                <a:cubicBezTo>
                  <a:pt x="3354236" y="2950204"/>
                  <a:pt x="3281303" y="3012697"/>
                  <a:pt x="3196032" y="3046854"/>
                </a:cubicBezTo>
                <a:cubicBezTo>
                  <a:pt x="3113184" y="3079999"/>
                  <a:pt x="3049065" y="3158685"/>
                  <a:pt x="2965998" y="3199927"/>
                </a:cubicBezTo>
                <a:cubicBezTo>
                  <a:pt x="2905843" y="3229783"/>
                  <a:pt x="2848335" y="3268239"/>
                  <a:pt x="2786418" y="3295311"/>
                </a:cubicBezTo>
                <a:cubicBezTo>
                  <a:pt x="2639894" y="3359324"/>
                  <a:pt x="2490503" y="3410685"/>
                  <a:pt x="2332519" y="3418022"/>
                </a:cubicBezTo>
                <a:cubicBezTo>
                  <a:pt x="2202077" y="3423842"/>
                  <a:pt x="1070633" y="3418277"/>
                  <a:pt x="611003" y="2585615"/>
                </a:cubicBezTo>
                <a:cubicBezTo>
                  <a:pt x="602189" y="2581565"/>
                  <a:pt x="592275" y="2570939"/>
                  <a:pt x="589190" y="2560818"/>
                </a:cubicBezTo>
                <a:cubicBezTo>
                  <a:pt x="574427" y="2513505"/>
                  <a:pt x="538291" y="2493011"/>
                  <a:pt x="505681" y="2467457"/>
                </a:cubicBezTo>
                <a:cubicBezTo>
                  <a:pt x="477036" y="2444939"/>
                  <a:pt x="446628" y="2421409"/>
                  <a:pt x="434730" y="2383456"/>
                </a:cubicBezTo>
                <a:cubicBezTo>
                  <a:pt x="419086" y="2332854"/>
                  <a:pt x="463594" y="2374348"/>
                  <a:pt x="471748" y="2355119"/>
                </a:cubicBezTo>
                <a:cubicBezTo>
                  <a:pt x="454782" y="2328807"/>
                  <a:pt x="428560" y="2304770"/>
                  <a:pt x="421730" y="2274915"/>
                </a:cubicBezTo>
                <a:cubicBezTo>
                  <a:pt x="396833" y="2167131"/>
                  <a:pt x="343069" y="2088698"/>
                  <a:pt x="262645" y="2027722"/>
                </a:cubicBezTo>
                <a:cubicBezTo>
                  <a:pt x="239509" y="2010264"/>
                  <a:pt x="224307" y="1978384"/>
                  <a:pt x="192799" y="1973326"/>
                </a:cubicBezTo>
                <a:cubicBezTo>
                  <a:pt x="122730" y="1962193"/>
                  <a:pt x="144764" y="1875156"/>
                  <a:pt x="107746" y="1836446"/>
                </a:cubicBezTo>
                <a:cubicBezTo>
                  <a:pt x="100695" y="1829107"/>
                  <a:pt x="94306" y="1814687"/>
                  <a:pt x="95627" y="1804821"/>
                </a:cubicBezTo>
                <a:cubicBezTo>
                  <a:pt x="97609" y="1790649"/>
                  <a:pt x="105983" y="1777240"/>
                  <a:pt x="113034" y="1764589"/>
                </a:cubicBezTo>
                <a:cubicBezTo>
                  <a:pt x="120306" y="1751939"/>
                  <a:pt x="131322" y="1740806"/>
                  <a:pt x="126034" y="1724108"/>
                </a:cubicBezTo>
                <a:cubicBezTo>
                  <a:pt x="123833" y="1717277"/>
                  <a:pt x="125373" y="1693494"/>
                  <a:pt x="109068" y="1712215"/>
                </a:cubicBezTo>
                <a:cubicBezTo>
                  <a:pt x="64340" y="1763578"/>
                  <a:pt x="38339" y="1715001"/>
                  <a:pt x="0" y="1691723"/>
                </a:cubicBezTo>
                <a:cubicBezTo>
                  <a:pt x="30848" y="1667686"/>
                  <a:pt x="58610" y="1650735"/>
                  <a:pt x="63238" y="1614808"/>
                </a:cubicBezTo>
                <a:cubicBezTo>
                  <a:pt x="72712" y="1540674"/>
                  <a:pt x="113253" y="1506772"/>
                  <a:pt x="174729" y="1500192"/>
                </a:cubicBezTo>
                <a:cubicBezTo>
                  <a:pt x="152034" y="1428591"/>
                  <a:pt x="152034" y="1428591"/>
                  <a:pt x="225408" y="1418722"/>
                </a:cubicBezTo>
                <a:cubicBezTo>
                  <a:pt x="197204" y="1373181"/>
                  <a:pt x="197204" y="1361542"/>
                  <a:pt x="231358" y="1345855"/>
                </a:cubicBezTo>
                <a:cubicBezTo>
                  <a:pt x="264188" y="1330927"/>
                  <a:pt x="300543" y="1325867"/>
                  <a:pt x="330952" y="1302844"/>
                </a:cubicBezTo>
                <a:cubicBezTo>
                  <a:pt x="302967" y="1244651"/>
                  <a:pt x="295035" y="1177097"/>
                  <a:pt x="237307" y="1148758"/>
                </a:cubicBezTo>
                <a:cubicBezTo>
                  <a:pt x="228273" y="1144458"/>
                  <a:pt x="222103" y="1127000"/>
                  <a:pt x="227831" y="1116880"/>
                </a:cubicBezTo>
                <a:cubicBezTo>
                  <a:pt x="248764" y="1080194"/>
                  <a:pt x="218798" y="1010614"/>
                  <a:pt x="284017" y="1002772"/>
                </a:cubicBezTo>
                <a:cubicBezTo>
                  <a:pt x="292171" y="1002013"/>
                  <a:pt x="299663" y="994421"/>
                  <a:pt x="293273" y="984554"/>
                </a:cubicBezTo>
                <a:cubicBezTo>
                  <a:pt x="271238" y="950145"/>
                  <a:pt x="297900" y="952421"/>
                  <a:pt x="313983" y="948120"/>
                </a:cubicBezTo>
                <a:cubicBezTo>
                  <a:pt x="333375" y="942809"/>
                  <a:pt x="355409" y="957988"/>
                  <a:pt x="373477" y="939265"/>
                </a:cubicBezTo>
                <a:cubicBezTo>
                  <a:pt x="369289" y="919530"/>
                  <a:pt x="353646" y="919783"/>
                  <a:pt x="342629" y="913458"/>
                </a:cubicBezTo>
                <a:cubicBezTo>
                  <a:pt x="310460" y="895240"/>
                  <a:pt x="284238" y="873483"/>
                  <a:pt x="282695" y="826169"/>
                </a:cubicBezTo>
                <a:cubicBezTo>
                  <a:pt x="281595" y="787964"/>
                  <a:pt x="278069" y="754314"/>
                  <a:pt x="322578" y="742675"/>
                </a:cubicBezTo>
                <a:cubicBezTo>
                  <a:pt x="341086" y="737866"/>
                  <a:pt x="335797" y="710289"/>
                  <a:pt x="325221" y="696626"/>
                </a:cubicBezTo>
                <a:cubicBezTo>
                  <a:pt x="306272" y="672338"/>
                  <a:pt x="290629" y="639953"/>
                  <a:pt x="258017" y="637675"/>
                </a:cubicBezTo>
                <a:cubicBezTo>
                  <a:pt x="238187" y="636158"/>
                  <a:pt x="222983" y="626035"/>
                  <a:pt x="207340" y="614398"/>
                </a:cubicBezTo>
                <a:cubicBezTo>
                  <a:pt x="196103" y="606047"/>
                  <a:pt x="182662" y="598964"/>
                  <a:pt x="183983" y="581001"/>
                </a:cubicBezTo>
                <a:cubicBezTo>
                  <a:pt x="185306" y="563795"/>
                  <a:pt x="198305" y="556711"/>
                  <a:pt x="211526" y="553169"/>
                </a:cubicBezTo>
                <a:cubicBezTo>
                  <a:pt x="255595" y="541784"/>
                  <a:pt x="297017" y="525085"/>
                  <a:pt x="333816" y="486880"/>
                </a:cubicBezTo>
                <a:cubicBezTo>
                  <a:pt x="309357" y="466639"/>
                  <a:pt x="286001" y="451964"/>
                  <a:pt x="267934" y="431469"/>
                </a:cubicBezTo>
                <a:cubicBezTo>
                  <a:pt x="224307" y="381881"/>
                  <a:pt x="593817" y="225772"/>
                  <a:pt x="612325" y="170108"/>
                </a:cubicBezTo>
                <a:cubicBezTo>
                  <a:pt x="618054" y="152904"/>
                  <a:pt x="637663" y="135194"/>
                  <a:pt x="653971" y="130133"/>
                </a:cubicBezTo>
                <a:cubicBezTo>
                  <a:pt x="730427" y="106350"/>
                  <a:pt x="796748" y="52963"/>
                  <a:pt x="874970" y="33228"/>
                </a:cubicBezTo>
                <a:cubicBezTo>
                  <a:pt x="911877" y="23867"/>
                  <a:pt x="948509" y="12925"/>
                  <a:pt x="986021" y="1223"/>
                </a:cubicBezTo>
                <a:close/>
              </a:path>
            </a:pathLst>
          </a:cu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588FC98-B57B-DEE8-98F7-1DAAAA5FBC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6844" y="4129203"/>
            <a:ext cx="6729241" cy="2725971"/>
          </a:xfrm>
        </p:spPr>
        <p:txBody>
          <a:bodyPr vert="horz" lIns="91440" tIns="45720" rIns="91440" bIns="45720" rtlCol="0" anchor="t" wrap="square"/>
          <a:lstStyle/>
          <a:p>
            <a:pPr indent="-228600">
              <a:buFont typeface="Arial" panose="020B0604020202020204" pitchFamily="34" charset="0"/>
              <a:buChar char="•"/>
            </a:pPr>
            <a:r>
              <a:rPr sz="1900">
                <a:latin typeface="Calibri"/>
              </a:rPr>
              <a:t>«Όπως οι σπόροι, έτσι κι εμείς κάνουμε επιλογές κάθε μέρα — αν θα είμαστε ειλικρινείς, θαρραλέοι, καλοί ή αν θα κρυφτούμε από αυτό που είναι σωστό. Σήμερα θα μάθουμε πώς να αναγνωρίζουμε το καλό και την αλήθεια.»</a:t>
            </a:r>
            <a:endParaRPr lang="en-US" sz="3200" b="1">
              <a:solidFill>
                <a:schemeClr val="tx2">
                  <a:lumMod val="90000"/>
                  <a:lumOff val="10000"/>
                </a:schemeClr>
              </a:solidFill>
              <a:latin typeface="Comic Sans MS"/>
            </a:endParaRPr>
          </a:p>
        </p:txBody>
      </p:sp>
      <p:pic>
        <p:nvPicPr>
          <p:cNvPr id="5" name="Content Placeholder 4" descr="A cartoon of two boys holding a teddy bear&#10;&#10;AI-generated content may be incorrect.">
            <a:extLst>
              <a:ext uri="{FF2B5EF4-FFF2-40B4-BE49-F238E27FC236}">
                <a16:creationId xmlns:a16="http://schemas.microsoft.com/office/drawing/2014/main" xmlns="" id="{2550342E-27E1-6FC4-6105-AFD4E3422E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4185" r="-2" b="8632"/>
          <a:stretch>
            <a:fillRect/>
          </a:stretch>
        </p:blipFill>
        <p:spPr>
          <a:xfrm>
            <a:off x="20" y="-172801"/>
            <a:ext cx="4298718" cy="5611400"/>
          </a:xfrm>
          <a:custGeom>
            <a:avLst/>
            <a:gdLst/>
            <a:ahLst/>
            <a:cxnLst/>
            <a:rect l="l" t="t" r="r" b="b"/>
            <a:pathLst>
              <a:path w="4552738" h="5946218">
                <a:moveTo>
                  <a:pt x="0" y="0"/>
                </a:moveTo>
                <a:lnTo>
                  <a:pt x="193217" y="10418"/>
                </a:lnTo>
                <a:cubicBezTo>
                  <a:pt x="612089" y="35802"/>
                  <a:pt x="1030148" y="71660"/>
                  <a:pt x="1446580" y="128061"/>
                </a:cubicBezTo>
                <a:cubicBezTo>
                  <a:pt x="1735723" y="167547"/>
                  <a:pt x="2027715" y="194943"/>
                  <a:pt x="2320927" y="163517"/>
                </a:cubicBezTo>
                <a:cubicBezTo>
                  <a:pt x="2335563" y="161905"/>
                  <a:pt x="2352239" y="156669"/>
                  <a:pt x="2364438" y="161905"/>
                </a:cubicBezTo>
                <a:cubicBezTo>
                  <a:pt x="2506776" y="220729"/>
                  <a:pt x="2662121" y="178424"/>
                  <a:pt x="2809744" y="215490"/>
                </a:cubicBezTo>
                <a:cubicBezTo>
                  <a:pt x="2771925" y="358517"/>
                  <a:pt x="2609662" y="346832"/>
                  <a:pt x="2518162" y="445944"/>
                </a:cubicBezTo>
                <a:cubicBezTo>
                  <a:pt x="2667409" y="485424"/>
                  <a:pt x="2801610" y="525312"/>
                  <a:pt x="2937846" y="555124"/>
                </a:cubicBezTo>
                <a:cubicBezTo>
                  <a:pt x="3082216" y="586550"/>
                  <a:pt x="3204622" y="671561"/>
                  <a:pt x="3345734" y="709433"/>
                </a:cubicBezTo>
                <a:cubicBezTo>
                  <a:pt x="3375832" y="717492"/>
                  <a:pt x="3412025" y="745693"/>
                  <a:pt x="3422598" y="773089"/>
                </a:cubicBezTo>
                <a:cubicBezTo>
                  <a:pt x="3456757" y="861726"/>
                  <a:pt x="4138745" y="1110310"/>
                  <a:pt x="4058225" y="1189273"/>
                </a:cubicBezTo>
                <a:cubicBezTo>
                  <a:pt x="4024878" y="1221909"/>
                  <a:pt x="3981773" y="1245276"/>
                  <a:pt x="3936629" y="1277508"/>
                </a:cubicBezTo>
                <a:cubicBezTo>
                  <a:pt x="4004547" y="1338344"/>
                  <a:pt x="4080998" y="1364935"/>
                  <a:pt x="4162334" y="1383065"/>
                </a:cubicBezTo>
                <a:cubicBezTo>
                  <a:pt x="4186736" y="1388705"/>
                  <a:pt x="4210728" y="1399986"/>
                  <a:pt x="4213168" y="1427383"/>
                </a:cubicBezTo>
                <a:cubicBezTo>
                  <a:pt x="4215607" y="1455987"/>
                  <a:pt x="4190800" y="1467266"/>
                  <a:pt x="4170061" y="1480564"/>
                </a:cubicBezTo>
                <a:cubicBezTo>
                  <a:pt x="4141188" y="1499095"/>
                  <a:pt x="4113127" y="1515214"/>
                  <a:pt x="4076527" y="1517630"/>
                </a:cubicBezTo>
                <a:cubicBezTo>
                  <a:pt x="4016337" y="1521257"/>
                  <a:pt x="3987466" y="1572826"/>
                  <a:pt x="3952493" y="1611502"/>
                </a:cubicBezTo>
                <a:cubicBezTo>
                  <a:pt x="3932973" y="1633259"/>
                  <a:pt x="3923211" y="1677172"/>
                  <a:pt x="3957370" y="1684828"/>
                </a:cubicBezTo>
                <a:cubicBezTo>
                  <a:pt x="4039518" y="1703363"/>
                  <a:pt x="4033011" y="1756946"/>
                  <a:pt x="4030981" y="1817782"/>
                </a:cubicBezTo>
                <a:cubicBezTo>
                  <a:pt x="4028133" y="1893124"/>
                  <a:pt x="3979737" y="1927770"/>
                  <a:pt x="3920363" y="1956780"/>
                </a:cubicBezTo>
                <a:cubicBezTo>
                  <a:pt x="3900029" y="1966851"/>
                  <a:pt x="3871158" y="1966449"/>
                  <a:pt x="3863429" y="1997874"/>
                </a:cubicBezTo>
                <a:cubicBezTo>
                  <a:pt x="3896777" y="2027688"/>
                  <a:pt x="3937444" y="2003517"/>
                  <a:pt x="3973233" y="2011975"/>
                </a:cubicBezTo>
                <a:cubicBezTo>
                  <a:pt x="4002918" y="2018824"/>
                  <a:pt x="4052127" y="2015199"/>
                  <a:pt x="4011458" y="2069991"/>
                </a:cubicBezTo>
                <a:cubicBezTo>
                  <a:pt x="3999664" y="2085704"/>
                  <a:pt x="4013491" y="2097792"/>
                  <a:pt x="4028540" y="2099000"/>
                </a:cubicBezTo>
                <a:cubicBezTo>
                  <a:pt x="4148913" y="2111489"/>
                  <a:pt x="4093606" y="2222285"/>
                  <a:pt x="4132241" y="2280703"/>
                </a:cubicBezTo>
                <a:cubicBezTo>
                  <a:pt x="4142812" y="2296818"/>
                  <a:pt x="4131425" y="2324618"/>
                  <a:pt x="4114752" y="2331466"/>
                </a:cubicBezTo>
                <a:cubicBezTo>
                  <a:pt x="4008205" y="2376592"/>
                  <a:pt x="3993565" y="2484163"/>
                  <a:pt x="3941916" y="2576828"/>
                </a:cubicBezTo>
                <a:cubicBezTo>
                  <a:pt x="3998039" y="2613488"/>
                  <a:pt x="4065138" y="2621547"/>
                  <a:pt x="4125732" y="2645318"/>
                </a:cubicBezTo>
                <a:cubicBezTo>
                  <a:pt x="4188768" y="2670298"/>
                  <a:pt x="4188768" y="2688831"/>
                  <a:pt x="4136714" y="2761349"/>
                </a:cubicBezTo>
                <a:cubicBezTo>
                  <a:pt x="4272135" y="2777064"/>
                  <a:pt x="4272135" y="2777064"/>
                  <a:pt x="4230249" y="2891080"/>
                </a:cubicBezTo>
                <a:cubicBezTo>
                  <a:pt x="4343713" y="2901557"/>
                  <a:pt x="4418537" y="2955542"/>
                  <a:pt x="4436023" y="3073591"/>
                </a:cubicBezTo>
                <a:cubicBezTo>
                  <a:pt x="4444564" y="3130800"/>
                  <a:pt x="4495804" y="3157792"/>
                  <a:pt x="4552738" y="3196068"/>
                </a:cubicBezTo>
                <a:cubicBezTo>
                  <a:pt x="4481978" y="3233136"/>
                  <a:pt x="4433989" y="3310489"/>
                  <a:pt x="4351436" y="3228700"/>
                </a:cubicBezTo>
                <a:cubicBezTo>
                  <a:pt x="4321344" y="3198888"/>
                  <a:pt x="4324186" y="3236761"/>
                  <a:pt x="4320122" y="3247637"/>
                </a:cubicBezTo>
                <a:cubicBezTo>
                  <a:pt x="4310364" y="3274227"/>
                  <a:pt x="4330695" y="3291956"/>
                  <a:pt x="4344116" y="3312099"/>
                </a:cubicBezTo>
                <a:cubicBezTo>
                  <a:pt x="4357130" y="3332244"/>
                  <a:pt x="4372586" y="3353596"/>
                  <a:pt x="4376244" y="3376163"/>
                </a:cubicBezTo>
                <a:cubicBezTo>
                  <a:pt x="4378682" y="3391874"/>
                  <a:pt x="4366890" y="3414835"/>
                  <a:pt x="4353877" y="3426522"/>
                </a:cubicBezTo>
                <a:cubicBezTo>
                  <a:pt x="4285554" y="3488163"/>
                  <a:pt x="4326221" y="3626757"/>
                  <a:pt x="4196898" y="3644486"/>
                </a:cubicBezTo>
                <a:cubicBezTo>
                  <a:pt x="4138745" y="3652541"/>
                  <a:pt x="4110687" y="3703306"/>
                  <a:pt x="4067986" y="3731106"/>
                </a:cubicBezTo>
                <a:cubicBezTo>
                  <a:pt x="3919551" y="3828201"/>
                  <a:pt x="3820322" y="3953097"/>
                  <a:pt x="3774370" y="4124729"/>
                </a:cubicBezTo>
                <a:cubicBezTo>
                  <a:pt x="3761764" y="4172269"/>
                  <a:pt x="3713368" y="4210546"/>
                  <a:pt x="3682054" y="4252444"/>
                </a:cubicBezTo>
                <a:cubicBezTo>
                  <a:pt x="3697103" y="4283064"/>
                  <a:pt x="3779250" y="4216990"/>
                  <a:pt x="3750377" y="4297567"/>
                </a:cubicBezTo>
                <a:cubicBezTo>
                  <a:pt x="3728417" y="4358002"/>
                  <a:pt x="3672294" y="4395470"/>
                  <a:pt x="3619425" y="4431328"/>
                </a:cubicBezTo>
                <a:cubicBezTo>
                  <a:pt x="3559239" y="4472019"/>
                  <a:pt x="3492545" y="4504653"/>
                  <a:pt x="3465296" y="4579993"/>
                </a:cubicBezTo>
                <a:cubicBezTo>
                  <a:pt x="3459603" y="4596110"/>
                  <a:pt x="3441305" y="4613031"/>
                  <a:pt x="3425038" y="4619479"/>
                </a:cubicBezTo>
                <a:cubicBezTo>
                  <a:pt x="2576720" y="5945389"/>
                  <a:pt x="488463" y="5954251"/>
                  <a:pt x="247714" y="5944983"/>
                </a:cubicBezTo>
                <a:cubicBezTo>
                  <a:pt x="174818" y="5942062"/>
                  <a:pt x="102913" y="5934760"/>
                  <a:pt x="31834" y="5923857"/>
                </a:cubicBezTo>
                <a:lnTo>
                  <a:pt x="0" y="5917408"/>
                </a:lnTo>
                <a:close/>
              </a:path>
            </a:pathLst>
          </a:custGeom>
        </p:spPr>
      </p:pic>
      <p:pic>
        <p:nvPicPr>
          <p:cNvPr id="6" name="Picture 5" descr="Cartoon characters on a street&#10;&#10;AI-generated content may be incorrect.">
            <a:extLst>
              <a:ext uri="{FF2B5EF4-FFF2-40B4-BE49-F238E27FC236}">
                <a16:creationId xmlns:a16="http://schemas.microsoft.com/office/drawing/2014/main" xmlns="" id="{9964397F-3C24-8D47-CAFE-67107D39D6D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280" r="25494" b="-2"/>
          <a:stretch>
            <a:fillRect/>
          </a:stretch>
        </p:blipFill>
        <p:spPr>
          <a:xfrm>
            <a:off x="8641529" y="-173184"/>
            <a:ext cx="3538926" cy="4290182"/>
          </a:xfrm>
          <a:custGeom>
            <a:avLst/>
            <a:gdLst/>
            <a:ahLst/>
            <a:cxnLst/>
            <a:rect l="l" t="t" r="r" b="b"/>
            <a:pathLst>
              <a:path w="3538926" h="4290182">
                <a:moveTo>
                  <a:pt x="1370437" y="0"/>
                </a:moveTo>
                <a:lnTo>
                  <a:pt x="3538926" y="0"/>
                </a:lnTo>
                <a:lnTo>
                  <a:pt x="3538926" y="4256362"/>
                </a:lnTo>
                <a:lnTo>
                  <a:pt x="3455334" y="4273195"/>
                </a:lnTo>
                <a:cubicBezTo>
                  <a:pt x="3401009" y="4281478"/>
                  <a:pt x="3346052" y="4287025"/>
                  <a:pt x="3290337" y="4289244"/>
                </a:cubicBezTo>
                <a:cubicBezTo>
                  <a:pt x="3106332" y="4296285"/>
                  <a:pt x="1510274" y="4289552"/>
                  <a:pt x="861903" y="3282295"/>
                </a:cubicBezTo>
                <a:cubicBezTo>
                  <a:pt x="849470" y="3277397"/>
                  <a:pt x="835485" y="3264542"/>
                  <a:pt x="831133" y="3252299"/>
                </a:cubicBezTo>
                <a:cubicBezTo>
                  <a:pt x="810307" y="3195065"/>
                  <a:pt x="759333" y="3170274"/>
                  <a:pt x="713332" y="3139362"/>
                </a:cubicBezTo>
                <a:cubicBezTo>
                  <a:pt x="672925" y="3112122"/>
                  <a:pt x="630030" y="3083658"/>
                  <a:pt x="613246" y="3037747"/>
                </a:cubicBezTo>
                <a:cubicBezTo>
                  <a:pt x="591178" y="2976535"/>
                  <a:pt x="653963" y="3026730"/>
                  <a:pt x="665465" y="3003469"/>
                </a:cubicBezTo>
                <a:cubicBezTo>
                  <a:pt x="641532" y="2971640"/>
                  <a:pt x="604543" y="2942562"/>
                  <a:pt x="594908" y="2906447"/>
                </a:cubicBezTo>
                <a:cubicBezTo>
                  <a:pt x="559787" y="2776063"/>
                  <a:pt x="483946" y="2681183"/>
                  <a:pt x="370497" y="2607422"/>
                </a:cubicBezTo>
                <a:cubicBezTo>
                  <a:pt x="337860" y="2586304"/>
                  <a:pt x="316415" y="2547739"/>
                  <a:pt x="271969" y="2541620"/>
                </a:cubicBezTo>
                <a:cubicBezTo>
                  <a:pt x="173127" y="2528152"/>
                  <a:pt x="204209" y="2422866"/>
                  <a:pt x="151990" y="2376038"/>
                </a:cubicBezTo>
                <a:cubicBezTo>
                  <a:pt x="142044" y="2367161"/>
                  <a:pt x="133031" y="2349717"/>
                  <a:pt x="134895" y="2337782"/>
                </a:cubicBezTo>
                <a:cubicBezTo>
                  <a:pt x="137691" y="2320639"/>
                  <a:pt x="149504" y="2304419"/>
                  <a:pt x="159450" y="2289115"/>
                </a:cubicBezTo>
                <a:cubicBezTo>
                  <a:pt x="169707" y="2273813"/>
                  <a:pt x="185247" y="2260344"/>
                  <a:pt x="177788" y="2240145"/>
                </a:cubicBezTo>
                <a:cubicBezTo>
                  <a:pt x="174683" y="2231882"/>
                  <a:pt x="176855" y="2203112"/>
                  <a:pt x="153855" y="2225759"/>
                </a:cubicBezTo>
                <a:cubicBezTo>
                  <a:pt x="90759" y="2287892"/>
                  <a:pt x="54081" y="2229129"/>
                  <a:pt x="0" y="2200970"/>
                </a:cubicBezTo>
                <a:cubicBezTo>
                  <a:pt x="43514" y="2171892"/>
                  <a:pt x="82677" y="2151388"/>
                  <a:pt x="89205" y="2107927"/>
                </a:cubicBezTo>
                <a:cubicBezTo>
                  <a:pt x="102570" y="2018249"/>
                  <a:pt x="159758" y="1977237"/>
                  <a:pt x="246479" y="1969279"/>
                </a:cubicBezTo>
                <a:cubicBezTo>
                  <a:pt x="214465" y="1882663"/>
                  <a:pt x="214465" y="1882663"/>
                  <a:pt x="317968" y="1870725"/>
                </a:cubicBezTo>
                <a:cubicBezTo>
                  <a:pt x="278183" y="1815635"/>
                  <a:pt x="278183" y="1801556"/>
                  <a:pt x="326361" y="1782580"/>
                </a:cubicBezTo>
                <a:cubicBezTo>
                  <a:pt x="372673" y="1764521"/>
                  <a:pt x="423957" y="1758400"/>
                  <a:pt x="466852" y="1730550"/>
                </a:cubicBezTo>
                <a:cubicBezTo>
                  <a:pt x="427377" y="1660155"/>
                  <a:pt x="416187" y="1578436"/>
                  <a:pt x="334753" y="1544155"/>
                </a:cubicBezTo>
                <a:cubicBezTo>
                  <a:pt x="322010" y="1538952"/>
                  <a:pt x="313307" y="1517834"/>
                  <a:pt x="321386" y="1505592"/>
                </a:cubicBezTo>
                <a:cubicBezTo>
                  <a:pt x="350915" y="1461214"/>
                  <a:pt x="308644" y="1377045"/>
                  <a:pt x="400645" y="1367557"/>
                </a:cubicBezTo>
                <a:cubicBezTo>
                  <a:pt x="412147" y="1366640"/>
                  <a:pt x="422716" y="1357456"/>
                  <a:pt x="413701" y="1345520"/>
                </a:cubicBezTo>
                <a:cubicBezTo>
                  <a:pt x="382618" y="1303896"/>
                  <a:pt x="420228" y="1306649"/>
                  <a:pt x="442916" y="1301447"/>
                </a:cubicBezTo>
                <a:cubicBezTo>
                  <a:pt x="470270" y="1295021"/>
                  <a:pt x="501352" y="1313384"/>
                  <a:pt x="526840" y="1290735"/>
                </a:cubicBezTo>
                <a:cubicBezTo>
                  <a:pt x="520932" y="1266862"/>
                  <a:pt x="498866" y="1267167"/>
                  <a:pt x="483325" y="1259517"/>
                </a:cubicBezTo>
                <a:cubicBezTo>
                  <a:pt x="437945" y="1237479"/>
                  <a:pt x="400956" y="1211159"/>
                  <a:pt x="398780" y="1153924"/>
                </a:cubicBezTo>
                <a:cubicBezTo>
                  <a:pt x="397228" y="1107708"/>
                  <a:pt x="392254" y="1067003"/>
                  <a:pt x="455041" y="1052922"/>
                </a:cubicBezTo>
                <a:cubicBezTo>
                  <a:pt x="481149" y="1047106"/>
                  <a:pt x="473687" y="1013747"/>
                  <a:pt x="458768" y="997218"/>
                </a:cubicBezTo>
                <a:cubicBezTo>
                  <a:pt x="432038" y="967837"/>
                  <a:pt x="409972" y="928661"/>
                  <a:pt x="363968" y="925907"/>
                </a:cubicBezTo>
                <a:cubicBezTo>
                  <a:pt x="335995" y="924071"/>
                  <a:pt x="314548" y="911826"/>
                  <a:pt x="292481" y="897749"/>
                </a:cubicBezTo>
                <a:cubicBezTo>
                  <a:pt x="276630" y="887646"/>
                  <a:pt x="257670" y="879078"/>
                  <a:pt x="259533" y="857348"/>
                </a:cubicBezTo>
                <a:cubicBezTo>
                  <a:pt x="261399" y="836535"/>
                  <a:pt x="279736" y="827966"/>
                  <a:pt x="298387" y="823681"/>
                </a:cubicBezTo>
                <a:cubicBezTo>
                  <a:pt x="360552" y="809909"/>
                  <a:pt x="418983" y="789708"/>
                  <a:pt x="470893" y="743493"/>
                </a:cubicBezTo>
                <a:cubicBezTo>
                  <a:pt x="436390" y="719007"/>
                  <a:pt x="403444" y="701256"/>
                  <a:pt x="377957" y="676463"/>
                </a:cubicBezTo>
                <a:cubicBezTo>
                  <a:pt x="316415" y="616477"/>
                  <a:pt x="837660" y="427634"/>
                  <a:pt x="863768" y="360299"/>
                </a:cubicBezTo>
                <a:cubicBezTo>
                  <a:pt x="871849" y="339488"/>
                  <a:pt x="899511" y="318064"/>
                  <a:pt x="922515" y="311942"/>
                </a:cubicBezTo>
                <a:cubicBezTo>
                  <a:pt x="1030367" y="283171"/>
                  <a:pt x="1123922" y="218591"/>
                  <a:pt x="1234265" y="194718"/>
                </a:cubicBezTo>
                <a:cubicBezTo>
                  <a:pt x="1338390" y="172070"/>
                  <a:pt x="1440960" y="141768"/>
                  <a:pt x="1555030" y="111776"/>
                </a:cubicBezTo>
                <a:cubicBezTo>
                  <a:pt x="1520063" y="74130"/>
                  <a:pt x="1471575" y="57526"/>
                  <a:pt x="1428216" y="3675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37612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xmlns="" id="{09C509D2-0C1A-47B8-89C1-D3AB17D452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3F6DA4-E061-0445-D148-1B8B9CEAB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607" y="371937"/>
            <a:ext cx="4753535" cy="1672499"/>
          </a:xfrm>
        </p:spPr>
        <p:txBody>
          <a:bodyPr vert="horz" lIns="91440" tIns="45720" rIns="91440" bIns="45720" rtlCol="0" anchor="ctr" wrap="square"/>
          <a:lstStyle/>
          <a:p>
            <a:pPr algn="ctr"/>
            <a:r>
              <a:rPr sz="2600">
                <a:latin typeface="Calibri"/>
              </a:rPr>
              <a:t>Τι είναι καλό;</a:t>
            </a:r>
            <a:endParaRPr lang="en-US" b="1">
              <a:solidFill>
                <a:schemeClr val="tx2">
                  <a:lumMod val="90000"/>
                  <a:lumOff val="10000"/>
                </a:schemeClr>
              </a:solidFill>
              <a:latin typeface="Comic Sans MS"/>
            </a:endParaRPr>
          </a:p>
        </p:txBody>
      </p:sp>
      <p:pic>
        <p:nvPicPr>
          <p:cNvPr id="5" name="Content Placeholder 4" descr="A child with painted hands&#10;&#10;AI-generated content may be incorrect.">
            <a:extLst>
              <a:ext uri="{FF2B5EF4-FFF2-40B4-BE49-F238E27FC236}">
                <a16:creationId xmlns:a16="http://schemas.microsoft.com/office/drawing/2014/main" xmlns="" id="{B5A9CF95-486C-6E88-0DE8-83E5DC705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5880" r="-2" b="11627"/>
          <a:stretch>
            <a:fillRect/>
          </a:stretch>
        </p:blipFill>
        <p:spPr>
          <a:xfrm>
            <a:off x="-4642" y="10"/>
            <a:ext cx="3006061" cy="3339639"/>
          </a:xfrm>
          <a:prstGeom prst="rect">
            <a:avLst/>
          </a:prstGeom>
        </p:spPr>
      </p:pic>
      <p:pic>
        <p:nvPicPr>
          <p:cNvPr id="7" name="Picture 6" descr="A group of kids playing with a person in a wheelchair&#10;&#10;AI-generated content may be incorrect.">
            <a:extLst>
              <a:ext uri="{FF2B5EF4-FFF2-40B4-BE49-F238E27FC236}">
                <a16:creationId xmlns:a16="http://schemas.microsoft.com/office/drawing/2014/main" xmlns="" id="{74688C49-61B8-8B63-65FA-D2B3F349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436" b="-1"/>
          <a:stretch>
            <a:fillRect/>
          </a:stretch>
        </p:blipFill>
        <p:spPr>
          <a:xfrm>
            <a:off x="3198068" y="10"/>
            <a:ext cx="2991088" cy="3339639"/>
          </a:xfrm>
          <a:prstGeom prst="rect">
            <a:avLst/>
          </a:prstGeom>
        </p:spPr>
      </p:pic>
      <p:pic>
        <p:nvPicPr>
          <p:cNvPr id="6" name="Picture 5" descr="A group of kids collecting garbage&#10;&#10;AI-generated content may be incorrect.">
            <a:extLst>
              <a:ext uri="{FF2B5EF4-FFF2-40B4-BE49-F238E27FC236}">
                <a16:creationId xmlns:a16="http://schemas.microsoft.com/office/drawing/2014/main" xmlns="" id="{6DF3E53C-A668-BC7E-4C30-A6FFEB71F46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405" r="1" b="14636"/>
          <a:stretch>
            <a:fillRect/>
          </a:stretch>
        </p:blipFill>
        <p:spPr>
          <a:xfrm>
            <a:off x="-2" y="3518351"/>
            <a:ext cx="6189158" cy="33396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0A3918E-DFA4-D3CA-D835-094D4410C5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00265" y="2043531"/>
            <a:ext cx="5450219" cy="4064848"/>
          </a:xfrm>
        </p:spPr>
        <p:txBody>
          <a:bodyPr vert="horz" lIns="91440" tIns="45720" rIns="91440" bIns="45720" rtlCol="0" anchor="t" wrap="square"/>
          <a:lstStyle/>
          <a:p>
            <a:pPr indent="-228600" algn="ctr">
              <a:buFont typeface="Arial" panose="020B0604020202020204" pitchFamily="34" charset="0"/>
              <a:buChar char="•"/>
            </a:pPr>
            <a:r>
              <a:rPr sz="1900">
                <a:latin typeface="Calibri"/>
              </a:rPr>
              <a:t>Καλό είναι οι πράξεις που βοηθούν, φροντίζουν, στηρίζουν και προστατεύουν. Περιλαμβάνει την καλοσύνη, το μοίρασμα, την ειλικρίνεια και τη βοήθεια προς τους άλλους.</a:t>
            </a:r>
          </a:p>
        </p:txBody>
      </p:sp>
    </p:spTree>
    <p:extLst>
      <p:ext uri="{BB962C8B-B14F-4D97-AF65-F5344CB8AC3E}">
        <p14:creationId xmlns:p14="http://schemas.microsoft.com/office/powerpoint/2010/main" val="107495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xmlns="" id="{1EE285D5-8110-4AE6-AF36-F83E457E17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59F9C4-6F88-F63C-4C9C-5043FFFA4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28" y="464408"/>
            <a:ext cx="4399872" cy="1642533"/>
          </a:xfrm>
        </p:spPr>
        <p:txBody>
          <a:bodyPr vert="horz" lIns="91440" tIns="45720" rIns="91440" bIns="45720" rtlCol="0" anchor="b" wrap="square"/>
          <a:lstStyle/>
          <a:p>
            <a:pPr algn="ctr"/>
            <a:r>
              <a:rPr sz="2600">
                <a:latin typeface="Calibri"/>
              </a:rPr>
              <a:t>Παραδείγματα καλού</a:t>
            </a:r>
            <a:endParaRPr lang="en-US"/>
          </a:p>
        </p:txBody>
      </p:sp>
      <p:sp>
        <p:nvSpPr>
          <p:cNvPr id="41" name="sketch line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29328" y="2457800"/>
            <a:ext cx="3877056" cy="18288"/>
          </a:xfrm>
          <a:custGeom>
            <a:avLst/>
            <a:gdLst>
              <a:gd name="csX0" fmla="*/ 0 w 3877056"/>
              <a:gd name="csY0" fmla="*/ 0 h 18288"/>
              <a:gd name="csX1" fmla="*/ 723717 w 3877056"/>
              <a:gd name="csY1" fmla="*/ 0 h 18288"/>
              <a:gd name="csX2" fmla="*/ 1447434 w 3877056"/>
              <a:gd name="csY2" fmla="*/ 0 h 18288"/>
              <a:gd name="csX3" fmla="*/ 1977299 w 3877056"/>
              <a:gd name="csY3" fmla="*/ 0 h 18288"/>
              <a:gd name="csX4" fmla="*/ 2623475 w 3877056"/>
              <a:gd name="csY4" fmla="*/ 0 h 18288"/>
              <a:gd name="csX5" fmla="*/ 3192109 w 3877056"/>
              <a:gd name="csY5" fmla="*/ 0 h 18288"/>
              <a:gd name="csX6" fmla="*/ 3877056 w 3877056"/>
              <a:gd name="csY6" fmla="*/ 0 h 18288"/>
              <a:gd name="csX7" fmla="*/ 3877056 w 3877056"/>
              <a:gd name="csY7" fmla="*/ 18288 h 18288"/>
              <a:gd name="csX8" fmla="*/ 3230880 w 3877056"/>
              <a:gd name="csY8" fmla="*/ 18288 h 18288"/>
              <a:gd name="csX9" fmla="*/ 2662245 w 3877056"/>
              <a:gd name="csY9" fmla="*/ 18288 h 18288"/>
              <a:gd name="csX10" fmla="*/ 2016069 w 3877056"/>
              <a:gd name="csY10" fmla="*/ 18288 h 18288"/>
              <a:gd name="csX11" fmla="*/ 1408664 w 3877056"/>
              <a:gd name="csY11" fmla="*/ 18288 h 18288"/>
              <a:gd name="csX12" fmla="*/ 840029 w 3877056"/>
              <a:gd name="csY12" fmla="*/ 18288 h 18288"/>
              <a:gd name="csX13" fmla="*/ 0 w 3877056"/>
              <a:gd name="csY13" fmla="*/ 18288 h 18288"/>
              <a:gd name="csX14" fmla="*/ 0 w 3877056"/>
              <a:gd name="csY1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877056" h="18288" fill="none" extrusionOk="0">
                <a:moveTo>
                  <a:pt x="0" y="0"/>
                </a:moveTo>
                <a:cubicBezTo>
                  <a:pt x="155902" y="14477"/>
                  <a:pt x="567164" y="18992"/>
                  <a:pt x="723717" y="0"/>
                </a:cubicBezTo>
                <a:cubicBezTo>
                  <a:pt x="880270" y="-18992"/>
                  <a:pt x="1230427" y="-33316"/>
                  <a:pt x="1447434" y="0"/>
                </a:cubicBezTo>
                <a:cubicBezTo>
                  <a:pt x="1664441" y="33316"/>
                  <a:pt x="1866557" y="5702"/>
                  <a:pt x="1977299" y="0"/>
                </a:cubicBezTo>
                <a:cubicBezTo>
                  <a:pt x="2088041" y="-5702"/>
                  <a:pt x="2302485" y="24099"/>
                  <a:pt x="2623475" y="0"/>
                </a:cubicBezTo>
                <a:cubicBezTo>
                  <a:pt x="2944465" y="-24099"/>
                  <a:pt x="2993399" y="-19795"/>
                  <a:pt x="3192109" y="0"/>
                </a:cubicBezTo>
                <a:cubicBezTo>
                  <a:pt x="3390819" y="19795"/>
                  <a:pt x="3581349" y="-26551"/>
                  <a:pt x="3877056" y="0"/>
                </a:cubicBezTo>
                <a:cubicBezTo>
                  <a:pt x="3877095" y="7328"/>
                  <a:pt x="3877675" y="9982"/>
                  <a:pt x="3877056" y="18288"/>
                </a:cubicBezTo>
                <a:cubicBezTo>
                  <a:pt x="3576596" y="42394"/>
                  <a:pt x="3502355" y="16962"/>
                  <a:pt x="3230880" y="18288"/>
                </a:cubicBezTo>
                <a:cubicBezTo>
                  <a:pt x="2959405" y="19614"/>
                  <a:pt x="2924948" y="18543"/>
                  <a:pt x="2662245" y="18288"/>
                </a:cubicBezTo>
                <a:cubicBezTo>
                  <a:pt x="2399543" y="18033"/>
                  <a:pt x="2231855" y="26028"/>
                  <a:pt x="2016069" y="18288"/>
                </a:cubicBezTo>
                <a:cubicBezTo>
                  <a:pt x="1800283" y="10548"/>
                  <a:pt x="1665927" y="755"/>
                  <a:pt x="1408664" y="18288"/>
                </a:cubicBezTo>
                <a:cubicBezTo>
                  <a:pt x="1151402" y="35821"/>
                  <a:pt x="1016899" y="28407"/>
                  <a:pt x="840029" y="18288"/>
                </a:cubicBezTo>
                <a:cubicBezTo>
                  <a:pt x="663160" y="8169"/>
                  <a:pt x="304031" y="-14425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877056" h="18288" stroke="0" extrusionOk="0">
                <a:moveTo>
                  <a:pt x="0" y="0"/>
                </a:moveTo>
                <a:cubicBezTo>
                  <a:pt x="205869" y="28368"/>
                  <a:pt x="460328" y="6409"/>
                  <a:pt x="646176" y="0"/>
                </a:cubicBezTo>
                <a:cubicBezTo>
                  <a:pt x="832024" y="-6409"/>
                  <a:pt x="1043494" y="26447"/>
                  <a:pt x="1331123" y="0"/>
                </a:cubicBezTo>
                <a:cubicBezTo>
                  <a:pt x="1618752" y="-26447"/>
                  <a:pt x="1675797" y="-26969"/>
                  <a:pt x="1938528" y="0"/>
                </a:cubicBezTo>
                <a:cubicBezTo>
                  <a:pt x="2201259" y="26969"/>
                  <a:pt x="2439942" y="23453"/>
                  <a:pt x="2662245" y="0"/>
                </a:cubicBezTo>
                <a:cubicBezTo>
                  <a:pt x="2884548" y="-23453"/>
                  <a:pt x="3094562" y="-7899"/>
                  <a:pt x="3308421" y="0"/>
                </a:cubicBezTo>
                <a:cubicBezTo>
                  <a:pt x="3522280" y="7899"/>
                  <a:pt x="3615459" y="3066"/>
                  <a:pt x="3877056" y="0"/>
                </a:cubicBezTo>
                <a:cubicBezTo>
                  <a:pt x="3877383" y="8595"/>
                  <a:pt x="3876984" y="13110"/>
                  <a:pt x="3877056" y="18288"/>
                </a:cubicBezTo>
                <a:cubicBezTo>
                  <a:pt x="3624575" y="4903"/>
                  <a:pt x="3478089" y="20597"/>
                  <a:pt x="3230880" y="18288"/>
                </a:cubicBezTo>
                <a:cubicBezTo>
                  <a:pt x="2983671" y="15979"/>
                  <a:pt x="2743376" y="19903"/>
                  <a:pt x="2507163" y="18288"/>
                </a:cubicBezTo>
                <a:cubicBezTo>
                  <a:pt x="2270950" y="16673"/>
                  <a:pt x="1992617" y="19013"/>
                  <a:pt x="1822216" y="18288"/>
                </a:cubicBezTo>
                <a:cubicBezTo>
                  <a:pt x="1651815" y="17563"/>
                  <a:pt x="1370782" y="42338"/>
                  <a:pt x="1253581" y="18288"/>
                </a:cubicBezTo>
                <a:cubicBezTo>
                  <a:pt x="1136380" y="-5762"/>
                  <a:pt x="854528" y="8046"/>
                  <a:pt x="723717" y="18288"/>
                </a:cubicBezTo>
                <a:cubicBezTo>
                  <a:pt x="592906" y="28530"/>
                  <a:pt x="166343" y="24405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BA12FF6-D345-85CF-68C3-29AEA2ECF7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9118" y="2741264"/>
            <a:ext cx="4654410" cy="3745627"/>
          </a:xfrm>
        </p:spPr>
        <p:txBody>
          <a:bodyPr vert="horz" lIns="91440" tIns="45720" rIns="91440" bIns="45720" rtlCol="0" anchor="t" wrap="square"/>
          <a:lstStyle/>
          <a:p>
            <a:pPr indent="-228600">
              <a:buFont typeface="Arial" panose="020B0604020202020204" pitchFamily="34" charset="0"/>
              <a:buChar char="•"/>
            </a:pPr>
            <a:r>
              <a:rPr sz="2600">
                <a:latin typeface="Calibri"/>
              </a:rPr>
              <a:t>Βοηθάω κάποιον που του έπεσαν τα βιβλία.</a:t>
            </a:r>
          </a:p>
          <a:p>
            <a:r>
              <a:rPr sz="2200">
                <a:latin typeface="Calibri"/>
              </a:rPr>
              <a:t>Καλώ ένα νέο παιδί να παίξει.</a:t>
            </a:r>
          </a:p>
          <a:p>
            <a:r>
              <a:rPr sz="2200">
                <a:latin typeface="Calibri"/>
              </a:rPr>
              <a:t>Λέω «συγγνώμη» όταν έχω κάνει λάθος.</a:t>
            </a:r>
          </a:p>
        </p:txBody>
      </p:sp>
      <p:pic>
        <p:nvPicPr>
          <p:cNvPr id="8" name="Picture 7" descr="A group of kids hugging&#10;&#10;AI-generated content may be incorrect.">
            <a:extLst>
              <a:ext uri="{FF2B5EF4-FFF2-40B4-BE49-F238E27FC236}">
                <a16:creationId xmlns:a16="http://schemas.microsoft.com/office/drawing/2014/main" xmlns="" id="{E3DA3CB4-75B1-A828-573E-F581D229E8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442" r="12993" b="1"/>
          <a:stretch>
            <a:fillRect/>
          </a:stretch>
        </p:blipFill>
        <p:spPr>
          <a:xfrm>
            <a:off x="5376648" y="448967"/>
            <a:ext cx="2800021" cy="2607952"/>
          </a:xfrm>
          <a:custGeom>
            <a:avLst/>
            <a:gdLst/>
            <a:ahLst/>
            <a:cxnLst/>
            <a:rect l="l" t="t" r="r" b="b"/>
            <a:pathLst>
              <a:path w="2800021" h="2607952">
                <a:moveTo>
                  <a:pt x="1896921" y="1283"/>
                </a:moveTo>
                <a:cubicBezTo>
                  <a:pt x="1964079" y="3763"/>
                  <a:pt x="2031133" y="9836"/>
                  <a:pt x="2097856" y="19493"/>
                </a:cubicBezTo>
                <a:cubicBezTo>
                  <a:pt x="2197875" y="35580"/>
                  <a:pt x="2298741" y="25628"/>
                  <a:pt x="2399244" y="18812"/>
                </a:cubicBezTo>
                <a:cubicBezTo>
                  <a:pt x="2520913" y="10497"/>
                  <a:pt x="2642460" y="5999"/>
                  <a:pt x="2764369" y="19631"/>
                </a:cubicBezTo>
                <a:lnTo>
                  <a:pt x="2781331" y="20066"/>
                </a:lnTo>
                <a:lnTo>
                  <a:pt x="2771027" y="223244"/>
                </a:lnTo>
                <a:cubicBezTo>
                  <a:pt x="2770027" y="306498"/>
                  <a:pt x="2772785" y="389724"/>
                  <a:pt x="2780906" y="472842"/>
                </a:cubicBezTo>
                <a:cubicBezTo>
                  <a:pt x="2793852" y="625932"/>
                  <a:pt x="2795719" y="779623"/>
                  <a:pt x="2786483" y="932933"/>
                </a:cubicBezTo>
                <a:cubicBezTo>
                  <a:pt x="2780058" y="1071462"/>
                  <a:pt x="2764299" y="1209772"/>
                  <a:pt x="2777754" y="1348629"/>
                </a:cubicBezTo>
                <a:cubicBezTo>
                  <a:pt x="2782361" y="1396405"/>
                  <a:pt x="2793512" y="1443308"/>
                  <a:pt x="2796058" y="1491412"/>
                </a:cubicBezTo>
                <a:cubicBezTo>
                  <a:pt x="2808180" y="1716767"/>
                  <a:pt x="2789997" y="1941359"/>
                  <a:pt x="2775088" y="2165950"/>
                </a:cubicBezTo>
                <a:cubicBezTo>
                  <a:pt x="2769633" y="2247759"/>
                  <a:pt x="2762966" y="2329567"/>
                  <a:pt x="2777876" y="2411376"/>
                </a:cubicBezTo>
                <a:cubicBezTo>
                  <a:pt x="2783785" y="2445894"/>
                  <a:pt x="2787349" y="2480670"/>
                  <a:pt x="2788562" y="2515512"/>
                </a:cubicBezTo>
                <a:lnTo>
                  <a:pt x="2785862" y="2598193"/>
                </a:lnTo>
                <a:lnTo>
                  <a:pt x="2765823" y="2598670"/>
                </a:lnTo>
                <a:cubicBezTo>
                  <a:pt x="2658539" y="2600165"/>
                  <a:pt x="2550823" y="2613972"/>
                  <a:pt x="2444081" y="2598670"/>
                </a:cubicBezTo>
                <a:cubicBezTo>
                  <a:pt x="2255735" y="2573645"/>
                  <a:pt x="2065408" y="2570205"/>
                  <a:pt x="1876379" y="2588429"/>
                </a:cubicBezTo>
                <a:cubicBezTo>
                  <a:pt x="1663187" y="2606148"/>
                  <a:pt x="1449075" y="2607414"/>
                  <a:pt x="1235711" y="2592226"/>
                </a:cubicBezTo>
                <a:cubicBezTo>
                  <a:pt x="1077655" y="2581411"/>
                  <a:pt x="919274" y="2573358"/>
                  <a:pt x="760677" y="2583023"/>
                </a:cubicBezTo>
                <a:cubicBezTo>
                  <a:pt x="699945" y="2586819"/>
                  <a:pt x="640728" y="2603387"/>
                  <a:pt x="580211" y="2605228"/>
                </a:cubicBezTo>
                <a:cubicBezTo>
                  <a:pt x="409739" y="2610520"/>
                  <a:pt x="239309" y="2608104"/>
                  <a:pt x="68912" y="2597979"/>
                </a:cubicBezTo>
                <a:lnTo>
                  <a:pt x="9851" y="2595036"/>
                </a:lnTo>
                <a:lnTo>
                  <a:pt x="14918" y="2533474"/>
                </a:lnTo>
                <a:cubicBezTo>
                  <a:pt x="24226" y="2470964"/>
                  <a:pt x="33057" y="2409078"/>
                  <a:pt x="21123" y="2345943"/>
                </a:cubicBezTo>
                <a:cubicBezTo>
                  <a:pt x="15873" y="2318439"/>
                  <a:pt x="11935" y="2290684"/>
                  <a:pt x="9189" y="2262929"/>
                </a:cubicBezTo>
                <a:cubicBezTo>
                  <a:pt x="3723" y="2192068"/>
                  <a:pt x="5681" y="2120806"/>
                  <a:pt x="15036" y="2050394"/>
                </a:cubicBezTo>
                <a:cubicBezTo>
                  <a:pt x="23988" y="1968631"/>
                  <a:pt x="9428" y="1886367"/>
                  <a:pt x="21362" y="1804853"/>
                </a:cubicBezTo>
                <a:cubicBezTo>
                  <a:pt x="29835" y="1739206"/>
                  <a:pt x="30157" y="1672681"/>
                  <a:pt x="22317" y="1606945"/>
                </a:cubicBezTo>
                <a:cubicBezTo>
                  <a:pt x="8211" y="1482675"/>
                  <a:pt x="9093" y="1357041"/>
                  <a:pt x="24942" y="1233009"/>
                </a:cubicBezTo>
                <a:cubicBezTo>
                  <a:pt x="34728" y="1160621"/>
                  <a:pt x="40337" y="1086110"/>
                  <a:pt x="22794" y="1015097"/>
                </a:cubicBezTo>
                <a:cubicBezTo>
                  <a:pt x="-18498" y="848195"/>
                  <a:pt x="5610" y="681043"/>
                  <a:pt x="22794" y="515015"/>
                </a:cubicBezTo>
                <a:cubicBezTo>
                  <a:pt x="33236" y="425851"/>
                  <a:pt x="33475" y="335698"/>
                  <a:pt x="23510" y="246472"/>
                </a:cubicBezTo>
                <a:cubicBezTo>
                  <a:pt x="14667" y="180579"/>
                  <a:pt x="9392" y="114270"/>
                  <a:pt x="7698" y="47862"/>
                </a:cubicBezTo>
                <a:lnTo>
                  <a:pt x="8577" y="16981"/>
                </a:lnTo>
                <a:lnTo>
                  <a:pt x="105876" y="19483"/>
                </a:lnTo>
                <a:cubicBezTo>
                  <a:pt x="269744" y="18941"/>
                  <a:pt x="433357" y="6953"/>
                  <a:pt x="596356" y="8998"/>
                </a:cubicBezTo>
                <a:cubicBezTo>
                  <a:pt x="687063" y="10088"/>
                  <a:pt x="777528" y="30535"/>
                  <a:pt x="868476" y="26719"/>
                </a:cubicBezTo>
                <a:cubicBezTo>
                  <a:pt x="1144104" y="15541"/>
                  <a:pt x="1419853" y="19221"/>
                  <a:pt x="1695360" y="4635"/>
                </a:cubicBezTo>
                <a:cubicBezTo>
                  <a:pt x="1762501" y="-82"/>
                  <a:pt x="1829763" y="-1196"/>
                  <a:pt x="1896921" y="1283"/>
                </a:cubicBezTo>
                <a:close/>
              </a:path>
            </a:pathLst>
          </a:custGeom>
        </p:spPr>
      </p:pic>
      <p:pic>
        <p:nvPicPr>
          <p:cNvPr id="5" name="Content Placeholder 4" descr="Cartoon characters hugging on a beach&#10;&#10;AI-generated content may be incorrect.">
            <a:extLst>
              <a:ext uri="{FF2B5EF4-FFF2-40B4-BE49-F238E27FC236}">
                <a16:creationId xmlns:a16="http://schemas.microsoft.com/office/drawing/2014/main" xmlns="" id="{E905914C-1C7A-613C-1552-64DDB9DAD6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6315" r="1121" b="6"/>
          <a:stretch>
            <a:fillRect/>
          </a:stretch>
        </p:blipFill>
        <p:spPr>
          <a:xfrm>
            <a:off x="5371395" y="3215684"/>
            <a:ext cx="2809123" cy="3034623"/>
          </a:xfrm>
          <a:custGeom>
            <a:avLst/>
            <a:gdLst/>
            <a:ahLst/>
            <a:cxnLst/>
            <a:rect l="l" t="t" r="r" b="b"/>
            <a:pathLst>
              <a:path w="2809123" h="3034623">
                <a:moveTo>
                  <a:pt x="909359" y="1412"/>
                </a:moveTo>
                <a:cubicBezTo>
                  <a:pt x="958144" y="-855"/>
                  <a:pt x="1007041" y="-392"/>
                  <a:pt x="1055844" y="2812"/>
                </a:cubicBezTo>
                <a:cubicBezTo>
                  <a:pt x="1188892" y="11671"/>
                  <a:pt x="1321724" y="23752"/>
                  <a:pt x="1455098" y="27433"/>
                </a:cubicBezTo>
                <a:cubicBezTo>
                  <a:pt x="1585007" y="30886"/>
                  <a:pt x="1714916" y="19724"/>
                  <a:pt x="1844174" y="11211"/>
                </a:cubicBezTo>
                <a:cubicBezTo>
                  <a:pt x="2032760" y="-1215"/>
                  <a:pt x="2221452" y="7644"/>
                  <a:pt x="2410145" y="15353"/>
                </a:cubicBezTo>
                <a:cubicBezTo>
                  <a:pt x="2481555" y="18287"/>
                  <a:pt x="2552964" y="17014"/>
                  <a:pt x="2624374" y="15060"/>
                </a:cubicBezTo>
                <a:lnTo>
                  <a:pt x="2784992" y="11774"/>
                </a:lnTo>
                <a:lnTo>
                  <a:pt x="2785432" y="38761"/>
                </a:lnTo>
                <a:cubicBezTo>
                  <a:pt x="2800584" y="206742"/>
                  <a:pt x="2808948" y="374831"/>
                  <a:pt x="2808827" y="543247"/>
                </a:cubicBezTo>
                <a:cubicBezTo>
                  <a:pt x="2810305" y="612173"/>
                  <a:pt x="2806257" y="681111"/>
                  <a:pt x="2796705" y="749514"/>
                </a:cubicBezTo>
                <a:cubicBezTo>
                  <a:pt x="2780583" y="847684"/>
                  <a:pt x="2768461" y="946836"/>
                  <a:pt x="2778522" y="1046533"/>
                </a:cubicBezTo>
                <a:cubicBezTo>
                  <a:pt x="2785553" y="1115252"/>
                  <a:pt x="2789675" y="1183862"/>
                  <a:pt x="2789432" y="1252908"/>
                </a:cubicBezTo>
                <a:cubicBezTo>
                  <a:pt x="2789432" y="1411618"/>
                  <a:pt x="2787978" y="1570434"/>
                  <a:pt x="2791008" y="1729144"/>
                </a:cubicBezTo>
                <a:cubicBezTo>
                  <a:pt x="2793675" y="1870399"/>
                  <a:pt x="2799493" y="2011110"/>
                  <a:pt x="2784826" y="2152475"/>
                </a:cubicBezTo>
                <a:cubicBezTo>
                  <a:pt x="2763249" y="2361141"/>
                  <a:pt x="2770159" y="2570898"/>
                  <a:pt x="2772704" y="2780218"/>
                </a:cubicBezTo>
                <a:lnTo>
                  <a:pt x="2785201" y="3024103"/>
                </a:lnTo>
                <a:lnTo>
                  <a:pt x="2729575" y="3019707"/>
                </a:lnTo>
                <a:cubicBezTo>
                  <a:pt x="2664468" y="3010397"/>
                  <a:pt x="2600011" y="3001566"/>
                  <a:pt x="2534253" y="3013501"/>
                </a:cubicBezTo>
                <a:cubicBezTo>
                  <a:pt x="2505606" y="3018752"/>
                  <a:pt x="2476698" y="3022690"/>
                  <a:pt x="2447790" y="3025435"/>
                </a:cubicBezTo>
                <a:cubicBezTo>
                  <a:pt x="2373985" y="3030901"/>
                  <a:pt x="2299762" y="3028945"/>
                  <a:pt x="2226426" y="3019587"/>
                </a:cubicBezTo>
                <a:cubicBezTo>
                  <a:pt x="2141266" y="3010636"/>
                  <a:pt x="2055584" y="3025196"/>
                  <a:pt x="1970684" y="3013262"/>
                </a:cubicBezTo>
                <a:cubicBezTo>
                  <a:pt x="1902309" y="3004788"/>
                  <a:pt x="1833021" y="3004466"/>
                  <a:pt x="1764554" y="3012307"/>
                </a:cubicBezTo>
                <a:cubicBezTo>
                  <a:pt x="1635120" y="3026413"/>
                  <a:pt x="1504268" y="3025530"/>
                  <a:pt x="1375082" y="3009682"/>
                </a:cubicBezTo>
                <a:cubicBezTo>
                  <a:pt x="1299687" y="2999895"/>
                  <a:pt x="1222081" y="2994286"/>
                  <a:pt x="1148118" y="3011830"/>
                </a:cubicBezTo>
                <a:cubicBezTo>
                  <a:pt x="974281" y="3053123"/>
                  <a:pt x="800184" y="3029015"/>
                  <a:pt x="627259" y="3011830"/>
                </a:cubicBezTo>
                <a:cubicBezTo>
                  <a:pt x="534391" y="3001387"/>
                  <a:pt x="440493" y="3001148"/>
                  <a:pt x="347559" y="3011113"/>
                </a:cubicBezTo>
                <a:cubicBezTo>
                  <a:pt x="278929" y="3019957"/>
                  <a:pt x="209866" y="3025232"/>
                  <a:pt x="140699" y="3026927"/>
                </a:cubicBezTo>
                <a:lnTo>
                  <a:pt x="44501" y="3024299"/>
                </a:lnTo>
                <a:lnTo>
                  <a:pt x="26973" y="2893528"/>
                </a:lnTo>
                <a:cubicBezTo>
                  <a:pt x="-4174" y="2764506"/>
                  <a:pt x="-10619" y="2635110"/>
                  <a:pt x="19693" y="2504963"/>
                </a:cubicBezTo>
                <a:cubicBezTo>
                  <a:pt x="48311" y="2384006"/>
                  <a:pt x="46914" y="2257385"/>
                  <a:pt x="15637" y="2137152"/>
                </a:cubicBezTo>
                <a:cubicBezTo>
                  <a:pt x="8714" y="2106022"/>
                  <a:pt x="4478" y="2074304"/>
                  <a:pt x="2986" y="2042386"/>
                </a:cubicBezTo>
                <a:cubicBezTo>
                  <a:pt x="-6442" y="1925867"/>
                  <a:pt x="9430" y="1810973"/>
                  <a:pt x="22676" y="1695829"/>
                </a:cubicBezTo>
                <a:cubicBezTo>
                  <a:pt x="31508" y="1622442"/>
                  <a:pt x="44993" y="1548304"/>
                  <a:pt x="22676" y="1475668"/>
                </a:cubicBezTo>
                <a:cubicBezTo>
                  <a:pt x="7389" y="1425047"/>
                  <a:pt x="3989" y="1371313"/>
                  <a:pt x="12773" y="1319017"/>
                </a:cubicBezTo>
                <a:cubicBezTo>
                  <a:pt x="27582" y="1226202"/>
                  <a:pt x="30672" y="1131749"/>
                  <a:pt x="21961" y="1038096"/>
                </a:cubicBezTo>
                <a:cubicBezTo>
                  <a:pt x="16209" y="976348"/>
                  <a:pt x="17092" y="914112"/>
                  <a:pt x="24587" y="852564"/>
                </a:cubicBezTo>
                <a:cubicBezTo>
                  <a:pt x="34491" y="769801"/>
                  <a:pt x="49886" y="685536"/>
                  <a:pt x="31150" y="602524"/>
                </a:cubicBezTo>
                <a:cubicBezTo>
                  <a:pt x="1315" y="470626"/>
                  <a:pt x="7282" y="338854"/>
                  <a:pt x="19217" y="205958"/>
                </a:cubicBezTo>
                <a:cubicBezTo>
                  <a:pt x="23692" y="156512"/>
                  <a:pt x="28406" y="106785"/>
                  <a:pt x="29763" y="56918"/>
                </a:cubicBezTo>
                <a:lnTo>
                  <a:pt x="29335" y="22484"/>
                </a:lnTo>
                <a:lnTo>
                  <a:pt x="182423" y="11326"/>
                </a:lnTo>
                <a:cubicBezTo>
                  <a:pt x="307134" y="-180"/>
                  <a:pt x="431415" y="11326"/>
                  <a:pt x="556126" y="18689"/>
                </a:cubicBezTo>
                <a:cubicBezTo>
                  <a:pt x="625195" y="22602"/>
                  <a:pt x="694588" y="27319"/>
                  <a:pt x="763549" y="16388"/>
                </a:cubicBezTo>
                <a:cubicBezTo>
                  <a:pt x="811902" y="8674"/>
                  <a:pt x="860574" y="3678"/>
                  <a:pt x="909359" y="1412"/>
                </a:cubicBezTo>
                <a:close/>
              </a:path>
            </a:pathLst>
          </a:custGeom>
        </p:spPr>
      </p:pic>
      <p:pic>
        <p:nvPicPr>
          <p:cNvPr id="6" name="Picture 5" descr="A cartoon of a child hugging a stitch&#10;&#10;AI-generated content may be incorrect.">
            <a:extLst>
              <a:ext uri="{FF2B5EF4-FFF2-40B4-BE49-F238E27FC236}">
                <a16:creationId xmlns:a16="http://schemas.microsoft.com/office/drawing/2014/main" xmlns="" id="{7A44C2F8-2DBE-EDCE-FB2E-7106633922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63" r="-2" b="-2"/>
          <a:stretch>
            <a:fillRect/>
          </a:stretch>
        </p:blipFill>
        <p:spPr>
          <a:xfrm>
            <a:off x="8344949" y="453323"/>
            <a:ext cx="3451906" cy="3553662"/>
          </a:xfrm>
          <a:custGeom>
            <a:avLst/>
            <a:gdLst/>
            <a:ahLst/>
            <a:cxnLst/>
            <a:rect l="l" t="t" r="r" b="b"/>
            <a:pathLst>
              <a:path w="3451906" h="3553662">
                <a:moveTo>
                  <a:pt x="723689" y="906"/>
                </a:moveTo>
                <a:cubicBezTo>
                  <a:pt x="772066" y="2729"/>
                  <a:pt x="820443" y="7023"/>
                  <a:pt x="868820" y="11181"/>
                </a:cubicBezTo>
                <a:cubicBezTo>
                  <a:pt x="1039107" y="26039"/>
                  <a:pt x="1209273" y="19359"/>
                  <a:pt x="1379198" y="8454"/>
                </a:cubicBezTo>
                <a:cubicBezTo>
                  <a:pt x="1496186" y="1474"/>
                  <a:pt x="1613486" y="5305"/>
                  <a:pt x="1729930" y="19904"/>
                </a:cubicBezTo>
                <a:lnTo>
                  <a:pt x="1770732" y="22354"/>
                </a:lnTo>
                <a:lnTo>
                  <a:pt x="1793470" y="25525"/>
                </a:lnTo>
                <a:lnTo>
                  <a:pt x="1895014" y="29765"/>
                </a:lnTo>
                <a:lnTo>
                  <a:pt x="1895984" y="30265"/>
                </a:lnTo>
                <a:lnTo>
                  <a:pt x="1908078" y="30265"/>
                </a:lnTo>
                <a:lnTo>
                  <a:pt x="1909048" y="29667"/>
                </a:lnTo>
                <a:lnTo>
                  <a:pt x="2008240" y="25525"/>
                </a:lnTo>
                <a:lnTo>
                  <a:pt x="2081672" y="15283"/>
                </a:lnTo>
                <a:lnTo>
                  <a:pt x="2184918" y="9562"/>
                </a:lnTo>
                <a:cubicBezTo>
                  <a:pt x="2268544" y="8356"/>
                  <a:pt x="2352209" y="10573"/>
                  <a:pt x="2435750" y="16224"/>
                </a:cubicBezTo>
                <a:cubicBezTo>
                  <a:pt x="2589588" y="24540"/>
                  <a:pt x="2743185" y="15952"/>
                  <a:pt x="2896904" y="5864"/>
                </a:cubicBezTo>
                <a:cubicBezTo>
                  <a:pt x="2988276" y="-133"/>
                  <a:pt x="3079618" y="1639"/>
                  <a:pt x="3170959" y="5268"/>
                </a:cubicBezTo>
                <a:lnTo>
                  <a:pt x="3437940" y="15543"/>
                </a:lnTo>
                <a:lnTo>
                  <a:pt x="3440062" y="77084"/>
                </a:lnTo>
                <a:cubicBezTo>
                  <a:pt x="3439759" y="207598"/>
                  <a:pt x="3426999" y="337557"/>
                  <a:pt x="3419542" y="467764"/>
                </a:cubicBezTo>
                <a:cubicBezTo>
                  <a:pt x="3416314" y="527314"/>
                  <a:pt x="3411472" y="587156"/>
                  <a:pt x="3410666" y="646723"/>
                </a:cubicBezTo>
                <a:cubicBezTo>
                  <a:pt x="3409858" y="706293"/>
                  <a:pt x="3413086" y="765586"/>
                  <a:pt x="3425999" y="824040"/>
                </a:cubicBezTo>
                <a:cubicBezTo>
                  <a:pt x="3458153" y="973974"/>
                  <a:pt x="3447305" y="1120693"/>
                  <a:pt x="3425999" y="1269168"/>
                </a:cubicBezTo>
                <a:cubicBezTo>
                  <a:pt x="3415281" y="1344279"/>
                  <a:pt x="3402111" y="1421878"/>
                  <a:pt x="3425353" y="1494944"/>
                </a:cubicBezTo>
                <a:cubicBezTo>
                  <a:pt x="3464867" y="1616236"/>
                  <a:pt x="3452342" y="1736506"/>
                  <a:pt x="3438266" y="1858381"/>
                </a:cubicBezTo>
                <a:cubicBezTo>
                  <a:pt x="3429228" y="1937294"/>
                  <a:pt x="3419930" y="2017084"/>
                  <a:pt x="3430518" y="2095996"/>
                </a:cubicBezTo>
                <a:cubicBezTo>
                  <a:pt x="3446660" y="2216411"/>
                  <a:pt x="3439170" y="2335949"/>
                  <a:pt x="3431293" y="2456072"/>
                </a:cubicBezTo>
                <a:cubicBezTo>
                  <a:pt x="3426129" y="2537469"/>
                  <a:pt x="3413086" y="2619889"/>
                  <a:pt x="3430002" y="2700556"/>
                </a:cubicBezTo>
                <a:cubicBezTo>
                  <a:pt x="3441812" y="2765790"/>
                  <a:pt x="3444254" y="2832749"/>
                  <a:pt x="3437233" y="2898861"/>
                </a:cubicBezTo>
                <a:cubicBezTo>
                  <a:pt x="3429485" y="3003493"/>
                  <a:pt x="3415798" y="3108125"/>
                  <a:pt x="3435297" y="3213050"/>
                </a:cubicBezTo>
                <a:cubicBezTo>
                  <a:pt x="3445497" y="3268582"/>
                  <a:pt x="3441754" y="3324843"/>
                  <a:pt x="3438137" y="3380812"/>
                </a:cubicBezTo>
                <a:lnTo>
                  <a:pt x="3429447" y="3533975"/>
                </a:lnTo>
                <a:lnTo>
                  <a:pt x="3428457" y="3533971"/>
                </a:lnTo>
                <a:cubicBezTo>
                  <a:pt x="3362736" y="3534214"/>
                  <a:pt x="3297429" y="3530092"/>
                  <a:pt x="3232020" y="3523062"/>
                </a:cubicBezTo>
                <a:cubicBezTo>
                  <a:pt x="3137124" y="3513000"/>
                  <a:pt x="3042746" y="3525122"/>
                  <a:pt x="2949304" y="3541245"/>
                </a:cubicBezTo>
                <a:cubicBezTo>
                  <a:pt x="2884196" y="3550796"/>
                  <a:pt x="2818577" y="3554844"/>
                  <a:pt x="2752970" y="3553366"/>
                </a:cubicBezTo>
                <a:cubicBezTo>
                  <a:pt x="2592664" y="3553487"/>
                  <a:pt x="2432670" y="3545124"/>
                  <a:pt x="2272778" y="3529971"/>
                </a:cubicBezTo>
                <a:cubicBezTo>
                  <a:pt x="2213920" y="3526298"/>
                  <a:pt x="2154916" y="3527959"/>
                  <a:pt x="2096275" y="3534941"/>
                </a:cubicBezTo>
                <a:cubicBezTo>
                  <a:pt x="2030066" y="3541923"/>
                  <a:pt x="1963369" y="3539486"/>
                  <a:pt x="1897658" y="3527668"/>
                </a:cubicBezTo>
                <a:cubicBezTo>
                  <a:pt x="1858723" y="3520213"/>
                  <a:pt x="1819789" y="3518153"/>
                  <a:pt x="1780854" y="3518637"/>
                </a:cubicBezTo>
                <a:cubicBezTo>
                  <a:pt x="1741920" y="3519123"/>
                  <a:pt x="1702985" y="3522153"/>
                  <a:pt x="1664051" y="3524880"/>
                </a:cubicBezTo>
                <a:cubicBezTo>
                  <a:pt x="1450275" y="3539790"/>
                  <a:pt x="1236498" y="3557973"/>
                  <a:pt x="1021996" y="3545850"/>
                </a:cubicBezTo>
                <a:cubicBezTo>
                  <a:pt x="976208" y="3543304"/>
                  <a:pt x="931564" y="3532154"/>
                  <a:pt x="886089" y="3527546"/>
                </a:cubicBezTo>
                <a:cubicBezTo>
                  <a:pt x="753918" y="3514091"/>
                  <a:pt x="622269" y="3529851"/>
                  <a:pt x="490410" y="3536275"/>
                </a:cubicBezTo>
                <a:cubicBezTo>
                  <a:pt x="344484" y="3545511"/>
                  <a:pt x="198194" y="3543645"/>
                  <a:pt x="52476" y="3530699"/>
                </a:cubicBezTo>
                <a:lnTo>
                  <a:pt x="16096" y="3528137"/>
                </a:lnTo>
                <a:lnTo>
                  <a:pt x="13820" y="3457111"/>
                </a:lnTo>
                <a:cubicBezTo>
                  <a:pt x="6425" y="3369848"/>
                  <a:pt x="-1454" y="3282586"/>
                  <a:pt x="8728" y="3195323"/>
                </a:cubicBezTo>
                <a:cubicBezTo>
                  <a:pt x="18037" y="3120746"/>
                  <a:pt x="19541" y="3045559"/>
                  <a:pt x="13214" y="2970732"/>
                </a:cubicBezTo>
                <a:cubicBezTo>
                  <a:pt x="6911" y="2888880"/>
                  <a:pt x="6911" y="2806721"/>
                  <a:pt x="13214" y="2724870"/>
                </a:cubicBezTo>
                <a:cubicBezTo>
                  <a:pt x="18062" y="2646442"/>
                  <a:pt x="26184" y="2567797"/>
                  <a:pt x="17457" y="2489589"/>
                </a:cubicBezTo>
                <a:cubicBezTo>
                  <a:pt x="5335" y="2379639"/>
                  <a:pt x="9335" y="2270015"/>
                  <a:pt x="16729" y="2160282"/>
                </a:cubicBezTo>
                <a:cubicBezTo>
                  <a:pt x="22790" y="2069639"/>
                  <a:pt x="31640" y="1978667"/>
                  <a:pt x="17335" y="1888460"/>
                </a:cubicBezTo>
                <a:cubicBezTo>
                  <a:pt x="159" y="1768104"/>
                  <a:pt x="-4267" y="1646557"/>
                  <a:pt x="4122" y="1525448"/>
                </a:cubicBezTo>
                <a:cubicBezTo>
                  <a:pt x="17093" y="1276969"/>
                  <a:pt x="13820" y="1028271"/>
                  <a:pt x="23760" y="779682"/>
                </a:cubicBezTo>
                <a:cubicBezTo>
                  <a:pt x="27153" y="697655"/>
                  <a:pt x="8971" y="616065"/>
                  <a:pt x="8002" y="534256"/>
                </a:cubicBezTo>
                <a:cubicBezTo>
                  <a:pt x="6790" y="436250"/>
                  <a:pt x="11124" y="337998"/>
                  <a:pt x="14291" y="239596"/>
                </a:cubicBezTo>
                <a:lnTo>
                  <a:pt x="13744" y="13183"/>
                </a:lnTo>
                <a:lnTo>
                  <a:pt x="56934" y="10499"/>
                </a:lnTo>
                <a:cubicBezTo>
                  <a:pt x="147688" y="3411"/>
                  <a:pt x="238784" y="3411"/>
                  <a:pt x="329538" y="10499"/>
                </a:cubicBezTo>
                <a:cubicBezTo>
                  <a:pt x="412505" y="17614"/>
                  <a:pt x="495870" y="15924"/>
                  <a:pt x="578558" y="5455"/>
                </a:cubicBezTo>
                <a:cubicBezTo>
                  <a:pt x="626936" y="-270"/>
                  <a:pt x="675313" y="-917"/>
                  <a:pt x="723689" y="906"/>
                </a:cubicBezTo>
                <a:close/>
              </a:path>
            </a:pathLst>
          </a:custGeom>
        </p:spPr>
      </p:pic>
      <p:pic>
        <p:nvPicPr>
          <p:cNvPr id="7" name="Picture 6" descr="A cartoon fish swimming in the water&#10;&#10;AI-generated content may be incorrect.">
            <a:extLst>
              <a:ext uri="{FF2B5EF4-FFF2-40B4-BE49-F238E27FC236}">
                <a16:creationId xmlns:a16="http://schemas.microsoft.com/office/drawing/2014/main" xmlns="" id="{6F193DBB-E1EF-C6A0-7E63-3D2B08C7964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1059" r="-2" b="31917"/>
          <a:stretch>
            <a:fillRect/>
          </a:stretch>
        </p:blipFill>
        <p:spPr>
          <a:xfrm>
            <a:off x="8350554" y="4171427"/>
            <a:ext cx="3434858" cy="2084130"/>
          </a:xfrm>
          <a:custGeom>
            <a:avLst/>
            <a:gdLst/>
            <a:ahLst/>
            <a:cxnLst/>
            <a:rect l="l" t="t" r="r" b="b"/>
            <a:pathLst>
              <a:path w="3434858" h="2084130">
                <a:moveTo>
                  <a:pt x="1225971" y="1141"/>
                </a:moveTo>
                <a:cubicBezTo>
                  <a:pt x="1283624" y="3345"/>
                  <a:pt x="1341187" y="8746"/>
                  <a:pt x="1398467" y="17334"/>
                </a:cubicBezTo>
                <a:cubicBezTo>
                  <a:pt x="1484331" y="31639"/>
                  <a:pt x="1570921" y="22789"/>
                  <a:pt x="1657200" y="16728"/>
                </a:cubicBezTo>
                <a:cubicBezTo>
                  <a:pt x="1761649" y="9334"/>
                  <a:pt x="1865993" y="5334"/>
                  <a:pt x="1970648" y="17456"/>
                </a:cubicBezTo>
                <a:cubicBezTo>
                  <a:pt x="2045091" y="26183"/>
                  <a:pt x="2119948" y="18061"/>
                  <a:pt x="2194600" y="13213"/>
                </a:cubicBezTo>
                <a:cubicBezTo>
                  <a:pt x="2272509" y="6910"/>
                  <a:pt x="2350711" y="6910"/>
                  <a:pt x="2428622" y="13213"/>
                </a:cubicBezTo>
                <a:cubicBezTo>
                  <a:pt x="2499846" y="19540"/>
                  <a:pt x="2571412" y="18037"/>
                  <a:pt x="2642398" y="8727"/>
                </a:cubicBezTo>
                <a:cubicBezTo>
                  <a:pt x="2725458" y="-1455"/>
                  <a:pt x="2808518" y="6424"/>
                  <a:pt x="2891579" y="13819"/>
                </a:cubicBezTo>
                <a:cubicBezTo>
                  <a:pt x="3037765" y="27031"/>
                  <a:pt x="3183847" y="21092"/>
                  <a:pt x="3329721" y="11394"/>
                </a:cubicBezTo>
                <a:lnTo>
                  <a:pt x="3422995" y="10092"/>
                </a:lnTo>
                <a:lnTo>
                  <a:pt x="3423106" y="30386"/>
                </a:lnTo>
                <a:cubicBezTo>
                  <a:pt x="3435867" y="237971"/>
                  <a:pt x="3438238" y="446198"/>
                  <a:pt x="3430208" y="654090"/>
                </a:cubicBezTo>
                <a:cubicBezTo>
                  <a:pt x="3423106" y="827990"/>
                  <a:pt x="3429304" y="1002474"/>
                  <a:pt x="3417295" y="1176228"/>
                </a:cubicBezTo>
                <a:cubicBezTo>
                  <a:pt x="3411355" y="1261425"/>
                  <a:pt x="3404770" y="1348083"/>
                  <a:pt x="3419490" y="1431526"/>
                </a:cubicBezTo>
                <a:cubicBezTo>
                  <a:pt x="3444413" y="1572253"/>
                  <a:pt x="3430724" y="1710643"/>
                  <a:pt x="3415229" y="1849910"/>
                </a:cubicBezTo>
                <a:cubicBezTo>
                  <a:pt x="3410101" y="1894678"/>
                  <a:pt x="3408864" y="1939801"/>
                  <a:pt x="3411481" y="1984635"/>
                </a:cubicBezTo>
                <a:lnTo>
                  <a:pt x="3420281" y="2045052"/>
                </a:lnTo>
                <a:lnTo>
                  <a:pt x="3334389" y="2032837"/>
                </a:lnTo>
                <a:cubicBezTo>
                  <a:pt x="3297879" y="2029644"/>
                  <a:pt x="3261227" y="2028419"/>
                  <a:pt x="3224622" y="2029160"/>
                </a:cubicBezTo>
                <a:cubicBezTo>
                  <a:pt x="3151412" y="2030641"/>
                  <a:pt x="3078391" y="2039983"/>
                  <a:pt x="3007079" y="2057157"/>
                </a:cubicBezTo>
                <a:cubicBezTo>
                  <a:pt x="2872697" y="2088306"/>
                  <a:pt x="2737925" y="2094750"/>
                  <a:pt x="2602371" y="2064436"/>
                </a:cubicBezTo>
                <a:cubicBezTo>
                  <a:pt x="2476389" y="2035818"/>
                  <a:pt x="2344507" y="2037215"/>
                  <a:pt x="2219280" y="2068494"/>
                </a:cubicBezTo>
                <a:cubicBezTo>
                  <a:pt x="2186857" y="2075416"/>
                  <a:pt x="2153821" y="2079653"/>
                  <a:pt x="2120577" y="2081145"/>
                </a:cubicBezTo>
                <a:cubicBezTo>
                  <a:pt x="1999217" y="2090573"/>
                  <a:pt x="1879549" y="2074701"/>
                  <a:pt x="1759622" y="2061453"/>
                </a:cubicBezTo>
                <a:cubicBezTo>
                  <a:pt x="1683186" y="2052622"/>
                  <a:pt x="1605969" y="2039136"/>
                  <a:pt x="1530313" y="2061453"/>
                </a:cubicBezTo>
                <a:cubicBezTo>
                  <a:pt x="1477590" y="2076742"/>
                  <a:pt x="1421623" y="2080142"/>
                  <a:pt x="1367155" y="2071358"/>
                </a:cubicBezTo>
                <a:cubicBezTo>
                  <a:pt x="1270484" y="2056548"/>
                  <a:pt x="1172107" y="2053457"/>
                  <a:pt x="1074563" y="2062169"/>
                </a:cubicBezTo>
                <a:cubicBezTo>
                  <a:pt x="1010251" y="2067921"/>
                  <a:pt x="945429" y="2067038"/>
                  <a:pt x="881325" y="2059543"/>
                </a:cubicBezTo>
                <a:cubicBezTo>
                  <a:pt x="795121" y="2049639"/>
                  <a:pt x="707357" y="2034243"/>
                  <a:pt x="620895" y="2052980"/>
                </a:cubicBezTo>
                <a:cubicBezTo>
                  <a:pt x="483518" y="2082816"/>
                  <a:pt x="346272" y="2076848"/>
                  <a:pt x="207854" y="2064914"/>
                </a:cubicBezTo>
                <a:cubicBezTo>
                  <a:pt x="156354" y="2060439"/>
                  <a:pt x="104562" y="2055725"/>
                  <a:pt x="52622" y="2054367"/>
                </a:cubicBezTo>
                <a:lnTo>
                  <a:pt x="12047" y="2054851"/>
                </a:lnTo>
                <a:lnTo>
                  <a:pt x="2957" y="1815310"/>
                </a:lnTo>
                <a:cubicBezTo>
                  <a:pt x="-270" y="1732929"/>
                  <a:pt x="-1846" y="1650548"/>
                  <a:pt x="3487" y="1568139"/>
                </a:cubicBezTo>
                <a:cubicBezTo>
                  <a:pt x="12457" y="1429500"/>
                  <a:pt x="20094" y="1290971"/>
                  <a:pt x="12700" y="1152224"/>
                </a:cubicBezTo>
                <a:cubicBezTo>
                  <a:pt x="7675" y="1076879"/>
                  <a:pt x="5703" y="1001421"/>
                  <a:pt x="6775" y="925999"/>
                </a:cubicBezTo>
                <a:lnTo>
                  <a:pt x="11863" y="832882"/>
                </a:lnTo>
                <a:lnTo>
                  <a:pt x="20970" y="766654"/>
                </a:lnTo>
                <a:lnTo>
                  <a:pt x="24654" y="677192"/>
                </a:lnTo>
                <a:lnTo>
                  <a:pt x="25185" y="676317"/>
                </a:lnTo>
                <a:lnTo>
                  <a:pt x="25185" y="665409"/>
                </a:lnTo>
                <a:lnTo>
                  <a:pt x="24741" y="664535"/>
                </a:lnTo>
                <a:lnTo>
                  <a:pt x="20970" y="572951"/>
                </a:lnTo>
                <a:lnTo>
                  <a:pt x="18150" y="552445"/>
                </a:lnTo>
                <a:lnTo>
                  <a:pt x="15972" y="515645"/>
                </a:lnTo>
                <a:cubicBezTo>
                  <a:pt x="2990" y="410624"/>
                  <a:pt x="-416" y="304831"/>
                  <a:pt x="5790" y="199319"/>
                </a:cubicBezTo>
                <a:lnTo>
                  <a:pt x="13901" y="9025"/>
                </a:lnTo>
                <a:lnTo>
                  <a:pt x="109477" y="8001"/>
                </a:lnTo>
                <a:cubicBezTo>
                  <a:pt x="187346" y="8970"/>
                  <a:pt x="265007" y="27152"/>
                  <a:pt x="343084" y="23759"/>
                </a:cubicBezTo>
                <a:cubicBezTo>
                  <a:pt x="579702" y="13819"/>
                  <a:pt x="816423" y="17092"/>
                  <a:pt x="1052937" y="4121"/>
                </a:cubicBezTo>
                <a:cubicBezTo>
                  <a:pt x="1110576" y="-73"/>
                  <a:pt x="1168318" y="-1064"/>
                  <a:pt x="1225971" y="114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59440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394</Words>
  <Application>Microsoft Office PowerPoint</Application>
  <PresentationFormat>Custom</PresentationFormat>
  <Paragraphs>50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 Lesson plan : Fairy tales with a lesson "What Is Right? – Telling Good from Evil and Truth from Lies"   </vt:lpstr>
      <vt:lpstr>Introduction The Parable of the Two Seeds </vt:lpstr>
      <vt:lpstr>The first seed said</vt:lpstr>
      <vt:lpstr>The second seed said</vt:lpstr>
      <vt:lpstr>PowerPoint Presentation</vt:lpstr>
      <vt:lpstr>Discussion Questions:</vt:lpstr>
      <vt:lpstr>Transition:</vt:lpstr>
      <vt:lpstr>What Is Good?</vt:lpstr>
      <vt:lpstr>Examples of Good</vt:lpstr>
      <vt:lpstr>What Is Evil?</vt:lpstr>
      <vt:lpstr>Examples of Evill</vt:lpstr>
      <vt:lpstr>What Is Truth?</vt:lpstr>
      <vt:lpstr>What Is a Lie?</vt:lpstr>
      <vt:lpstr>GAME : THINK AND STAND </vt:lpstr>
      <vt:lpstr>THANK YOU FOR ATTENTION !  We live to do good to other people. For example, I live only  for that. And other people, I wonder what they live for.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Lesson plan : Fairy tales with a lesson "What Is Right? – Telling Good from Evil and Truth from Lies"   </dc:title>
  <dc:creator>Vostro</dc:creator>
  <cp:lastModifiedBy>Vostro</cp:lastModifiedBy>
  <cp:revision>755</cp:revision>
  <dcterms:created xsi:type="dcterms:W3CDTF">2026-02-19T17:50:58Z</dcterms:created>
  <dcterms:modified xsi:type="dcterms:W3CDTF">2026-02-26T16:07:54Z</dcterms:modified>
</cp:coreProperties>
</file>