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7" r:id="rId12"/>
    <p:sldId id="268" r:id="rId13"/>
    <p:sldId id="269" r:id="rId14"/>
    <p:sldId id="270" r:id="rId15"/>
    <p:sldId id="271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0F19FC7-BDDD-22F6-95FF-7733B8E0061B}" v="1045" dt="2026-02-23T17:29:20.07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8" d="100"/>
          <a:sy n="88" d="100"/>
        </p:scale>
        <p:origin x="-240" y="-77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2/26/2026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45771" y="959078"/>
            <a:ext cx="5388431" cy="3018970"/>
          </a:xfrm>
        </p:spPr>
        <p:txBody>
          <a:bodyPr>
            <a:normAutofit fontScale="90000"/>
          </a:bodyPr>
          <a:lstStyle/>
          <a:p>
            <a:r>
              <a:rPr lang="en-US" sz="3600" dirty="0">
                <a:latin typeface="Neue Haas Grotesk Text Pro"/>
              </a:rPr>
              <a:t/>
            </a:r>
            <a:br>
              <a:rPr lang="en-US" sz="3600" dirty="0">
                <a:latin typeface="Neue Haas Grotesk Text Pro"/>
              </a:rPr>
            </a:b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j-lt"/>
                <a:cs typeface="+mj-lt"/>
              </a:rPr>
              <a:t>Lesson plan : Fairy tales with a lesson "What Is Right? – Telling Good from Evil and Truth from Lies"</a:t>
            </a:r>
            <a:r>
              <a:rPr lang="en-US" sz="3600" b="1" dirty="0">
                <a:latin typeface="Comic Sans MS"/>
              </a:rPr>
              <a:t/>
            </a:r>
            <a:br>
              <a:rPr lang="en-US" sz="3600" b="1" dirty="0">
                <a:latin typeface="Comic Sans MS"/>
              </a:rPr>
            </a:br>
            <a:r>
              <a:rPr lang="en-US" sz="3600" dirty="0">
                <a:latin typeface="Neue Haas Grotesk Text Pro"/>
              </a:rPr>
              <a:t/>
            </a:r>
            <a:br>
              <a:rPr lang="en-US" sz="3600" dirty="0">
                <a:latin typeface="Neue Haas Grotesk Text Pro"/>
              </a:rPr>
            </a:br>
            <a:r>
              <a:rPr lang="en-US" sz="4000" b="1" dirty="0">
                <a:solidFill>
                  <a:srgbClr val="FFFFFF"/>
                </a:solidFill>
                <a:latin typeface="Neue Haas Grotesk Text Pro"/>
              </a:rPr>
              <a:t/>
            </a:r>
            <a:br>
              <a:rPr lang="en-US" sz="4000" b="1" dirty="0">
                <a:solidFill>
                  <a:srgbClr val="FFFFFF"/>
                </a:solidFill>
                <a:latin typeface="Neue Haas Grotesk Text Pro"/>
              </a:rPr>
            </a:br>
            <a:endParaRPr lang="en-US" sz="4000" dirty="0">
              <a:latin typeface="Neue Haas Grotesk Text Pro"/>
            </a:endParaRPr>
          </a:p>
        </p:txBody>
      </p:sp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5000"/>
            <a:lumOff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13C74B1-5B17-4795-BED0-7140497B445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9285E52-B0C2-3B9B-A2E9-F03F88A6CD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766" y="314483"/>
            <a:ext cx="4368602" cy="19568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What Is Evil?</a:t>
            </a:r>
          </a:p>
        </p:txBody>
      </p:sp>
      <p:sp>
        <p:nvSpPr>
          <p:cNvPr id="12" name="sketchy line">
            <a:extLst>
              <a:ext uri="{FF2B5EF4-FFF2-40B4-BE49-F238E27FC236}">
                <a16:creationId xmlns:a16="http://schemas.microsoft.com/office/drawing/2014/main" xmlns="" id="{D4974D33-8DC5-464E-8C6D-BE58F0669C1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40080" y="2586994"/>
            <a:ext cx="3474720" cy="18288"/>
          </a:xfrm>
          <a:custGeom>
            <a:avLst/>
            <a:gdLst>
              <a:gd name="csX0" fmla="*/ 0 w 3474720"/>
              <a:gd name="csY0" fmla="*/ 0 h 18288"/>
              <a:gd name="csX1" fmla="*/ 694944 w 3474720"/>
              <a:gd name="csY1" fmla="*/ 0 h 18288"/>
              <a:gd name="csX2" fmla="*/ 1355141 w 3474720"/>
              <a:gd name="csY2" fmla="*/ 0 h 18288"/>
              <a:gd name="csX3" fmla="*/ 2015338 w 3474720"/>
              <a:gd name="csY3" fmla="*/ 0 h 18288"/>
              <a:gd name="csX4" fmla="*/ 2779776 w 3474720"/>
              <a:gd name="csY4" fmla="*/ 0 h 18288"/>
              <a:gd name="csX5" fmla="*/ 3474720 w 3474720"/>
              <a:gd name="csY5" fmla="*/ 0 h 18288"/>
              <a:gd name="csX6" fmla="*/ 3474720 w 3474720"/>
              <a:gd name="csY6" fmla="*/ 18288 h 18288"/>
              <a:gd name="csX7" fmla="*/ 2779776 w 3474720"/>
              <a:gd name="csY7" fmla="*/ 18288 h 18288"/>
              <a:gd name="csX8" fmla="*/ 2189074 w 3474720"/>
              <a:gd name="csY8" fmla="*/ 18288 h 18288"/>
              <a:gd name="csX9" fmla="*/ 1528877 w 3474720"/>
              <a:gd name="csY9" fmla="*/ 18288 h 18288"/>
              <a:gd name="csX10" fmla="*/ 868680 w 3474720"/>
              <a:gd name="csY10" fmla="*/ 18288 h 18288"/>
              <a:gd name="csX11" fmla="*/ 0 w 3474720"/>
              <a:gd name="csY11" fmla="*/ 18288 h 18288"/>
              <a:gd name="csX12" fmla="*/ 0 w 3474720"/>
              <a:gd name="csY12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</a:cxnLst>
            <a:rect l="l" t="t" r="r" b="b"/>
            <a:pathLst>
              <a:path w="3474720" h="18288" fill="none" extrusionOk="0">
                <a:moveTo>
                  <a:pt x="0" y="0"/>
                </a:moveTo>
                <a:cubicBezTo>
                  <a:pt x="224454" y="-14544"/>
                  <a:pt x="495407" y="26540"/>
                  <a:pt x="694944" y="0"/>
                </a:cubicBezTo>
                <a:cubicBezTo>
                  <a:pt x="894481" y="-26540"/>
                  <a:pt x="1130063" y="24713"/>
                  <a:pt x="1355141" y="0"/>
                </a:cubicBezTo>
                <a:cubicBezTo>
                  <a:pt x="1580219" y="-24713"/>
                  <a:pt x="1820099" y="26695"/>
                  <a:pt x="2015338" y="0"/>
                </a:cubicBezTo>
                <a:cubicBezTo>
                  <a:pt x="2210577" y="-26695"/>
                  <a:pt x="2402045" y="165"/>
                  <a:pt x="2779776" y="0"/>
                </a:cubicBezTo>
                <a:cubicBezTo>
                  <a:pt x="3157507" y="-165"/>
                  <a:pt x="3286859" y="-15571"/>
                  <a:pt x="3474720" y="0"/>
                </a:cubicBezTo>
                <a:cubicBezTo>
                  <a:pt x="3474286" y="7551"/>
                  <a:pt x="3474253" y="9822"/>
                  <a:pt x="3474720" y="18288"/>
                </a:cubicBezTo>
                <a:cubicBezTo>
                  <a:pt x="3233904" y="29845"/>
                  <a:pt x="2945134" y="-5256"/>
                  <a:pt x="2779776" y="18288"/>
                </a:cubicBezTo>
                <a:cubicBezTo>
                  <a:pt x="2614418" y="41832"/>
                  <a:pt x="2339768" y="22709"/>
                  <a:pt x="2189074" y="18288"/>
                </a:cubicBezTo>
                <a:cubicBezTo>
                  <a:pt x="2038380" y="13867"/>
                  <a:pt x="1817434" y="-4947"/>
                  <a:pt x="1528877" y="18288"/>
                </a:cubicBezTo>
                <a:cubicBezTo>
                  <a:pt x="1240320" y="41523"/>
                  <a:pt x="1042447" y="37198"/>
                  <a:pt x="868680" y="18288"/>
                </a:cubicBezTo>
                <a:cubicBezTo>
                  <a:pt x="694913" y="-622"/>
                  <a:pt x="233232" y="44909"/>
                  <a:pt x="0" y="18288"/>
                </a:cubicBezTo>
                <a:cubicBezTo>
                  <a:pt x="60" y="11696"/>
                  <a:pt x="66" y="3758"/>
                  <a:pt x="0" y="0"/>
                </a:cubicBezTo>
                <a:close/>
              </a:path>
              <a:path w="3474720" h="18288" stroke="0" extrusionOk="0">
                <a:moveTo>
                  <a:pt x="0" y="0"/>
                </a:moveTo>
                <a:cubicBezTo>
                  <a:pt x="202328" y="-14716"/>
                  <a:pt x="332722" y="-11499"/>
                  <a:pt x="625450" y="0"/>
                </a:cubicBezTo>
                <a:cubicBezTo>
                  <a:pt x="918178" y="11499"/>
                  <a:pt x="1096688" y="5123"/>
                  <a:pt x="1389888" y="0"/>
                </a:cubicBezTo>
                <a:cubicBezTo>
                  <a:pt x="1683088" y="-5123"/>
                  <a:pt x="1835981" y="-14038"/>
                  <a:pt x="1980590" y="0"/>
                </a:cubicBezTo>
                <a:cubicBezTo>
                  <a:pt x="2125199" y="14038"/>
                  <a:pt x="2396099" y="-7203"/>
                  <a:pt x="2571293" y="0"/>
                </a:cubicBezTo>
                <a:cubicBezTo>
                  <a:pt x="2746487" y="7203"/>
                  <a:pt x="3041609" y="-12036"/>
                  <a:pt x="3474720" y="0"/>
                </a:cubicBezTo>
                <a:cubicBezTo>
                  <a:pt x="3474638" y="4406"/>
                  <a:pt x="3474631" y="9982"/>
                  <a:pt x="3474720" y="18288"/>
                </a:cubicBezTo>
                <a:cubicBezTo>
                  <a:pt x="3324873" y="21876"/>
                  <a:pt x="3136771" y="12587"/>
                  <a:pt x="2814523" y="18288"/>
                </a:cubicBezTo>
                <a:cubicBezTo>
                  <a:pt x="2492275" y="23989"/>
                  <a:pt x="2294402" y="47111"/>
                  <a:pt x="2154326" y="18288"/>
                </a:cubicBezTo>
                <a:cubicBezTo>
                  <a:pt x="2014250" y="-10535"/>
                  <a:pt x="1820317" y="33903"/>
                  <a:pt x="1494130" y="18288"/>
                </a:cubicBezTo>
                <a:cubicBezTo>
                  <a:pt x="1167943" y="2673"/>
                  <a:pt x="948432" y="14868"/>
                  <a:pt x="729691" y="18288"/>
                </a:cubicBezTo>
                <a:cubicBezTo>
                  <a:pt x="510950" y="21708"/>
                  <a:pt x="264032" y="24354"/>
                  <a:pt x="0" y="18288"/>
                </a:cubicBezTo>
                <a:cubicBezTo>
                  <a:pt x="189" y="14288"/>
                  <a:pt x="-703" y="3747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863741219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21F12B5E-3FF8-39D9-D840-E1B4C6AF2F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5795" y="2894670"/>
            <a:ext cx="5060017" cy="3494839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Evil means hurting others through actions or words. It includes bullying, lying, stealing, mocking, or being cruel.</a:t>
            </a:r>
          </a:p>
        </p:txBody>
      </p:sp>
      <p:pic>
        <p:nvPicPr>
          <p:cNvPr id="5" name="Content Placeholder 4" descr="Cartoon characters around a stop sign&#10;&#10;AI-generated content may be incorrect.">
            <a:extLst>
              <a:ext uri="{FF2B5EF4-FFF2-40B4-BE49-F238E27FC236}">
                <a16:creationId xmlns:a16="http://schemas.microsoft.com/office/drawing/2014/main" xmlns="" id="{ADF29FDB-9CA9-E9FA-A2F8-501F4FBAE15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b="303"/>
          <a:stretch>
            <a:fillRect/>
          </a:stretch>
        </p:blipFill>
        <p:spPr>
          <a:xfrm>
            <a:off x="5311702" y="10"/>
            <a:ext cx="6878775" cy="6857990"/>
          </a:xfrm>
          <a:custGeom>
            <a:avLst/>
            <a:gdLst/>
            <a:ahLst/>
            <a:cxnLst/>
            <a:rect l="l" t="t" r="r" b="b"/>
            <a:pathLst>
              <a:path w="6878775" h="6858000">
                <a:moveTo>
                  <a:pt x="1102973" y="0"/>
                </a:moveTo>
                <a:lnTo>
                  <a:pt x="1160688" y="0"/>
                </a:lnTo>
                <a:lnTo>
                  <a:pt x="983189" y="331786"/>
                </a:lnTo>
                <a:cubicBezTo>
                  <a:pt x="914866" y="469145"/>
                  <a:pt x="850355" y="608712"/>
                  <a:pt x="789261" y="750263"/>
                </a:cubicBezTo>
                <a:cubicBezTo>
                  <a:pt x="774307" y="784928"/>
                  <a:pt x="759992" y="819849"/>
                  <a:pt x="745295" y="854514"/>
                </a:cubicBezTo>
                <a:cubicBezTo>
                  <a:pt x="756682" y="845393"/>
                  <a:pt x="765489" y="833492"/>
                  <a:pt x="770857" y="819975"/>
                </a:cubicBezTo>
                <a:cubicBezTo>
                  <a:pt x="879943" y="589569"/>
                  <a:pt x="999605" y="365513"/>
                  <a:pt x="1131329" y="148742"/>
                </a:cubicBezTo>
                <a:lnTo>
                  <a:pt x="1227589" y="0"/>
                </a:lnTo>
                <a:lnTo>
                  <a:pt x="6878775" y="0"/>
                </a:lnTo>
                <a:lnTo>
                  <a:pt x="6878775" y="6858000"/>
                </a:lnTo>
                <a:lnTo>
                  <a:pt x="713521" y="6858000"/>
                </a:lnTo>
                <a:lnTo>
                  <a:pt x="625642" y="6670527"/>
                </a:lnTo>
                <a:cubicBezTo>
                  <a:pt x="507232" y="6398531"/>
                  <a:pt x="403083" y="6118381"/>
                  <a:pt x="312785" y="5830359"/>
                </a:cubicBezTo>
                <a:cubicBezTo>
                  <a:pt x="278149" y="5719759"/>
                  <a:pt x="248879" y="5607635"/>
                  <a:pt x="212198" y="5480401"/>
                </a:cubicBezTo>
                <a:cubicBezTo>
                  <a:pt x="212208" y="5491601"/>
                  <a:pt x="212803" y="5502788"/>
                  <a:pt x="213988" y="5513923"/>
                </a:cubicBezTo>
                <a:cubicBezTo>
                  <a:pt x="264089" y="5723695"/>
                  <a:pt x="307290" y="5935370"/>
                  <a:pt x="365826" y="6142729"/>
                </a:cubicBezTo>
                <a:cubicBezTo>
                  <a:pt x="433152" y="6380817"/>
                  <a:pt x="510068" y="6614016"/>
                  <a:pt x="597975" y="6841549"/>
                </a:cubicBezTo>
                <a:lnTo>
                  <a:pt x="604824" y="6858000"/>
                </a:lnTo>
                <a:lnTo>
                  <a:pt x="552056" y="6858000"/>
                </a:lnTo>
                <a:lnTo>
                  <a:pt x="539576" y="6828295"/>
                </a:lnTo>
                <a:cubicBezTo>
                  <a:pt x="380597" y="6414594"/>
                  <a:pt x="260223" y="5988893"/>
                  <a:pt x="171555" y="5552906"/>
                </a:cubicBezTo>
                <a:cubicBezTo>
                  <a:pt x="91163" y="5157998"/>
                  <a:pt x="43746" y="4758899"/>
                  <a:pt x="12305" y="4357388"/>
                </a:cubicBezTo>
                <a:cubicBezTo>
                  <a:pt x="-14281" y="4013908"/>
                  <a:pt x="4507" y="3672965"/>
                  <a:pt x="46684" y="3331516"/>
                </a:cubicBezTo>
                <a:cubicBezTo>
                  <a:pt x="127203" y="2664286"/>
                  <a:pt x="277819" y="2007265"/>
                  <a:pt x="496065" y="1371196"/>
                </a:cubicBezTo>
                <a:cubicBezTo>
                  <a:pt x="636273" y="966066"/>
                  <a:pt x="800445" y="573253"/>
                  <a:pt x="995723" y="196614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3384474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xmlns="" id="{7B831B6F-405A-4B47-B9BB-5CA88F28584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004E134-ED1C-F92E-2C1C-08AB73716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2583" y="649634"/>
            <a:ext cx="4818888" cy="147680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3600" b="1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Examples of Evill</a:t>
            </a:r>
            <a:endParaRPr lang="en-US"/>
          </a:p>
        </p:txBody>
      </p:sp>
      <p:pic>
        <p:nvPicPr>
          <p:cNvPr id="5" name="Content Placeholder 4" descr="A group of children holding hands&#10;&#10;AI-generated content may be incorrect.">
            <a:extLst>
              <a:ext uri="{FF2B5EF4-FFF2-40B4-BE49-F238E27FC236}">
                <a16:creationId xmlns:a16="http://schemas.microsoft.com/office/drawing/2014/main" xmlns="" id="{E8900BB3-8D57-E43C-446A-17DB9EBE8DA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7271" y="536171"/>
            <a:ext cx="5440181" cy="5833489"/>
          </a:xfrm>
          <a:prstGeom prst="rect">
            <a:avLst/>
          </a:prstGeom>
        </p:spPr>
      </p:pic>
      <p:sp>
        <p:nvSpPr>
          <p:cNvPr id="15" name="sketch line">
            <a:extLst>
              <a:ext uri="{FF2B5EF4-FFF2-40B4-BE49-F238E27FC236}">
                <a16:creationId xmlns:a16="http://schemas.microsoft.com/office/drawing/2014/main" xmlns="" id="{953EE71A-6488-4203-A7C4-77102FD0DCC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739128" y="2372868"/>
            <a:ext cx="3255095" cy="18288"/>
          </a:xfrm>
          <a:custGeom>
            <a:avLst/>
            <a:gdLst>
              <a:gd name="csX0" fmla="*/ 0 w 3255095"/>
              <a:gd name="csY0" fmla="*/ 0 h 18288"/>
              <a:gd name="csX1" fmla="*/ 618468 w 3255095"/>
              <a:gd name="csY1" fmla="*/ 0 h 18288"/>
              <a:gd name="csX2" fmla="*/ 1269487 w 3255095"/>
              <a:gd name="csY2" fmla="*/ 0 h 18288"/>
              <a:gd name="csX3" fmla="*/ 1953057 w 3255095"/>
              <a:gd name="csY3" fmla="*/ 0 h 18288"/>
              <a:gd name="csX4" fmla="*/ 2636627 w 3255095"/>
              <a:gd name="csY4" fmla="*/ 0 h 18288"/>
              <a:gd name="csX5" fmla="*/ 3255095 w 3255095"/>
              <a:gd name="csY5" fmla="*/ 0 h 18288"/>
              <a:gd name="csX6" fmla="*/ 3255095 w 3255095"/>
              <a:gd name="csY6" fmla="*/ 18288 h 18288"/>
              <a:gd name="csX7" fmla="*/ 2538974 w 3255095"/>
              <a:gd name="csY7" fmla="*/ 18288 h 18288"/>
              <a:gd name="csX8" fmla="*/ 1822853 w 3255095"/>
              <a:gd name="csY8" fmla="*/ 18288 h 18288"/>
              <a:gd name="csX9" fmla="*/ 1171834 w 3255095"/>
              <a:gd name="csY9" fmla="*/ 18288 h 18288"/>
              <a:gd name="csX10" fmla="*/ 0 w 3255095"/>
              <a:gd name="csY10" fmla="*/ 18288 h 18288"/>
              <a:gd name="csX11" fmla="*/ 0 w 3255095"/>
              <a:gd name="csY11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</a:cxnLst>
            <a:rect l="l" t="t" r="r" b="b"/>
            <a:pathLst>
              <a:path w="3255095" h="18288" fill="none" extrusionOk="0">
                <a:moveTo>
                  <a:pt x="0" y="0"/>
                </a:moveTo>
                <a:cubicBezTo>
                  <a:pt x="240201" y="-22123"/>
                  <a:pt x="462021" y="-19623"/>
                  <a:pt x="618468" y="0"/>
                </a:cubicBezTo>
                <a:cubicBezTo>
                  <a:pt x="774915" y="19623"/>
                  <a:pt x="974734" y="2035"/>
                  <a:pt x="1269487" y="0"/>
                </a:cubicBezTo>
                <a:cubicBezTo>
                  <a:pt x="1564240" y="-2035"/>
                  <a:pt x="1733579" y="10639"/>
                  <a:pt x="1953057" y="0"/>
                </a:cubicBezTo>
                <a:cubicBezTo>
                  <a:pt x="2172535" y="-10639"/>
                  <a:pt x="2453962" y="14018"/>
                  <a:pt x="2636627" y="0"/>
                </a:cubicBezTo>
                <a:cubicBezTo>
                  <a:pt x="2819292" y="-14018"/>
                  <a:pt x="3121375" y="5399"/>
                  <a:pt x="3255095" y="0"/>
                </a:cubicBezTo>
                <a:cubicBezTo>
                  <a:pt x="3254386" y="8157"/>
                  <a:pt x="3254682" y="12125"/>
                  <a:pt x="3255095" y="18288"/>
                </a:cubicBezTo>
                <a:cubicBezTo>
                  <a:pt x="3088545" y="23203"/>
                  <a:pt x="2687475" y="7419"/>
                  <a:pt x="2538974" y="18288"/>
                </a:cubicBezTo>
                <a:cubicBezTo>
                  <a:pt x="2390473" y="29157"/>
                  <a:pt x="2137381" y="-8959"/>
                  <a:pt x="1822853" y="18288"/>
                </a:cubicBezTo>
                <a:cubicBezTo>
                  <a:pt x="1508325" y="45535"/>
                  <a:pt x="1466437" y="20385"/>
                  <a:pt x="1171834" y="18288"/>
                </a:cubicBezTo>
                <a:cubicBezTo>
                  <a:pt x="877231" y="16191"/>
                  <a:pt x="561097" y="37643"/>
                  <a:pt x="0" y="18288"/>
                </a:cubicBezTo>
                <a:cubicBezTo>
                  <a:pt x="-46" y="12483"/>
                  <a:pt x="-203" y="6491"/>
                  <a:pt x="0" y="0"/>
                </a:cubicBezTo>
                <a:close/>
              </a:path>
              <a:path w="3255095" h="18288" stroke="0" extrusionOk="0">
                <a:moveTo>
                  <a:pt x="0" y="0"/>
                </a:moveTo>
                <a:cubicBezTo>
                  <a:pt x="291965" y="19429"/>
                  <a:pt x="363155" y="8568"/>
                  <a:pt x="618468" y="0"/>
                </a:cubicBezTo>
                <a:cubicBezTo>
                  <a:pt x="873781" y="-8568"/>
                  <a:pt x="904459" y="-19505"/>
                  <a:pt x="1171834" y="0"/>
                </a:cubicBezTo>
                <a:cubicBezTo>
                  <a:pt x="1439209" y="19505"/>
                  <a:pt x="1744369" y="9790"/>
                  <a:pt x="1887955" y="0"/>
                </a:cubicBezTo>
                <a:cubicBezTo>
                  <a:pt x="2031541" y="-9790"/>
                  <a:pt x="2346378" y="21240"/>
                  <a:pt x="2506423" y="0"/>
                </a:cubicBezTo>
                <a:cubicBezTo>
                  <a:pt x="2666468" y="-21240"/>
                  <a:pt x="2990257" y="30414"/>
                  <a:pt x="3255095" y="0"/>
                </a:cubicBezTo>
                <a:cubicBezTo>
                  <a:pt x="3254831" y="4493"/>
                  <a:pt x="3255479" y="9472"/>
                  <a:pt x="3255095" y="18288"/>
                </a:cubicBezTo>
                <a:cubicBezTo>
                  <a:pt x="3120743" y="16690"/>
                  <a:pt x="2759628" y="42462"/>
                  <a:pt x="2604076" y="18288"/>
                </a:cubicBezTo>
                <a:cubicBezTo>
                  <a:pt x="2448524" y="-5886"/>
                  <a:pt x="2184336" y="19599"/>
                  <a:pt x="1887955" y="18288"/>
                </a:cubicBezTo>
                <a:cubicBezTo>
                  <a:pt x="1591574" y="16977"/>
                  <a:pt x="1548845" y="6870"/>
                  <a:pt x="1334589" y="18288"/>
                </a:cubicBezTo>
                <a:cubicBezTo>
                  <a:pt x="1120333" y="29706"/>
                  <a:pt x="996014" y="9662"/>
                  <a:pt x="683570" y="18288"/>
                </a:cubicBezTo>
                <a:cubicBezTo>
                  <a:pt x="371126" y="26914"/>
                  <a:pt x="198687" y="16167"/>
                  <a:pt x="0" y="18288"/>
                </a:cubicBezTo>
                <a:cubicBezTo>
                  <a:pt x="843" y="9577"/>
                  <a:pt x="371" y="690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3810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xmlns="" id="{6A10BBBC-33D1-88BB-0EE9-1DE08964E6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593326" y="2654660"/>
            <a:ext cx="4818888" cy="3550789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Laughing at someone who’s different.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Hiding something that isn’t yours.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Saying mean things when angry.</a:t>
            </a:r>
          </a:p>
        </p:txBody>
      </p:sp>
    </p:spTree>
    <p:extLst>
      <p:ext uri="{BB962C8B-B14F-4D97-AF65-F5344CB8AC3E}">
        <p14:creationId xmlns:p14="http://schemas.microsoft.com/office/powerpoint/2010/main" val="19682559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2" name="Rectangle 51">
            <a:extLst>
              <a:ext uri="{FF2B5EF4-FFF2-40B4-BE49-F238E27FC236}">
                <a16:creationId xmlns:a16="http://schemas.microsoft.com/office/drawing/2014/main" xmlns="" id="{50D1C5B3-B60D-4696-AE60-100D5EC8AB5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4F76B84-F041-42F8-12F4-D1811F4A25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3086" y="240337"/>
            <a:ext cx="4790364" cy="16684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What Is Truth?</a:t>
            </a:r>
            <a:endParaRPr lang="en-US"/>
          </a:p>
        </p:txBody>
      </p:sp>
      <p:sp>
        <p:nvSpPr>
          <p:cNvPr id="53" name="Content Placeholder 2">
            <a:extLst>
              <a:ext uri="{FF2B5EF4-FFF2-40B4-BE49-F238E27FC236}">
                <a16:creationId xmlns:a16="http://schemas.microsoft.com/office/drawing/2014/main" xmlns="" id="{4C7A02EA-FFED-A3D7-8F3F-1A35C08033D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93086" y="1910000"/>
            <a:ext cx="5124753" cy="3872024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en-US" sz="2000" b="1" dirty="0"/>
              <a:t> </a:t>
            </a:r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Truth means saying what really happened. Even when it’s hard, being truthful shows courage and respect.</a:t>
            </a: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Examples:</a:t>
            </a: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Admitting a mistake.</a:t>
            </a: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Telling an adult if someone is being treated badly.</a:t>
            </a:r>
          </a:p>
          <a:p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Not exaggerating or making up stories.</a:t>
            </a:r>
          </a:p>
        </p:txBody>
      </p:sp>
      <p:pic>
        <p:nvPicPr>
          <p:cNvPr id="6" name="Content Placeholder 5" descr="A cartoon of a child with different symbols&#10;&#10;AI-generated content may be incorrect.">
            <a:extLst>
              <a:ext uri="{FF2B5EF4-FFF2-40B4-BE49-F238E27FC236}">
                <a16:creationId xmlns:a16="http://schemas.microsoft.com/office/drawing/2014/main" xmlns="" id="{23583924-CA24-0940-2359-748DD852D6A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936400" y="496623"/>
            <a:ext cx="3203713" cy="5274096"/>
          </a:xfrm>
          <a:prstGeom prst="rect">
            <a:avLst/>
          </a:prstGeom>
        </p:spPr>
      </p:pic>
      <p:pic>
        <p:nvPicPr>
          <p:cNvPr id="7" name="Picture 6" descr="A cartoon of a child holding a star&#10;&#10;AI-generated content may be incorrect.">
            <a:extLst>
              <a:ext uri="{FF2B5EF4-FFF2-40B4-BE49-F238E27FC236}">
                <a16:creationId xmlns:a16="http://schemas.microsoft.com/office/drawing/2014/main" xmlns="" id="{B68CDD8C-3186-13C5-43FD-5A8656DDE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27968" y="497195"/>
            <a:ext cx="2358496" cy="2429953"/>
          </a:xfrm>
          <a:prstGeom prst="rect">
            <a:avLst/>
          </a:prstGeom>
        </p:spPr>
      </p:pic>
      <p:pic>
        <p:nvPicPr>
          <p:cNvPr id="8" name="Picture 7" descr="A cartoon of a child and child&#10;&#10;AI-generated content may be incorrect.">
            <a:extLst>
              <a:ext uri="{FF2B5EF4-FFF2-40B4-BE49-F238E27FC236}">
                <a16:creationId xmlns:a16="http://schemas.microsoft.com/office/drawing/2014/main" xmlns="" id="{BA0F7DB4-E619-8A66-2DD3-736582E08F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327638" y="3276600"/>
            <a:ext cx="2367538" cy="2498167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xmlns="" id="{FA169C72-4010-413C-A913-4BD6E2D1291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78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758C3C99-2F64-46DC-9F81-BAA40930E16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63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777241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352BEC0E-22F8-46D0-9632-375DB541B06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F3E621-DF0C-6D00-BF43-436764EAE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337" y="100584"/>
            <a:ext cx="6894576" cy="178308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What Is a Lie?</a:t>
            </a:r>
            <a:endParaRPr lang="en-US" sz="4800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  <p:sp>
        <p:nvSpPr>
          <p:cNvPr id="13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BE7A1383-4765-4C53-6045-9A10CECFEE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40080" y="2706624"/>
            <a:ext cx="6894576" cy="3483864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 A lie is when you hide or invent something on purpose. Lies may seem small, but they often grow into bigger problems.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Examples: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Blaming someone else for something you did.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Pretending you completed homework when you didn’t.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o Hiding the truth to avoid punishment.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b="1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b="1"/>
          </a:p>
          <a:p>
            <a:pPr indent="-228600">
              <a:buFont typeface="Arial" panose="020B0604020202020204" pitchFamily="34" charset="0"/>
              <a:buChar char="•"/>
            </a:pPr>
            <a:endParaRPr lang="en-US" sz="2200" b="1"/>
          </a:p>
        </p:txBody>
      </p:sp>
      <p:pic>
        <p:nvPicPr>
          <p:cNvPr id="6" name="Picture 5" descr="A child and child with a long nose&#10;&#10;AI-generated content may be incorrect.">
            <a:extLst>
              <a:ext uri="{FF2B5EF4-FFF2-40B4-BE49-F238E27FC236}">
                <a16:creationId xmlns:a16="http://schemas.microsoft.com/office/drawing/2014/main" xmlns="" id="{801E61F8-F13C-E495-E505-69673138DA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35478" y="329183"/>
            <a:ext cx="4050454" cy="3114284"/>
          </a:xfrm>
          <a:prstGeom prst="rect">
            <a:avLst/>
          </a:prstGeom>
        </p:spPr>
      </p:pic>
      <p:pic>
        <p:nvPicPr>
          <p:cNvPr id="5" name="Content Placeholder 4" descr="A cartoon of a child whispering to another child&#10;&#10;AI-generated content may be incorrect.">
            <a:extLst>
              <a:ext uri="{FF2B5EF4-FFF2-40B4-BE49-F238E27FC236}">
                <a16:creationId xmlns:a16="http://schemas.microsoft.com/office/drawing/2014/main" xmlns="" id="{4A5E7F33-8156-CBE9-7BDD-408C1540A3E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7512813" y="3981222"/>
            <a:ext cx="4066610" cy="2437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23681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7ABB868-E498-0516-234F-177D0D52C5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54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GAME : THINK AND STAND</a:t>
            </a:r>
            <a:r>
              <a:rPr lang="en-US" dirty="0"/>
              <a:t> 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D9D02A8-0E0D-550A-B500-5485CFEFB9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27765" y="1825625"/>
            <a:ext cx="5181600" cy="4351338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Teacher activity: Instructions:</a:t>
            </a:r>
          </a:p>
          <a:p>
            <a:endParaRPr lang="en-US" sz="36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  <a:ea typeface="+mn-lt"/>
              <a:cs typeface="+mn-lt"/>
            </a:endParaRPr>
          </a:p>
          <a:p>
            <a:r>
              <a:rPr lang="en-US" sz="3600" dirty="0">
                <a:solidFill>
                  <a:schemeClr val="tx2">
                    <a:lumMod val="90000"/>
                    <a:lumOff val="10000"/>
                  </a:schemeClr>
                </a:solidFill>
                <a:ea typeface="+mn-lt"/>
                <a:cs typeface="+mn-lt"/>
              </a:rPr>
              <a:t> </a:t>
            </a: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Teacher reads a short situation aloud.  Students stand up if they believe the action is good or true.  Students stay seated if they believe the action is evil or a lie.</a:t>
            </a:r>
            <a:endParaRPr lang="en-US" sz="36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6750582-B7F6-5AE4-4712-2F640FEBE0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05940" y="1825625"/>
            <a:ext cx="5247860" cy="3997947"/>
          </a:xfrm>
        </p:spPr>
        <p:txBody>
          <a:bodyPr vert="horz" lIns="91440" tIns="45720" rIns="91440" bIns="45720" rtlCol="0" anchor="t">
            <a:normAutofit fontScale="85000" lnSpcReduction="20000"/>
          </a:bodyPr>
          <a:lstStyle/>
          <a:p>
            <a:r>
              <a:rPr lang="en-US" sz="3600" b="1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Examples:</a:t>
            </a:r>
          </a:p>
          <a:p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1. I helped my friend clean up after lunch.</a:t>
            </a:r>
          </a:p>
          <a:p>
            <a:r>
              <a:rPr lang="en-US" sz="3200" b="1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2. I said I wasn’t the one who broke the toy, even though I was.</a:t>
            </a:r>
            <a:endParaRPr lang="en-US" sz="32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  <a:ea typeface="+mn-lt"/>
              <a:cs typeface="+mn-lt"/>
            </a:endParaRPr>
          </a:p>
          <a:p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3. I shared my snack with someone who forgot theirs.</a:t>
            </a:r>
          </a:p>
          <a:p>
            <a:r>
              <a:rPr lang="en-US" sz="3200" b="1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4. I blamed my sibling so I wouldn’t get in trouble.</a:t>
            </a:r>
            <a:endParaRPr lang="en-US" sz="32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6" name="Heart 5">
            <a:extLst>
              <a:ext uri="{FF2B5EF4-FFF2-40B4-BE49-F238E27FC236}">
                <a16:creationId xmlns:a16="http://schemas.microsoft.com/office/drawing/2014/main" xmlns="" id="{A691E43B-3473-758D-801C-0FED6FF52B5D}"/>
              </a:ext>
            </a:extLst>
          </p:cNvPr>
          <p:cNvSpPr/>
          <p:nvPr/>
        </p:nvSpPr>
        <p:spPr>
          <a:xfrm>
            <a:off x="10164536" y="5728607"/>
            <a:ext cx="1224642" cy="938892"/>
          </a:xfrm>
          <a:prstGeom prst="hear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Smiley Face 7">
            <a:extLst>
              <a:ext uri="{FF2B5EF4-FFF2-40B4-BE49-F238E27FC236}">
                <a16:creationId xmlns:a16="http://schemas.microsoft.com/office/drawing/2014/main" xmlns="" id="{33D150C8-0676-F5F4-8791-F915E9A12F6D}"/>
              </a:ext>
            </a:extLst>
          </p:cNvPr>
          <p:cNvSpPr/>
          <p:nvPr/>
        </p:nvSpPr>
        <p:spPr>
          <a:xfrm>
            <a:off x="190500" y="326571"/>
            <a:ext cx="693964" cy="639535"/>
          </a:xfrm>
          <a:prstGeom prst="smileyFac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56955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9F7274D-94D3-DA16-1703-EBF91BFF4A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6969" y="3165723"/>
            <a:ext cx="9448801" cy="2098448"/>
          </a:xfrm>
        </p:spPr>
        <p:txBody>
          <a:bodyPr>
            <a:normAutofit/>
          </a:bodyPr>
          <a:lstStyle/>
          <a:p>
            <a:pPr algn="ctr"/>
            <a: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THANK YOU FOR ATTENTION !</a:t>
            </a:r>
            <a:br>
              <a:rPr lang="en-US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</a:br>
            <a:r>
              <a:rPr lang="en-US" b="1" dirty="0">
                <a:latin typeface="Comic Sans MS"/>
              </a:rPr>
              <a:t/>
            </a:r>
            <a:br>
              <a:rPr lang="en-US" b="1" dirty="0">
                <a:latin typeface="Comic Sans MS"/>
              </a:rPr>
            </a:br>
            <a:r>
              <a:rPr lang="en" sz="2400" b="1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8F9FA"/>
                </a:highlight>
                <a:latin typeface="Comic Sans MS"/>
              </a:rPr>
              <a:t>We live to do good to other people. For example, I live only</a:t>
            </a:r>
            <a:br>
              <a:rPr lang="en" sz="2400" b="1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8F9FA"/>
                </a:highlight>
                <a:latin typeface="Comic Sans MS"/>
              </a:rPr>
            </a:br>
            <a:r>
              <a:rPr lang="en" sz="2400" b="1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8F9FA"/>
                </a:highlight>
                <a:latin typeface="Comic Sans MS"/>
              </a:rPr>
              <a:t> for that. And other people, I wonder what they live for.</a:t>
            </a:r>
            <a:endParaRPr lang="en-US" sz="24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3" name="Heart 2">
            <a:extLst>
              <a:ext uri="{FF2B5EF4-FFF2-40B4-BE49-F238E27FC236}">
                <a16:creationId xmlns:a16="http://schemas.microsoft.com/office/drawing/2014/main" xmlns="" id="{F2FCB802-DF89-26F5-B3D4-774420F240B6}"/>
              </a:ext>
            </a:extLst>
          </p:cNvPr>
          <p:cNvSpPr/>
          <p:nvPr/>
        </p:nvSpPr>
        <p:spPr>
          <a:xfrm>
            <a:off x="8852807" y="2223406"/>
            <a:ext cx="1020535" cy="830035"/>
          </a:xfrm>
          <a:prstGeom prst="hear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Heart 3">
            <a:extLst>
              <a:ext uri="{FF2B5EF4-FFF2-40B4-BE49-F238E27FC236}">
                <a16:creationId xmlns:a16="http://schemas.microsoft.com/office/drawing/2014/main" xmlns="" id="{88A361F3-EC89-B0E6-A60E-C159D5CCF55B}"/>
              </a:ext>
            </a:extLst>
          </p:cNvPr>
          <p:cNvSpPr/>
          <p:nvPr/>
        </p:nvSpPr>
        <p:spPr>
          <a:xfrm>
            <a:off x="2177143" y="5404757"/>
            <a:ext cx="1034142" cy="816428"/>
          </a:xfrm>
          <a:prstGeom prst="hear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3447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0" name="Rectangle 49">
            <a:extLst>
              <a:ext uri="{FF2B5EF4-FFF2-40B4-BE49-F238E27FC236}">
                <a16:creationId xmlns:a16="http://schemas.microsoft.com/office/drawing/2014/main" xmlns="" id="{7DA3C418-758E-4180-A5D0-8655D68045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xmlns="" id="{28C8EF06-5EC3-4883-AFAF-D74FF46550F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3" y="0"/>
            <a:ext cx="5135971" cy="6871648"/>
          </a:xfrm>
          <a:prstGeom prst="rect">
            <a:avLst/>
          </a:prstGeom>
          <a:solidFill>
            <a:srgbClr val="82766A">
              <a:alpha val="1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Placeholder 8" descr="Cartoon of two round objects in a dirt pit&#10;&#10;AI-generated content may be incorrect.">
            <a:extLst>
              <a:ext uri="{FF2B5EF4-FFF2-40B4-BE49-F238E27FC236}">
                <a16:creationId xmlns:a16="http://schemas.microsoft.com/office/drawing/2014/main" xmlns="" id="{A6FAF048-C7FA-510E-F73D-C9DF3005A5E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9001" r="14911"/>
          <a:stretch>
            <a:fillRect/>
          </a:stretch>
        </p:blipFill>
        <p:spPr>
          <a:xfrm>
            <a:off x="3046084" y="10896"/>
            <a:ext cx="9276545" cy="6857990"/>
          </a:xfrm>
          <a:custGeom>
            <a:avLst/>
            <a:gdLst/>
            <a:ahLst/>
            <a:cxnLst/>
            <a:rect l="l" t="t" r="r" b="b"/>
            <a:pathLst>
              <a:path w="9276545" h="6871647">
                <a:moveTo>
                  <a:pt x="9276545" y="0"/>
                </a:moveTo>
                <a:lnTo>
                  <a:pt x="9276545" y="6858000"/>
                </a:lnTo>
                <a:lnTo>
                  <a:pt x="1546051" y="6871647"/>
                </a:lnTo>
                <a:lnTo>
                  <a:pt x="1535751" y="6828910"/>
                </a:lnTo>
                <a:cubicBezTo>
                  <a:pt x="1530460" y="6775140"/>
                  <a:pt x="1515370" y="6618042"/>
                  <a:pt x="1514301" y="6549029"/>
                </a:cubicBezTo>
                <a:cubicBezTo>
                  <a:pt x="1518045" y="6491396"/>
                  <a:pt x="1528503" y="6450608"/>
                  <a:pt x="1529339" y="6414828"/>
                </a:cubicBezTo>
                <a:cubicBezTo>
                  <a:pt x="1525062" y="6359280"/>
                  <a:pt x="1502062" y="6307149"/>
                  <a:pt x="1493941" y="6268848"/>
                </a:cubicBezTo>
                <a:cubicBezTo>
                  <a:pt x="1502669" y="6254191"/>
                  <a:pt x="1469920" y="6200171"/>
                  <a:pt x="1480613" y="6185025"/>
                </a:cubicBezTo>
                <a:cubicBezTo>
                  <a:pt x="1481020" y="6164522"/>
                  <a:pt x="1458164" y="6060790"/>
                  <a:pt x="1443364" y="6018360"/>
                </a:cubicBezTo>
                <a:cubicBezTo>
                  <a:pt x="1426694" y="5970758"/>
                  <a:pt x="1390307" y="5920074"/>
                  <a:pt x="1380584" y="5899407"/>
                </a:cubicBezTo>
                <a:cubicBezTo>
                  <a:pt x="1370860" y="5878740"/>
                  <a:pt x="1392244" y="5920877"/>
                  <a:pt x="1385023" y="5894356"/>
                </a:cubicBezTo>
                <a:cubicBezTo>
                  <a:pt x="1377800" y="5867835"/>
                  <a:pt x="1345702" y="5770498"/>
                  <a:pt x="1337254" y="5740279"/>
                </a:cubicBezTo>
                <a:cubicBezTo>
                  <a:pt x="1353956" y="5738860"/>
                  <a:pt x="1323673" y="5722040"/>
                  <a:pt x="1334321" y="5713042"/>
                </a:cubicBezTo>
                <a:cubicBezTo>
                  <a:pt x="1343675" y="5706701"/>
                  <a:pt x="1336672" y="5700118"/>
                  <a:pt x="1335877" y="5692870"/>
                </a:cubicBezTo>
                <a:cubicBezTo>
                  <a:pt x="1343201" y="5683812"/>
                  <a:pt x="1329617" y="5652064"/>
                  <a:pt x="1319978" y="5643427"/>
                </a:cubicBezTo>
                <a:cubicBezTo>
                  <a:pt x="1286551" y="5622177"/>
                  <a:pt x="1310947" y="5579803"/>
                  <a:pt x="1285321" y="5562271"/>
                </a:cubicBezTo>
                <a:cubicBezTo>
                  <a:pt x="1281540" y="5556238"/>
                  <a:pt x="1279983" y="5550455"/>
                  <a:pt x="1279815" y="5544867"/>
                </a:cubicBezTo>
                <a:lnTo>
                  <a:pt x="1282507" y="5529404"/>
                </a:lnTo>
                <a:lnTo>
                  <a:pt x="1289604" y="5525378"/>
                </a:lnTo>
                <a:lnTo>
                  <a:pt x="1287766" y="5515726"/>
                </a:lnTo>
                <a:lnTo>
                  <a:pt x="1288829" y="5513051"/>
                </a:lnTo>
                <a:cubicBezTo>
                  <a:pt x="1290896" y="5507946"/>
                  <a:pt x="1292688" y="5502897"/>
                  <a:pt x="1293373" y="5497833"/>
                </a:cubicBezTo>
                <a:cubicBezTo>
                  <a:pt x="1288690" y="5483829"/>
                  <a:pt x="1272696" y="5459278"/>
                  <a:pt x="1260736" y="5429027"/>
                </a:cubicBezTo>
                <a:cubicBezTo>
                  <a:pt x="1238579" y="5396416"/>
                  <a:pt x="1238884" y="5351600"/>
                  <a:pt x="1221610" y="5316328"/>
                </a:cubicBezTo>
                <a:lnTo>
                  <a:pt x="1216099" y="5309330"/>
                </a:lnTo>
                <a:lnTo>
                  <a:pt x="1217278" y="5279477"/>
                </a:lnTo>
                <a:cubicBezTo>
                  <a:pt x="1221588" y="5274318"/>
                  <a:pt x="1222716" y="5266940"/>
                  <a:pt x="1218469" y="5260597"/>
                </a:cubicBezTo>
                <a:lnTo>
                  <a:pt x="1206220" y="5152555"/>
                </a:lnTo>
                <a:cubicBezTo>
                  <a:pt x="1205294" y="5116878"/>
                  <a:pt x="1196908" y="5101727"/>
                  <a:pt x="1212921" y="5046536"/>
                </a:cubicBezTo>
                <a:cubicBezTo>
                  <a:pt x="1234138" y="4987918"/>
                  <a:pt x="1204801" y="4903116"/>
                  <a:pt x="1212183" y="4837345"/>
                </a:cubicBezTo>
                <a:cubicBezTo>
                  <a:pt x="1183151" y="4802424"/>
                  <a:pt x="1209228" y="4821062"/>
                  <a:pt x="1202048" y="4784195"/>
                </a:cubicBezTo>
                <a:cubicBezTo>
                  <a:pt x="1202483" y="4760878"/>
                  <a:pt x="1202919" y="4737561"/>
                  <a:pt x="1203354" y="4714245"/>
                </a:cubicBezTo>
                <a:lnTo>
                  <a:pt x="1201502" y="4700836"/>
                </a:lnTo>
                <a:lnTo>
                  <a:pt x="1194919" y="4697224"/>
                </a:lnTo>
                <a:lnTo>
                  <a:pt x="1187792" y="4677162"/>
                </a:lnTo>
                <a:cubicBezTo>
                  <a:pt x="1186060" y="4669625"/>
                  <a:pt x="1185291" y="4661478"/>
                  <a:pt x="1186080" y="4652429"/>
                </a:cubicBezTo>
                <a:cubicBezTo>
                  <a:pt x="1199189" y="4622456"/>
                  <a:pt x="1167081" y="4571771"/>
                  <a:pt x="1184722" y="4534840"/>
                </a:cubicBezTo>
                <a:cubicBezTo>
                  <a:pt x="1182407" y="4499077"/>
                  <a:pt x="1175424" y="4460227"/>
                  <a:pt x="1172188" y="4437851"/>
                </a:cubicBezTo>
                <a:cubicBezTo>
                  <a:pt x="1161331" y="4428466"/>
                  <a:pt x="1178123" y="4398274"/>
                  <a:pt x="1165306" y="4400581"/>
                </a:cubicBezTo>
                <a:cubicBezTo>
                  <a:pt x="1171061" y="4389819"/>
                  <a:pt x="1173552" y="4346771"/>
                  <a:pt x="1168602" y="4335651"/>
                </a:cubicBezTo>
                <a:lnTo>
                  <a:pt x="1178384" y="4280215"/>
                </a:lnTo>
                <a:lnTo>
                  <a:pt x="1177294" y="4274660"/>
                </a:lnTo>
                <a:cubicBezTo>
                  <a:pt x="1177138" y="4268882"/>
                  <a:pt x="1177520" y="4251103"/>
                  <a:pt x="1177448" y="4245552"/>
                </a:cubicBezTo>
                <a:cubicBezTo>
                  <a:pt x="1177252" y="4244155"/>
                  <a:pt x="1177058" y="4242757"/>
                  <a:pt x="1176863" y="4241361"/>
                </a:cubicBezTo>
                <a:lnTo>
                  <a:pt x="1162386" y="4207167"/>
                </a:lnTo>
                <a:cubicBezTo>
                  <a:pt x="1162950" y="4202536"/>
                  <a:pt x="1174655" y="4199565"/>
                  <a:pt x="1174343" y="4192380"/>
                </a:cubicBezTo>
                <a:lnTo>
                  <a:pt x="1160516" y="4164062"/>
                </a:lnTo>
                <a:lnTo>
                  <a:pt x="1161365" y="4158623"/>
                </a:lnTo>
                <a:lnTo>
                  <a:pt x="1144878" y="4076261"/>
                </a:lnTo>
                <a:lnTo>
                  <a:pt x="1123687" y="4005692"/>
                </a:lnTo>
                <a:lnTo>
                  <a:pt x="1096720" y="3754257"/>
                </a:lnTo>
                <a:cubicBezTo>
                  <a:pt x="1083618" y="3639924"/>
                  <a:pt x="1064313" y="3636659"/>
                  <a:pt x="1047682" y="3517638"/>
                </a:cubicBezTo>
                <a:cubicBezTo>
                  <a:pt x="1048550" y="3477187"/>
                  <a:pt x="1049418" y="3436735"/>
                  <a:pt x="1050285" y="3396284"/>
                </a:cubicBezTo>
                <a:lnTo>
                  <a:pt x="1030166" y="3320814"/>
                </a:lnTo>
                <a:lnTo>
                  <a:pt x="1034128" y="3260443"/>
                </a:lnTo>
                <a:lnTo>
                  <a:pt x="1007751" y="3198916"/>
                </a:lnTo>
                <a:cubicBezTo>
                  <a:pt x="1003323" y="3193074"/>
                  <a:pt x="1001150" y="3187393"/>
                  <a:pt x="1000384" y="3181839"/>
                </a:cubicBezTo>
                <a:cubicBezTo>
                  <a:pt x="1000734" y="3176675"/>
                  <a:pt x="1001085" y="3171511"/>
                  <a:pt x="1001435" y="3166346"/>
                </a:cubicBezTo>
                <a:lnTo>
                  <a:pt x="968918" y="3112638"/>
                </a:lnTo>
                <a:cubicBezTo>
                  <a:pt x="957125" y="3092489"/>
                  <a:pt x="955617" y="3065232"/>
                  <a:pt x="934483" y="3031628"/>
                </a:cubicBezTo>
                <a:cubicBezTo>
                  <a:pt x="914631" y="2997037"/>
                  <a:pt x="908933" y="3005661"/>
                  <a:pt x="879229" y="2948196"/>
                </a:cubicBezTo>
                <a:cubicBezTo>
                  <a:pt x="850845" y="2897154"/>
                  <a:pt x="820829" y="2806798"/>
                  <a:pt x="798666" y="2761198"/>
                </a:cubicBezTo>
                <a:cubicBezTo>
                  <a:pt x="773970" y="2714562"/>
                  <a:pt x="758278" y="2715446"/>
                  <a:pt x="746962" y="2694939"/>
                </a:cubicBezTo>
                <a:lnTo>
                  <a:pt x="712796" y="2614779"/>
                </a:lnTo>
                <a:lnTo>
                  <a:pt x="697701" y="2600020"/>
                </a:lnTo>
                <a:cubicBezTo>
                  <a:pt x="697743" y="2598787"/>
                  <a:pt x="697784" y="2597555"/>
                  <a:pt x="697823" y="2596321"/>
                </a:cubicBezTo>
                <a:lnTo>
                  <a:pt x="679645" y="2572602"/>
                </a:lnTo>
                <a:lnTo>
                  <a:pt x="680789" y="2571831"/>
                </a:lnTo>
                <a:cubicBezTo>
                  <a:pt x="682946" y="2569560"/>
                  <a:pt x="683757" y="2566863"/>
                  <a:pt x="681771" y="2563200"/>
                </a:cubicBezTo>
                <a:cubicBezTo>
                  <a:pt x="705290" y="2562299"/>
                  <a:pt x="688388" y="2558438"/>
                  <a:pt x="680456" y="2547723"/>
                </a:cubicBezTo>
                <a:cubicBezTo>
                  <a:pt x="679482" y="2534148"/>
                  <a:pt x="677183" y="2493617"/>
                  <a:pt x="675922" y="2481749"/>
                </a:cubicBezTo>
                <a:lnTo>
                  <a:pt x="672894" y="2476509"/>
                </a:lnTo>
                <a:lnTo>
                  <a:pt x="673143" y="2476297"/>
                </a:lnTo>
                <a:cubicBezTo>
                  <a:pt x="673152" y="2474932"/>
                  <a:pt x="672405" y="2473126"/>
                  <a:pt x="670567" y="2470561"/>
                </a:cubicBezTo>
                <a:lnTo>
                  <a:pt x="667369" y="2466951"/>
                </a:lnTo>
                <a:lnTo>
                  <a:pt x="661495" y="2456785"/>
                </a:lnTo>
                <a:cubicBezTo>
                  <a:pt x="661510" y="2455387"/>
                  <a:pt x="661525" y="2453987"/>
                  <a:pt x="661540" y="2452588"/>
                </a:cubicBezTo>
                <a:lnTo>
                  <a:pt x="664540" y="2449913"/>
                </a:lnTo>
                <a:lnTo>
                  <a:pt x="663581" y="2449129"/>
                </a:lnTo>
                <a:cubicBezTo>
                  <a:pt x="653014" y="2444453"/>
                  <a:pt x="642406" y="2445872"/>
                  <a:pt x="663129" y="2426579"/>
                </a:cubicBezTo>
                <a:cubicBezTo>
                  <a:pt x="643271" y="2414167"/>
                  <a:pt x="657229" y="2404769"/>
                  <a:pt x="650205" y="2379928"/>
                </a:cubicBezTo>
                <a:cubicBezTo>
                  <a:pt x="634911" y="2374359"/>
                  <a:pt x="634260" y="2365346"/>
                  <a:pt x="638008" y="2354824"/>
                </a:cubicBezTo>
                <a:cubicBezTo>
                  <a:pt x="621083" y="2334576"/>
                  <a:pt x="620949" y="2310146"/>
                  <a:pt x="609851" y="2284299"/>
                </a:cubicBezTo>
                <a:lnTo>
                  <a:pt x="585585" y="2155739"/>
                </a:lnTo>
                <a:lnTo>
                  <a:pt x="581391" y="2152892"/>
                </a:lnTo>
                <a:cubicBezTo>
                  <a:pt x="578821" y="2150768"/>
                  <a:pt x="577525" y="2149149"/>
                  <a:pt x="577083" y="2147807"/>
                </a:cubicBezTo>
                <a:lnTo>
                  <a:pt x="577251" y="2147544"/>
                </a:lnTo>
                <a:lnTo>
                  <a:pt x="546845" y="2085601"/>
                </a:lnTo>
                <a:cubicBezTo>
                  <a:pt x="538270" y="2073917"/>
                  <a:pt x="486356" y="1955894"/>
                  <a:pt x="470837" y="1931362"/>
                </a:cubicBezTo>
                <a:lnTo>
                  <a:pt x="428154" y="1657167"/>
                </a:lnTo>
                <a:lnTo>
                  <a:pt x="392797" y="1510175"/>
                </a:lnTo>
                <a:cubicBezTo>
                  <a:pt x="380165" y="1504446"/>
                  <a:pt x="369910" y="1451095"/>
                  <a:pt x="372847" y="1440507"/>
                </a:cubicBezTo>
                <a:cubicBezTo>
                  <a:pt x="369015" y="1433783"/>
                  <a:pt x="338503" y="1376212"/>
                  <a:pt x="344479" y="1367690"/>
                </a:cubicBezTo>
                <a:cubicBezTo>
                  <a:pt x="332264" y="1342150"/>
                  <a:pt x="321736" y="1310521"/>
                  <a:pt x="299558" y="1287266"/>
                </a:cubicBezTo>
                <a:cubicBezTo>
                  <a:pt x="277380" y="1264010"/>
                  <a:pt x="259203" y="1269909"/>
                  <a:pt x="243216" y="1249403"/>
                </a:cubicBezTo>
                <a:cubicBezTo>
                  <a:pt x="227230" y="1228898"/>
                  <a:pt x="218454" y="1166841"/>
                  <a:pt x="203639" y="1164232"/>
                </a:cubicBezTo>
                <a:cubicBezTo>
                  <a:pt x="192352" y="1144923"/>
                  <a:pt x="198158" y="1133798"/>
                  <a:pt x="169195" y="1087898"/>
                </a:cubicBezTo>
                <a:cubicBezTo>
                  <a:pt x="139228" y="1002950"/>
                  <a:pt x="140891" y="969630"/>
                  <a:pt x="98775" y="910071"/>
                </a:cubicBezTo>
                <a:cubicBezTo>
                  <a:pt x="45025" y="831068"/>
                  <a:pt x="34038" y="817468"/>
                  <a:pt x="43820" y="712632"/>
                </a:cubicBezTo>
                <a:cubicBezTo>
                  <a:pt x="34816" y="659496"/>
                  <a:pt x="43273" y="613587"/>
                  <a:pt x="44748" y="591246"/>
                </a:cubicBezTo>
                <a:lnTo>
                  <a:pt x="36767" y="546725"/>
                </a:lnTo>
                <a:cubicBezTo>
                  <a:pt x="36093" y="528360"/>
                  <a:pt x="35418" y="509996"/>
                  <a:pt x="34744" y="491632"/>
                </a:cubicBezTo>
                <a:cubicBezTo>
                  <a:pt x="34670" y="458441"/>
                  <a:pt x="29296" y="473054"/>
                  <a:pt x="29222" y="439863"/>
                </a:cubicBezTo>
                <a:cubicBezTo>
                  <a:pt x="29152" y="439762"/>
                  <a:pt x="2578" y="397168"/>
                  <a:pt x="2507" y="397065"/>
                </a:cubicBezTo>
                <a:cubicBezTo>
                  <a:pt x="-7796" y="385479"/>
                  <a:pt x="17492" y="336832"/>
                  <a:pt x="9810" y="317232"/>
                </a:cubicBezTo>
                <a:lnTo>
                  <a:pt x="25323" y="268841"/>
                </a:lnTo>
                <a:cubicBezTo>
                  <a:pt x="20582" y="241406"/>
                  <a:pt x="55391" y="238509"/>
                  <a:pt x="50278" y="195107"/>
                </a:cubicBezTo>
                <a:cubicBezTo>
                  <a:pt x="49891" y="157638"/>
                  <a:pt x="41873" y="124837"/>
                  <a:pt x="47653" y="93413"/>
                </a:cubicBezTo>
                <a:cubicBezTo>
                  <a:pt x="41389" y="80245"/>
                  <a:pt x="38874" y="67990"/>
                  <a:pt x="48323" y="56668"/>
                </a:cubicBezTo>
                <a:cubicBezTo>
                  <a:pt x="46028" y="30349"/>
                  <a:pt x="37896" y="18658"/>
                  <a:pt x="38423" y="5323"/>
                </a:cubicBezTo>
                <a:lnTo>
                  <a:pt x="39875" y="1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7C7D8C-362A-D220-7ED4-D02A0776E7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568" y="1298363"/>
            <a:ext cx="3423197" cy="2618476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Introduction</a:t>
            </a:r>
            <a:b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</a:b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The Parable of the Two Seeds</a:t>
            </a:r>
          </a:p>
          <a:p>
            <a:endParaRPr lang="en-US" sz="36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07EE92D-34DD-0A50-A2CA-DB4133DDA6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28516" y="4065816"/>
            <a:ext cx="3512917" cy="247283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Two tiny seeds lay side by side in the ground.</a:t>
            </a:r>
            <a:endParaRPr lang="en-US">
              <a:solidFill>
                <a:schemeClr val="tx2">
                  <a:lumMod val="90000"/>
                  <a:lumOff val="1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54940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1" name="Rectangle 40">
            <a:extLst>
              <a:ext uri="{FF2B5EF4-FFF2-40B4-BE49-F238E27FC236}">
                <a16:creationId xmlns:a16="http://schemas.microsoft.com/office/drawing/2014/main" xmlns="" id="{04812C46-200A-4DEB-A05E-3ED6C68C238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Placeholder 4" descr="Cartoon of a plant growing in dirt&#10;&#10;AI-generated content may be incorrect.">
            <a:extLst>
              <a:ext uri="{FF2B5EF4-FFF2-40B4-BE49-F238E27FC236}">
                <a16:creationId xmlns:a16="http://schemas.microsoft.com/office/drawing/2014/main" xmlns="" id="{8A652B50-77EA-9F46-EB7B-8BA87788F660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049" r="19639"/>
          <a:stretch>
            <a:fillRect/>
          </a:stretch>
        </p:blipFill>
        <p:spPr>
          <a:xfrm>
            <a:off x="1" y="10"/>
            <a:ext cx="9669642" cy="6857990"/>
          </a:xfrm>
          <a:prstGeom prst="rect">
            <a:avLst/>
          </a:prstGeom>
        </p:spPr>
      </p:pic>
      <p:sp>
        <p:nvSpPr>
          <p:cNvPr id="42" name="Rectangle 41">
            <a:extLst>
              <a:ext uri="{FF2B5EF4-FFF2-40B4-BE49-F238E27FC236}">
                <a16:creationId xmlns:a16="http://schemas.microsoft.com/office/drawing/2014/main" xmlns="" id="{D1EA859B-E555-4109-94F3-6700E046E00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H="1">
            <a:off x="5125019" y="0"/>
            <a:ext cx="7066978" cy="6858000"/>
          </a:xfrm>
          <a:prstGeom prst="rect">
            <a:avLst/>
          </a:prstGeom>
          <a:gradFill>
            <a:gsLst>
              <a:gs pos="48000">
                <a:schemeClr val="bg1"/>
              </a:gs>
              <a:gs pos="35000">
                <a:schemeClr val="bg1">
                  <a:alpha val="77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CC1E0F6A-8544-BC3E-8976-6F6E8FC334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41210" y="343354"/>
            <a:ext cx="3822189" cy="1518912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The first seed said</a:t>
            </a:r>
            <a:endParaRPr lang="en-US" sz="40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8FAFC7E4-C916-CE7E-C320-74AC738EB8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141210" y="2216487"/>
            <a:ext cx="4039903" cy="4069333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algn="ctr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“I want to grow! I’ll send my roots deep into the earth, stretch my leaves to the sun, and become a strong plant.”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360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678F913-8BFF-7F5E-8DFF-BEF729EE28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4102" y="0"/>
            <a:ext cx="3932237" cy="1600200"/>
          </a:xfrm>
        </p:spPr>
        <p:txBody>
          <a:bodyPr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The second seed said</a:t>
            </a:r>
            <a:endParaRPr lang="en-US"/>
          </a:p>
        </p:txBody>
      </p:sp>
      <p:pic>
        <p:nvPicPr>
          <p:cNvPr id="5" name="Content Placeholder 4" descr="A cartoon of a bird touching a brown object&#10;&#10;AI-generated content may be incorrect.">
            <a:extLst>
              <a:ext uri="{FF2B5EF4-FFF2-40B4-BE49-F238E27FC236}">
                <a16:creationId xmlns:a16="http://schemas.microsoft.com/office/drawing/2014/main" xmlns="" id="{5B73EA30-F919-0D15-82AB-C2089F63CE0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221288" y="677905"/>
            <a:ext cx="6583218" cy="5488377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7AF0076F-3654-77A1-2DB0-155F9FD70F9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8" y="2362200"/>
            <a:ext cx="4770437" cy="3604760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“But what if it’s cold? What if something eats me? What if I don’t succeed? It’s safer to stay buried.”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895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2D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5789551-9891-F169-5E5B-6B040F9CB70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06290" y="988950"/>
            <a:ext cx="4636509" cy="4865524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  <a:ea typeface="+mn-lt"/>
                <a:cs typeface="+mn-lt"/>
              </a:rPr>
              <a:t>Time passed. The first seed grew into a beautiful plant. The second seed stayed underground—forgotten.</a:t>
            </a:r>
            <a:endParaRPr lang="en-US" sz="40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9" name="Picture Placeholder 8" descr="Cartoon children sitting under a tree&#10;&#10;AI-generated content may be incorrect.">
            <a:extLst>
              <a:ext uri="{FF2B5EF4-FFF2-40B4-BE49-F238E27FC236}">
                <a16:creationId xmlns:a16="http://schemas.microsoft.com/office/drawing/2014/main" xmlns="" id="{6D191A3B-08E4-2EE4-7665-83AD1BE1353D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2"/>
          <a:srcRect l="14381" r="14381"/>
          <a:stretch/>
        </p:blipFill>
        <p:spPr>
          <a:xfrm>
            <a:off x="5539448" y="987426"/>
            <a:ext cx="6192981" cy="4872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0023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10000"/>
            <a:lumOff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xmlns="" id="{1EE285D5-8110-4AE6-AF36-F83E457E17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20614F0B-C052-014C-8816-2B63193102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29328" y="464408"/>
            <a:ext cx="4399872" cy="16425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5400" b="1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Discussion Questions:</a:t>
            </a:r>
          </a:p>
        </p:txBody>
      </p:sp>
      <p:sp>
        <p:nvSpPr>
          <p:cNvPr id="61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sX0" fmla="*/ 0 w 3877056"/>
              <a:gd name="csY0" fmla="*/ 0 h 18288"/>
              <a:gd name="csX1" fmla="*/ 723717 w 3877056"/>
              <a:gd name="csY1" fmla="*/ 0 h 18288"/>
              <a:gd name="csX2" fmla="*/ 1447434 w 3877056"/>
              <a:gd name="csY2" fmla="*/ 0 h 18288"/>
              <a:gd name="csX3" fmla="*/ 1977299 w 3877056"/>
              <a:gd name="csY3" fmla="*/ 0 h 18288"/>
              <a:gd name="csX4" fmla="*/ 2623475 w 3877056"/>
              <a:gd name="csY4" fmla="*/ 0 h 18288"/>
              <a:gd name="csX5" fmla="*/ 3192109 w 3877056"/>
              <a:gd name="csY5" fmla="*/ 0 h 18288"/>
              <a:gd name="csX6" fmla="*/ 3877056 w 3877056"/>
              <a:gd name="csY6" fmla="*/ 0 h 18288"/>
              <a:gd name="csX7" fmla="*/ 3877056 w 3877056"/>
              <a:gd name="csY7" fmla="*/ 18288 h 18288"/>
              <a:gd name="csX8" fmla="*/ 3230880 w 3877056"/>
              <a:gd name="csY8" fmla="*/ 18288 h 18288"/>
              <a:gd name="csX9" fmla="*/ 2662245 w 3877056"/>
              <a:gd name="csY9" fmla="*/ 18288 h 18288"/>
              <a:gd name="csX10" fmla="*/ 2016069 w 3877056"/>
              <a:gd name="csY10" fmla="*/ 18288 h 18288"/>
              <a:gd name="csX11" fmla="*/ 1408664 w 3877056"/>
              <a:gd name="csY11" fmla="*/ 18288 h 18288"/>
              <a:gd name="csX12" fmla="*/ 840029 w 3877056"/>
              <a:gd name="csY12" fmla="*/ 18288 h 18288"/>
              <a:gd name="csX13" fmla="*/ 0 w 3877056"/>
              <a:gd name="csY13" fmla="*/ 18288 h 18288"/>
              <a:gd name="csX14" fmla="*/ 0 w 3877056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91B7BE28-EF82-B5B6-A56F-8B14A20718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29489" y="2741264"/>
            <a:ext cx="4404039" cy="364765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Which seed made the better choice?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3600" b="1" dirty="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  <a:p>
            <a:pPr indent="-228600" algn="l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Why is it sometimes</a:t>
            </a:r>
          </a:p>
          <a:p>
            <a:pPr indent="-228600" algn="l"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hard to do what’s right?</a:t>
            </a:r>
          </a:p>
        </p:txBody>
      </p:sp>
      <p:pic>
        <p:nvPicPr>
          <p:cNvPr id="6" name="Picture 5" descr="A group of kids sitting around a table reading books&#10;&#10;AI-generated content may be incorrect.">
            <a:extLst>
              <a:ext uri="{FF2B5EF4-FFF2-40B4-BE49-F238E27FC236}">
                <a16:creationId xmlns:a16="http://schemas.microsoft.com/office/drawing/2014/main" xmlns="" id="{31A02141-EA88-75B9-F38C-84466CFFE69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1109" r="17423" b="-4"/>
          <a:stretch>
            <a:fillRect/>
          </a:stretch>
        </p:blipFill>
        <p:spPr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</p:spPr>
      </p:pic>
      <p:pic>
        <p:nvPicPr>
          <p:cNvPr id="5" name="Picture 4" descr="A cartoon of a child and a child&#10;&#10;AI-generated content may be incorrect.">
            <a:extLst>
              <a:ext uri="{FF2B5EF4-FFF2-40B4-BE49-F238E27FC236}">
                <a16:creationId xmlns:a16="http://schemas.microsoft.com/office/drawing/2014/main" xmlns="" id="{D3DE1052-AA70-93E4-A65D-163A3DFC766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35057" b="4178"/>
          <a:stretch>
            <a:fillRect/>
          </a:stretch>
        </p:blipFill>
        <p:spPr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</p:spPr>
      </p:pic>
      <p:pic>
        <p:nvPicPr>
          <p:cNvPr id="4" name="Picture 3" descr="A cartoon of a child thinking&#10;&#10;AI-generated content may be incorrect.">
            <a:extLst>
              <a:ext uri="{FF2B5EF4-FFF2-40B4-BE49-F238E27FC236}">
                <a16:creationId xmlns:a16="http://schemas.microsoft.com/office/drawing/2014/main" xmlns="" id="{3DC608B2-B461-5FA3-3A71-5D4AEF79680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63" r="-2" b="-2"/>
          <a:stretch>
            <a:fillRect/>
          </a:stretch>
        </p:blipFill>
        <p:spPr>
          <a:xfrm>
            <a:off x="8344949" y="453323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</p:spPr>
      </p:pic>
      <p:pic>
        <p:nvPicPr>
          <p:cNvPr id="7" name="Picture 6" descr="A group of kids sitting on books&#10;&#10;AI-generated content may be incorrect.">
            <a:extLst>
              <a:ext uri="{FF2B5EF4-FFF2-40B4-BE49-F238E27FC236}">
                <a16:creationId xmlns:a16="http://schemas.microsoft.com/office/drawing/2014/main" xmlns="" id="{528D8100-7E3A-AE08-95A5-6F9CE5E72CC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35907" b="29963"/>
          <a:stretch>
            <a:fillRect/>
          </a:stretch>
        </p:blipFill>
        <p:spPr>
          <a:xfrm>
            <a:off x="8350554" y="4160541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8976260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xmlns="" id="{4C3A44BB-E01C-4AA8-B2C8-32FC346D2ED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34DC1C83-B0F1-D00C-403F-F71D7BDF4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97989" y="3543869"/>
            <a:ext cx="6003980" cy="781277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 b="1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Transition:</a:t>
            </a:r>
            <a:endParaRPr lang="en-US" sz="4400" b="1" kern="1200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7" name="Picture 6" descr="A cartoon characters in the woods&#10;&#10;AI-generated content may be incorrect.">
            <a:extLst>
              <a:ext uri="{FF2B5EF4-FFF2-40B4-BE49-F238E27FC236}">
                <a16:creationId xmlns:a16="http://schemas.microsoft.com/office/drawing/2014/main" xmlns="" id="{9687B354-2315-9AA3-75EF-24EBBEB61DB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4622" r="5300" b="-4"/>
          <a:stretch>
            <a:fillRect/>
          </a:stretch>
        </p:blipFill>
        <p:spPr>
          <a:xfrm>
            <a:off x="4406845" y="3"/>
            <a:ext cx="4101288" cy="3418797"/>
          </a:xfrm>
          <a:custGeom>
            <a:avLst/>
            <a:gdLst/>
            <a:ahLst/>
            <a:cxnLst/>
            <a:rect l="l" t="t" r="r" b="b"/>
            <a:pathLst>
              <a:path w="4101288" h="3418797">
                <a:moveTo>
                  <a:pt x="989912" y="0"/>
                </a:moveTo>
                <a:lnTo>
                  <a:pt x="3844502" y="0"/>
                </a:lnTo>
                <a:lnTo>
                  <a:pt x="3760850" y="25406"/>
                </a:lnTo>
                <a:cubicBezTo>
                  <a:pt x="3711615" y="43967"/>
                  <a:pt x="3663870" y="67007"/>
                  <a:pt x="3618425" y="98254"/>
                </a:cubicBezTo>
                <a:cubicBezTo>
                  <a:pt x="3626136" y="110145"/>
                  <a:pt x="3665355" y="144049"/>
                  <a:pt x="3649272" y="146579"/>
                </a:cubicBezTo>
                <a:cubicBezTo>
                  <a:pt x="3604102" y="153917"/>
                  <a:pt x="3564000" y="178711"/>
                  <a:pt x="3522797" y="199205"/>
                </a:cubicBezTo>
                <a:cubicBezTo>
                  <a:pt x="3504948" y="208060"/>
                  <a:pt x="3483356" y="219700"/>
                  <a:pt x="3491728" y="251325"/>
                </a:cubicBezTo>
                <a:cubicBezTo>
                  <a:pt x="3506932" y="260181"/>
                  <a:pt x="3518169" y="247783"/>
                  <a:pt x="3530727" y="246772"/>
                </a:cubicBezTo>
                <a:cubicBezTo>
                  <a:pt x="3543507" y="245761"/>
                  <a:pt x="3572153" y="252336"/>
                  <a:pt x="3564219" y="256638"/>
                </a:cubicBezTo>
                <a:cubicBezTo>
                  <a:pt x="3528083" y="276121"/>
                  <a:pt x="3593085" y="322928"/>
                  <a:pt x="3550339" y="322928"/>
                </a:cubicBezTo>
                <a:cubicBezTo>
                  <a:pt x="3478728" y="323181"/>
                  <a:pt x="3440609" y="406169"/>
                  <a:pt x="3371643" y="408447"/>
                </a:cubicBezTo>
                <a:cubicBezTo>
                  <a:pt x="3360627" y="408698"/>
                  <a:pt x="3355338" y="423373"/>
                  <a:pt x="3355558" y="436278"/>
                </a:cubicBezTo>
                <a:cubicBezTo>
                  <a:pt x="3355558" y="451712"/>
                  <a:pt x="3365694" y="454494"/>
                  <a:pt x="3376931" y="456013"/>
                </a:cubicBezTo>
                <a:cubicBezTo>
                  <a:pt x="3394118" y="458289"/>
                  <a:pt x="3411965" y="436278"/>
                  <a:pt x="3434660" y="466133"/>
                </a:cubicBezTo>
                <a:cubicBezTo>
                  <a:pt x="3393898" y="483590"/>
                  <a:pt x="3353135" y="501049"/>
                  <a:pt x="3353797" y="561013"/>
                </a:cubicBezTo>
                <a:cubicBezTo>
                  <a:pt x="3354015" y="577205"/>
                  <a:pt x="3337050" y="583277"/>
                  <a:pt x="3324270" y="587325"/>
                </a:cubicBezTo>
                <a:cubicBezTo>
                  <a:pt x="3303117" y="593904"/>
                  <a:pt x="3285272" y="605543"/>
                  <a:pt x="3273812" y="628061"/>
                </a:cubicBezTo>
                <a:cubicBezTo>
                  <a:pt x="3274033" y="632362"/>
                  <a:pt x="3274254" y="636917"/>
                  <a:pt x="3272930" y="640459"/>
                </a:cubicBezTo>
                <a:cubicBezTo>
                  <a:pt x="3276676" y="694855"/>
                  <a:pt x="3307523" y="693336"/>
                  <a:pt x="3341676" y="684230"/>
                </a:cubicBezTo>
                <a:cubicBezTo>
                  <a:pt x="3382439" y="673096"/>
                  <a:pt x="3422762" y="652855"/>
                  <a:pt x="3465728" y="672338"/>
                </a:cubicBezTo>
                <a:cubicBezTo>
                  <a:pt x="3405133" y="698397"/>
                  <a:pt x="3339253" y="700422"/>
                  <a:pt x="3282405" y="737615"/>
                </a:cubicBezTo>
                <a:cubicBezTo>
                  <a:pt x="3490406" y="744447"/>
                  <a:pt x="3674169" y="627048"/>
                  <a:pt x="3875781" y="582013"/>
                </a:cubicBezTo>
                <a:cubicBezTo>
                  <a:pt x="3868951" y="612120"/>
                  <a:pt x="3852646" y="618193"/>
                  <a:pt x="3837883" y="622747"/>
                </a:cubicBezTo>
                <a:cubicBezTo>
                  <a:pt x="3763408" y="645519"/>
                  <a:pt x="3698188" y="690809"/>
                  <a:pt x="3630322" y="730023"/>
                </a:cubicBezTo>
                <a:cubicBezTo>
                  <a:pt x="3602340" y="746216"/>
                  <a:pt x="3582066" y="762411"/>
                  <a:pt x="3571492" y="797327"/>
                </a:cubicBezTo>
                <a:cubicBezTo>
                  <a:pt x="3562015" y="828953"/>
                  <a:pt x="3543728" y="843628"/>
                  <a:pt x="3509797" y="834518"/>
                </a:cubicBezTo>
                <a:cubicBezTo>
                  <a:pt x="3482254" y="826927"/>
                  <a:pt x="3452068" y="830975"/>
                  <a:pt x="3423203" y="833760"/>
                </a:cubicBezTo>
                <a:cubicBezTo>
                  <a:pt x="3389931" y="836796"/>
                  <a:pt x="3352693" y="872470"/>
                  <a:pt x="3361728" y="890941"/>
                </a:cubicBezTo>
                <a:cubicBezTo>
                  <a:pt x="3377151" y="922314"/>
                  <a:pt x="3402931" y="906627"/>
                  <a:pt x="3425847" y="903084"/>
                </a:cubicBezTo>
                <a:cubicBezTo>
                  <a:pt x="3451848" y="898784"/>
                  <a:pt x="3500100" y="889927"/>
                  <a:pt x="3500982" y="893723"/>
                </a:cubicBezTo>
                <a:cubicBezTo>
                  <a:pt x="3517950" y="972410"/>
                  <a:pt x="3637374" y="903845"/>
                  <a:pt x="3663154" y="896758"/>
                </a:cubicBezTo>
                <a:cubicBezTo>
                  <a:pt x="3695322" y="887904"/>
                  <a:pt x="3725509" y="904097"/>
                  <a:pt x="3756136" y="907891"/>
                </a:cubicBezTo>
                <a:cubicBezTo>
                  <a:pt x="3783459" y="911433"/>
                  <a:pt x="3937918" y="922314"/>
                  <a:pt x="3969866" y="888915"/>
                </a:cubicBezTo>
                <a:cubicBezTo>
                  <a:pt x="3974273" y="914976"/>
                  <a:pt x="3965020" y="925602"/>
                  <a:pt x="3957306" y="937494"/>
                </a:cubicBezTo>
                <a:cubicBezTo>
                  <a:pt x="3946511" y="954445"/>
                  <a:pt x="3944747" y="966337"/>
                  <a:pt x="3965239" y="979747"/>
                </a:cubicBezTo>
                <a:cubicBezTo>
                  <a:pt x="4023630" y="1018206"/>
                  <a:pt x="4022747" y="1019470"/>
                  <a:pt x="3968324" y="1071591"/>
                </a:cubicBezTo>
                <a:cubicBezTo>
                  <a:pt x="3965678" y="1073867"/>
                  <a:pt x="3966782" y="1081459"/>
                  <a:pt x="3966341" y="1086519"/>
                </a:cubicBezTo>
                <a:cubicBezTo>
                  <a:pt x="3980663" y="1094615"/>
                  <a:pt x="3997409" y="1074373"/>
                  <a:pt x="4014153" y="1096133"/>
                </a:cubicBezTo>
                <a:cubicBezTo>
                  <a:pt x="3941222" y="1191771"/>
                  <a:pt x="3829950" y="1215299"/>
                  <a:pt x="3729254" y="1287157"/>
                </a:cubicBezTo>
                <a:cubicBezTo>
                  <a:pt x="3810780" y="1310939"/>
                  <a:pt x="3859696" y="1227952"/>
                  <a:pt x="3919628" y="1238578"/>
                </a:cubicBezTo>
                <a:cubicBezTo>
                  <a:pt x="3949596" y="1264639"/>
                  <a:pt x="3860577" y="1306386"/>
                  <a:pt x="3945409" y="1318784"/>
                </a:cubicBezTo>
                <a:cubicBezTo>
                  <a:pt x="3908610" y="1341555"/>
                  <a:pt x="3881289" y="1363817"/>
                  <a:pt x="3855951" y="1390133"/>
                </a:cubicBezTo>
                <a:cubicBezTo>
                  <a:pt x="3810780" y="1437192"/>
                  <a:pt x="3801967" y="1468060"/>
                  <a:pt x="3822900" y="1531314"/>
                </a:cubicBezTo>
                <a:cubicBezTo>
                  <a:pt x="3836562" y="1572808"/>
                  <a:pt x="3856611" y="1611013"/>
                  <a:pt x="3838986" y="1660349"/>
                </a:cubicBezTo>
                <a:cubicBezTo>
                  <a:pt x="3826646" y="1694254"/>
                  <a:pt x="3831494" y="1716517"/>
                  <a:pt x="3877323" y="1701337"/>
                </a:cubicBezTo>
                <a:cubicBezTo>
                  <a:pt x="3926679" y="1685144"/>
                  <a:pt x="3945187" y="1715505"/>
                  <a:pt x="3932849" y="1774963"/>
                </a:cubicBezTo>
                <a:cubicBezTo>
                  <a:pt x="3924917" y="1813169"/>
                  <a:pt x="3933291" y="1824806"/>
                  <a:pt x="3967221" y="1820505"/>
                </a:cubicBezTo>
                <a:cubicBezTo>
                  <a:pt x="4004680" y="1815698"/>
                  <a:pt x="4040375" y="1790649"/>
                  <a:pt x="4086646" y="1802795"/>
                </a:cubicBezTo>
                <a:cubicBezTo>
                  <a:pt x="4049631" y="1872120"/>
                  <a:pt x="3970527" y="1852385"/>
                  <a:pt x="3927340" y="1918423"/>
                </a:cubicBezTo>
                <a:cubicBezTo>
                  <a:pt x="3978900" y="1918674"/>
                  <a:pt x="4018341" y="1918423"/>
                  <a:pt x="4056460" y="1903999"/>
                </a:cubicBezTo>
                <a:cubicBezTo>
                  <a:pt x="4072325" y="1898179"/>
                  <a:pt x="4089732" y="1892109"/>
                  <a:pt x="4098545" y="1912096"/>
                </a:cubicBezTo>
                <a:cubicBezTo>
                  <a:pt x="4108901" y="1936132"/>
                  <a:pt x="4087529" y="1945241"/>
                  <a:pt x="4074527" y="1949542"/>
                </a:cubicBezTo>
                <a:cubicBezTo>
                  <a:pt x="4037951" y="1961686"/>
                  <a:pt x="4009969" y="1990529"/>
                  <a:pt x="3979782" y="2013047"/>
                </a:cubicBezTo>
                <a:cubicBezTo>
                  <a:pt x="3913460" y="2062386"/>
                  <a:pt x="3840746" y="2103626"/>
                  <a:pt x="3784559" y="2185097"/>
                </a:cubicBezTo>
                <a:cubicBezTo>
                  <a:pt x="3855290" y="2164349"/>
                  <a:pt x="3907951" y="2116025"/>
                  <a:pt x="3973612" y="2106157"/>
                </a:cubicBezTo>
                <a:cubicBezTo>
                  <a:pt x="3916764" y="2180290"/>
                  <a:pt x="3843611" y="2229120"/>
                  <a:pt x="3774426" y="2283011"/>
                </a:cubicBezTo>
                <a:cubicBezTo>
                  <a:pt x="3754594" y="2298192"/>
                  <a:pt x="3734543" y="2308566"/>
                  <a:pt x="3730136" y="2341710"/>
                </a:cubicBezTo>
                <a:cubicBezTo>
                  <a:pt x="3721542" y="2405976"/>
                  <a:pt x="3695763" y="2459107"/>
                  <a:pt x="3640678" y="2487444"/>
                </a:cubicBezTo>
                <a:cubicBezTo>
                  <a:pt x="3640238" y="2487699"/>
                  <a:pt x="3643322" y="2497314"/>
                  <a:pt x="3645085" y="2503890"/>
                </a:cubicBezTo>
                <a:cubicBezTo>
                  <a:pt x="3678797" y="2505916"/>
                  <a:pt x="3705458" y="2467963"/>
                  <a:pt x="3748425" y="2480360"/>
                </a:cubicBezTo>
                <a:cubicBezTo>
                  <a:pt x="3707220" y="2531974"/>
                  <a:pt x="3672847" y="2578277"/>
                  <a:pt x="3614458" y="2602819"/>
                </a:cubicBezTo>
                <a:cubicBezTo>
                  <a:pt x="3567745" y="2622300"/>
                  <a:pt x="3510016" y="2633686"/>
                  <a:pt x="3476083" y="2696937"/>
                </a:cubicBezTo>
                <a:cubicBezTo>
                  <a:pt x="3515524" y="2709337"/>
                  <a:pt x="3544831" y="2693651"/>
                  <a:pt x="3574357" y="2682517"/>
                </a:cubicBezTo>
                <a:cubicBezTo>
                  <a:pt x="3619525" y="2665312"/>
                  <a:pt x="3664255" y="2645832"/>
                  <a:pt x="3709425" y="2628625"/>
                </a:cubicBezTo>
                <a:cubicBezTo>
                  <a:pt x="3726611" y="2622047"/>
                  <a:pt x="3745340" y="2617491"/>
                  <a:pt x="3756357" y="2648866"/>
                </a:cubicBezTo>
                <a:cubicBezTo>
                  <a:pt x="3698847" y="2655446"/>
                  <a:pt x="3664475" y="2697951"/>
                  <a:pt x="3628340" y="2737926"/>
                </a:cubicBezTo>
                <a:cubicBezTo>
                  <a:pt x="3608067" y="2760445"/>
                  <a:pt x="3591541" y="2790554"/>
                  <a:pt x="3554967" y="2779169"/>
                </a:cubicBezTo>
                <a:cubicBezTo>
                  <a:pt x="3535796" y="2773097"/>
                  <a:pt x="3523678" y="2790046"/>
                  <a:pt x="3525662" y="2810794"/>
                </a:cubicBezTo>
                <a:cubicBezTo>
                  <a:pt x="3532932" y="2883915"/>
                  <a:pt x="3488203" y="2909469"/>
                  <a:pt x="3441932" y="2923637"/>
                </a:cubicBezTo>
                <a:cubicBezTo>
                  <a:pt x="3354236" y="2950204"/>
                  <a:pt x="3281303" y="3012697"/>
                  <a:pt x="3196032" y="3046854"/>
                </a:cubicBezTo>
                <a:cubicBezTo>
                  <a:pt x="3113184" y="3079999"/>
                  <a:pt x="3049065" y="3158685"/>
                  <a:pt x="2965998" y="3199927"/>
                </a:cubicBezTo>
                <a:cubicBezTo>
                  <a:pt x="2905843" y="3229783"/>
                  <a:pt x="2848335" y="3268239"/>
                  <a:pt x="2786418" y="3295311"/>
                </a:cubicBezTo>
                <a:cubicBezTo>
                  <a:pt x="2639894" y="3359324"/>
                  <a:pt x="2490503" y="3410685"/>
                  <a:pt x="2332519" y="3418022"/>
                </a:cubicBezTo>
                <a:cubicBezTo>
                  <a:pt x="2202077" y="3423842"/>
                  <a:pt x="1070633" y="3418277"/>
                  <a:pt x="611003" y="2585615"/>
                </a:cubicBezTo>
                <a:cubicBezTo>
                  <a:pt x="602189" y="2581565"/>
                  <a:pt x="592275" y="2570939"/>
                  <a:pt x="589190" y="2560818"/>
                </a:cubicBezTo>
                <a:cubicBezTo>
                  <a:pt x="574427" y="2513505"/>
                  <a:pt x="538291" y="2493011"/>
                  <a:pt x="505681" y="2467457"/>
                </a:cubicBezTo>
                <a:cubicBezTo>
                  <a:pt x="477036" y="2444939"/>
                  <a:pt x="446628" y="2421409"/>
                  <a:pt x="434730" y="2383456"/>
                </a:cubicBezTo>
                <a:cubicBezTo>
                  <a:pt x="419086" y="2332854"/>
                  <a:pt x="463594" y="2374348"/>
                  <a:pt x="471748" y="2355119"/>
                </a:cubicBezTo>
                <a:cubicBezTo>
                  <a:pt x="454782" y="2328807"/>
                  <a:pt x="428560" y="2304770"/>
                  <a:pt x="421730" y="2274915"/>
                </a:cubicBezTo>
                <a:cubicBezTo>
                  <a:pt x="396833" y="2167131"/>
                  <a:pt x="343069" y="2088698"/>
                  <a:pt x="262645" y="2027722"/>
                </a:cubicBezTo>
                <a:cubicBezTo>
                  <a:pt x="239509" y="2010264"/>
                  <a:pt x="224307" y="1978384"/>
                  <a:pt x="192799" y="1973326"/>
                </a:cubicBezTo>
                <a:cubicBezTo>
                  <a:pt x="122730" y="1962193"/>
                  <a:pt x="144764" y="1875156"/>
                  <a:pt x="107746" y="1836446"/>
                </a:cubicBezTo>
                <a:cubicBezTo>
                  <a:pt x="100695" y="1829107"/>
                  <a:pt x="94306" y="1814687"/>
                  <a:pt x="95627" y="1804821"/>
                </a:cubicBezTo>
                <a:cubicBezTo>
                  <a:pt x="97609" y="1790649"/>
                  <a:pt x="105983" y="1777240"/>
                  <a:pt x="113034" y="1764589"/>
                </a:cubicBezTo>
                <a:cubicBezTo>
                  <a:pt x="120306" y="1751939"/>
                  <a:pt x="131322" y="1740806"/>
                  <a:pt x="126034" y="1724108"/>
                </a:cubicBezTo>
                <a:cubicBezTo>
                  <a:pt x="123833" y="1717277"/>
                  <a:pt x="125373" y="1693494"/>
                  <a:pt x="109068" y="1712215"/>
                </a:cubicBezTo>
                <a:cubicBezTo>
                  <a:pt x="64340" y="1763578"/>
                  <a:pt x="38339" y="1715001"/>
                  <a:pt x="0" y="1691723"/>
                </a:cubicBezTo>
                <a:cubicBezTo>
                  <a:pt x="30848" y="1667686"/>
                  <a:pt x="58610" y="1650735"/>
                  <a:pt x="63238" y="1614808"/>
                </a:cubicBezTo>
                <a:cubicBezTo>
                  <a:pt x="72712" y="1540674"/>
                  <a:pt x="113253" y="1506772"/>
                  <a:pt x="174729" y="1500192"/>
                </a:cubicBezTo>
                <a:cubicBezTo>
                  <a:pt x="152034" y="1428591"/>
                  <a:pt x="152034" y="1428591"/>
                  <a:pt x="225408" y="1418722"/>
                </a:cubicBezTo>
                <a:cubicBezTo>
                  <a:pt x="197204" y="1373181"/>
                  <a:pt x="197204" y="1361542"/>
                  <a:pt x="231358" y="1345855"/>
                </a:cubicBezTo>
                <a:cubicBezTo>
                  <a:pt x="264188" y="1330927"/>
                  <a:pt x="300543" y="1325867"/>
                  <a:pt x="330952" y="1302844"/>
                </a:cubicBezTo>
                <a:cubicBezTo>
                  <a:pt x="302967" y="1244651"/>
                  <a:pt x="295035" y="1177097"/>
                  <a:pt x="237307" y="1148758"/>
                </a:cubicBezTo>
                <a:cubicBezTo>
                  <a:pt x="228273" y="1144458"/>
                  <a:pt x="222103" y="1127000"/>
                  <a:pt x="227831" y="1116880"/>
                </a:cubicBezTo>
                <a:cubicBezTo>
                  <a:pt x="248764" y="1080194"/>
                  <a:pt x="218798" y="1010614"/>
                  <a:pt x="284017" y="1002772"/>
                </a:cubicBezTo>
                <a:cubicBezTo>
                  <a:pt x="292171" y="1002013"/>
                  <a:pt x="299663" y="994421"/>
                  <a:pt x="293273" y="984554"/>
                </a:cubicBezTo>
                <a:cubicBezTo>
                  <a:pt x="271238" y="950145"/>
                  <a:pt x="297900" y="952421"/>
                  <a:pt x="313983" y="948120"/>
                </a:cubicBezTo>
                <a:cubicBezTo>
                  <a:pt x="333375" y="942809"/>
                  <a:pt x="355409" y="957988"/>
                  <a:pt x="373477" y="939265"/>
                </a:cubicBezTo>
                <a:cubicBezTo>
                  <a:pt x="369289" y="919530"/>
                  <a:pt x="353646" y="919783"/>
                  <a:pt x="342629" y="913458"/>
                </a:cubicBezTo>
                <a:cubicBezTo>
                  <a:pt x="310460" y="895240"/>
                  <a:pt x="284238" y="873483"/>
                  <a:pt x="282695" y="826169"/>
                </a:cubicBezTo>
                <a:cubicBezTo>
                  <a:pt x="281595" y="787964"/>
                  <a:pt x="278069" y="754314"/>
                  <a:pt x="322578" y="742675"/>
                </a:cubicBezTo>
                <a:cubicBezTo>
                  <a:pt x="341086" y="737866"/>
                  <a:pt x="335797" y="710289"/>
                  <a:pt x="325221" y="696626"/>
                </a:cubicBezTo>
                <a:cubicBezTo>
                  <a:pt x="306272" y="672338"/>
                  <a:pt x="290629" y="639953"/>
                  <a:pt x="258017" y="637675"/>
                </a:cubicBezTo>
                <a:cubicBezTo>
                  <a:pt x="238187" y="636158"/>
                  <a:pt x="222983" y="626035"/>
                  <a:pt x="207340" y="614398"/>
                </a:cubicBezTo>
                <a:cubicBezTo>
                  <a:pt x="196103" y="606047"/>
                  <a:pt x="182662" y="598964"/>
                  <a:pt x="183983" y="581001"/>
                </a:cubicBezTo>
                <a:cubicBezTo>
                  <a:pt x="185306" y="563795"/>
                  <a:pt x="198305" y="556711"/>
                  <a:pt x="211526" y="553169"/>
                </a:cubicBezTo>
                <a:cubicBezTo>
                  <a:pt x="255595" y="541784"/>
                  <a:pt x="297017" y="525085"/>
                  <a:pt x="333816" y="486880"/>
                </a:cubicBezTo>
                <a:cubicBezTo>
                  <a:pt x="309357" y="466639"/>
                  <a:pt x="286001" y="451964"/>
                  <a:pt x="267934" y="431469"/>
                </a:cubicBezTo>
                <a:cubicBezTo>
                  <a:pt x="224307" y="381881"/>
                  <a:pt x="593817" y="225772"/>
                  <a:pt x="612325" y="170108"/>
                </a:cubicBezTo>
                <a:cubicBezTo>
                  <a:pt x="618054" y="152904"/>
                  <a:pt x="637663" y="135194"/>
                  <a:pt x="653971" y="130133"/>
                </a:cubicBezTo>
                <a:cubicBezTo>
                  <a:pt x="730427" y="106350"/>
                  <a:pt x="796748" y="52963"/>
                  <a:pt x="874970" y="33228"/>
                </a:cubicBezTo>
                <a:cubicBezTo>
                  <a:pt x="911877" y="23867"/>
                  <a:pt x="948509" y="12925"/>
                  <a:pt x="986021" y="1223"/>
                </a:cubicBezTo>
                <a:close/>
              </a:path>
            </a:pathLst>
          </a:cu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588FC98-B57B-DEE8-98F7-1DAAAA5FBC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06844" y="4129203"/>
            <a:ext cx="6729241" cy="2725971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“Like the seeds, we make choices every day - whether to be honest, brave, kind, or to hide from what’s right. Today, we’ll learn how to know what’s good and true.”</a:t>
            </a:r>
            <a:endParaRPr lang="en-US" sz="3200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5" name="Content Placeholder 4" descr="A cartoon of two boys holding a teddy bear&#10;&#10;AI-generated content may be incorrect.">
            <a:extLst>
              <a:ext uri="{FF2B5EF4-FFF2-40B4-BE49-F238E27FC236}">
                <a16:creationId xmlns:a16="http://schemas.microsoft.com/office/drawing/2014/main" xmlns="" id="{2550342E-27E1-6FC4-6105-AFD4E3422EB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t="4185" r="-2" b="8632"/>
          <a:stretch>
            <a:fillRect/>
          </a:stretch>
        </p:blipFill>
        <p:spPr>
          <a:xfrm>
            <a:off x="20" y="-172801"/>
            <a:ext cx="4298718" cy="5611400"/>
          </a:xfrm>
          <a:custGeom>
            <a:avLst/>
            <a:gdLst/>
            <a:ahLst/>
            <a:cxnLst/>
            <a:rect l="l" t="t" r="r" b="b"/>
            <a:pathLst>
              <a:path w="4552738" h="5946218">
                <a:moveTo>
                  <a:pt x="0" y="0"/>
                </a:moveTo>
                <a:lnTo>
                  <a:pt x="193217" y="10418"/>
                </a:lnTo>
                <a:cubicBezTo>
                  <a:pt x="612089" y="35802"/>
                  <a:pt x="1030148" y="71660"/>
                  <a:pt x="1446580" y="128061"/>
                </a:cubicBezTo>
                <a:cubicBezTo>
                  <a:pt x="1735723" y="167547"/>
                  <a:pt x="2027715" y="194943"/>
                  <a:pt x="2320927" y="163517"/>
                </a:cubicBezTo>
                <a:cubicBezTo>
                  <a:pt x="2335563" y="161905"/>
                  <a:pt x="2352239" y="156669"/>
                  <a:pt x="2364438" y="161905"/>
                </a:cubicBezTo>
                <a:cubicBezTo>
                  <a:pt x="2506776" y="220729"/>
                  <a:pt x="2662121" y="178424"/>
                  <a:pt x="2809744" y="215490"/>
                </a:cubicBezTo>
                <a:cubicBezTo>
                  <a:pt x="2771925" y="358517"/>
                  <a:pt x="2609662" y="346832"/>
                  <a:pt x="2518162" y="445944"/>
                </a:cubicBezTo>
                <a:cubicBezTo>
                  <a:pt x="2667409" y="485424"/>
                  <a:pt x="2801610" y="525312"/>
                  <a:pt x="2937846" y="555124"/>
                </a:cubicBezTo>
                <a:cubicBezTo>
                  <a:pt x="3082216" y="586550"/>
                  <a:pt x="3204622" y="671561"/>
                  <a:pt x="3345734" y="709433"/>
                </a:cubicBezTo>
                <a:cubicBezTo>
                  <a:pt x="3375832" y="717492"/>
                  <a:pt x="3412025" y="745693"/>
                  <a:pt x="3422598" y="773089"/>
                </a:cubicBezTo>
                <a:cubicBezTo>
                  <a:pt x="3456757" y="861726"/>
                  <a:pt x="4138745" y="1110310"/>
                  <a:pt x="4058225" y="1189273"/>
                </a:cubicBezTo>
                <a:cubicBezTo>
                  <a:pt x="4024878" y="1221909"/>
                  <a:pt x="3981773" y="1245276"/>
                  <a:pt x="3936629" y="1277508"/>
                </a:cubicBezTo>
                <a:cubicBezTo>
                  <a:pt x="4004547" y="1338344"/>
                  <a:pt x="4080998" y="1364935"/>
                  <a:pt x="4162334" y="1383065"/>
                </a:cubicBezTo>
                <a:cubicBezTo>
                  <a:pt x="4186736" y="1388705"/>
                  <a:pt x="4210728" y="1399986"/>
                  <a:pt x="4213168" y="1427383"/>
                </a:cubicBezTo>
                <a:cubicBezTo>
                  <a:pt x="4215607" y="1455987"/>
                  <a:pt x="4190800" y="1467266"/>
                  <a:pt x="4170061" y="1480564"/>
                </a:cubicBezTo>
                <a:cubicBezTo>
                  <a:pt x="4141188" y="1499095"/>
                  <a:pt x="4113127" y="1515214"/>
                  <a:pt x="4076527" y="1517630"/>
                </a:cubicBezTo>
                <a:cubicBezTo>
                  <a:pt x="4016337" y="1521257"/>
                  <a:pt x="3987466" y="1572826"/>
                  <a:pt x="3952493" y="1611502"/>
                </a:cubicBezTo>
                <a:cubicBezTo>
                  <a:pt x="3932973" y="1633259"/>
                  <a:pt x="3923211" y="1677172"/>
                  <a:pt x="3957370" y="1684828"/>
                </a:cubicBezTo>
                <a:cubicBezTo>
                  <a:pt x="4039518" y="1703363"/>
                  <a:pt x="4033011" y="1756946"/>
                  <a:pt x="4030981" y="1817782"/>
                </a:cubicBezTo>
                <a:cubicBezTo>
                  <a:pt x="4028133" y="1893124"/>
                  <a:pt x="3979737" y="1927770"/>
                  <a:pt x="3920363" y="1956780"/>
                </a:cubicBezTo>
                <a:cubicBezTo>
                  <a:pt x="3900029" y="1966851"/>
                  <a:pt x="3871158" y="1966449"/>
                  <a:pt x="3863429" y="1997874"/>
                </a:cubicBezTo>
                <a:cubicBezTo>
                  <a:pt x="3896777" y="2027688"/>
                  <a:pt x="3937444" y="2003517"/>
                  <a:pt x="3973233" y="2011975"/>
                </a:cubicBezTo>
                <a:cubicBezTo>
                  <a:pt x="4002918" y="2018824"/>
                  <a:pt x="4052127" y="2015199"/>
                  <a:pt x="4011458" y="2069991"/>
                </a:cubicBezTo>
                <a:cubicBezTo>
                  <a:pt x="3999664" y="2085704"/>
                  <a:pt x="4013491" y="2097792"/>
                  <a:pt x="4028540" y="2099000"/>
                </a:cubicBezTo>
                <a:cubicBezTo>
                  <a:pt x="4148913" y="2111489"/>
                  <a:pt x="4093606" y="2222285"/>
                  <a:pt x="4132241" y="2280703"/>
                </a:cubicBezTo>
                <a:cubicBezTo>
                  <a:pt x="4142812" y="2296818"/>
                  <a:pt x="4131425" y="2324618"/>
                  <a:pt x="4114752" y="2331466"/>
                </a:cubicBezTo>
                <a:cubicBezTo>
                  <a:pt x="4008205" y="2376592"/>
                  <a:pt x="3993565" y="2484163"/>
                  <a:pt x="3941916" y="2576828"/>
                </a:cubicBezTo>
                <a:cubicBezTo>
                  <a:pt x="3998039" y="2613488"/>
                  <a:pt x="4065138" y="2621547"/>
                  <a:pt x="4125732" y="2645318"/>
                </a:cubicBezTo>
                <a:cubicBezTo>
                  <a:pt x="4188768" y="2670298"/>
                  <a:pt x="4188768" y="2688831"/>
                  <a:pt x="4136714" y="2761349"/>
                </a:cubicBezTo>
                <a:cubicBezTo>
                  <a:pt x="4272135" y="2777064"/>
                  <a:pt x="4272135" y="2777064"/>
                  <a:pt x="4230249" y="2891080"/>
                </a:cubicBezTo>
                <a:cubicBezTo>
                  <a:pt x="4343713" y="2901557"/>
                  <a:pt x="4418537" y="2955542"/>
                  <a:pt x="4436023" y="3073591"/>
                </a:cubicBezTo>
                <a:cubicBezTo>
                  <a:pt x="4444564" y="3130800"/>
                  <a:pt x="4495804" y="3157792"/>
                  <a:pt x="4552738" y="3196068"/>
                </a:cubicBezTo>
                <a:cubicBezTo>
                  <a:pt x="4481978" y="3233136"/>
                  <a:pt x="4433989" y="3310489"/>
                  <a:pt x="4351436" y="3228700"/>
                </a:cubicBezTo>
                <a:cubicBezTo>
                  <a:pt x="4321344" y="3198888"/>
                  <a:pt x="4324186" y="3236761"/>
                  <a:pt x="4320122" y="3247637"/>
                </a:cubicBezTo>
                <a:cubicBezTo>
                  <a:pt x="4310364" y="3274227"/>
                  <a:pt x="4330695" y="3291956"/>
                  <a:pt x="4344116" y="3312099"/>
                </a:cubicBezTo>
                <a:cubicBezTo>
                  <a:pt x="4357130" y="3332244"/>
                  <a:pt x="4372586" y="3353596"/>
                  <a:pt x="4376244" y="3376163"/>
                </a:cubicBezTo>
                <a:cubicBezTo>
                  <a:pt x="4378682" y="3391874"/>
                  <a:pt x="4366890" y="3414835"/>
                  <a:pt x="4353877" y="3426522"/>
                </a:cubicBezTo>
                <a:cubicBezTo>
                  <a:pt x="4285554" y="3488163"/>
                  <a:pt x="4326221" y="3626757"/>
                  <a:pt x="4196898" y="3644486"/>
                </a:cubicBezTo>
                <a:cubicBezTo>
                  <a:pt x="4138745" y="3652541"/>
                  <a:pt x="4110687" y="3703306"/>
                  <a:pt x="4067986" y="3731106"/>
                </a:cubicBezTo>
                <a:cubicBezTo>
                  <a:pt x="3919551" y="3828201"/>
                  <a:pt x="3820322" y="3953097"/>
                  <a:pt x="3774370" y="4124729"/>
                </a:cubicBezTo>
                <a:cubicBezTo>
                  <a:pt x="3761764" y="4172269"/>
                  <a:pt x="3713368" y="4210546"/>
                  <a:pt x="3682054" y="4252444"/>
                </a:cubicBezTo>
                <a:cubicBezTo>
                  <a:pt x="3697103" y="4283064"/>
                  <a:pt x="3779250" y="4216990"/>
                  <a:pt x="3750377" y="4297567"/>
                </a:cubicBezTo>
                <a:cubicBezTo>
                  <a:pt x="3728417" y="4358002"/>
                  <a:pt x="3672294" y="4395470"/>
                  <a:pt x="3619425" y="4431328"/>
                </a:cubicBezTo>
                <a:cubicBezTo>
                  <a:pt x="3559239" y="4472019"/>
                  <a:pt x="3492545" y="4504653"/>
                  <a:pt x="3465296" y="4579993"/>
                </a:cubicBezTo>
                <a:cubicBezTo>
                  <a:pt x="3459603" y="4596110"/>
                  <a:pt x="3441305" y="4613031"/>
                  <a:pt x="3425038" y="4619479"/>
                </a:cubicBezTo>
                <a:cubicBezTo>
                  <a:pt x="2576720" y="5945389"/>
                  <a:pt x="488463" y="5954251"/>
                  <a:pt x="247714" y="5944983"/>
                </a:cubicBezTo>
                <a:cubicBezTo>
                  <a:pt x="174818" y="5942062"/>
                  <a:pt x="102913" y="5934760"/>
                  <a:pt x="31834" y="5923857"/>
                </a:cubicBezTo>
                <a:lnTo>
                  <a:pt x="0" y="5917408"/>
                </a:lnTo>
                <a:close/>
              </a:path>
            </a:pathLst>
          </a:custGeom>
        </p:spPr>
      </p:pic>
      <p:pic>
        <p:nvPicPr>
          <p:cNvPr id="6" name="Picture 5" descr="Cartoon characters on a street&#10;&#10;AI-generated content may be incorrect.">
            <a:extLst>
              <a:ext uri="{FF2B5EF4-FFF2-40B4-BE49-F238E27FC236}">
                <a16:creationId xmlns:a16="http://schemas.microsoft.com/office/drawing/2014/main" xmlns="" id="{9964397F-3C24-8D47-CAFE-67107D39D6D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280" r="25494" b="-2"/>
          <a:stretch>
            <a:fillRect/>
          </a:stretch>
        </p:blipFill>
        <p:spPr>
          <a:xfrm>
            <a:off x="8641529" y="-173184"/>
            <a:ext cx="3538926" cy="4290182"/>
          </a:xfrm>
          <a:custGeom>
            <a:avLst/>
            <a:gdLst/>
            <a:ahLst/>
            <a:cxnLst/>
            <a:rect l="l" t="t" r="r" b="b"/>
            <a:pathLst>
              <a:path w="3538926" h="4290182">
                <a:moveTo>
                  <a:pt x="1370437" y="0"/>
                </a:moveTo>
                <a:lnTo>
                  <a:pt x="3538926" y="0"/>
                </a:lnTo>
                <a:lnTo>
                  <a:pt x="3538926" y="4256362"/>
                </a:lnTo>
                <a:lnTo>
                  <a:pt x="3455334" y="4273195"/>
                </a:lnTo>
                <a:cubicBezTo>
                  <a:pt x="3401009" y="4281478"/>
                  <a:pt x="3346052" y="4287025"/>
                  <a:pt x="3290337" y="4289244"/>
                </a:cubicBezTo>
                <a:cubicBezTo>
                  <a:pt x="3106332" y="4296285"/>
                  <a:pt x="1510274" y="4289552"/>
                  <a:pt x="861903" y="3282295"/>
                </a:cubicBezTo>
                <a:cubicBezTo>
                  <a:pt x="849470" y="3277397"/>
                  <a:pt x="835485" y="3264542"/>
                  <a:pt x="831133" y="3252299"/>
                </a:cubicBezTo>
                <a:cubicBezTo>
                  <a:pt x="810307" y="3195065"/>
                  <a:pt x="759333" y="3170274"/>
                  <a:pt x="713332" y="3139362"/>
                </a:cubicBezTo>
                <a:cubicBezTo>
                  <a:pt x="672925" y="3112122"/>
                  <a:pt x="630030" y="3083658"/>
                  <a:pt x="613246" y="3037747"/>
                </a:cubicBezTo>
                <a:cubicBezTo>
                  <a:pt x="591178" y="2976535"/>
                  <a:pt x="653963" y="3026730"/>
                  <a:pt x="665465" y="3003469"/>
                </a:cubicBezTo>
                <a:cubicBezTo>
                  <a:pt x="641532" y="2971640"/>
                  <a:pt x="604543" y="2942562"/>
                  <a:pt x="594908" y="2906447"/>
                </a:cubicBezTo>
                <a:cubicBezTo>
                  <a:pt x="559787" y="2776063"/>
                  <a:pt x="483946" y="2681183"/>
                  <a:pt x="370497" y="2607422"/>
                </a:cubicBezTo>
                <a:cubicBezTo>
                  <a:pt x="337860" y="2586304"/>
                  <a:pt x="316415" y="2547739"/>
                  <a:pt x="271969" y="2541620"/>
                </a:cubicBezTo>
                <a:cubicBezTo>
                  <a:pt x="173127" y="2528152"/>
                  <a:pt x="204209" y="2422866"/>
                  <a:pt x="151990" y="2376038"/>
                </a:cubicBezTo>
                <a:cubicBezTo>
                  <a:pt x="142044" y="2367161"/>
                  <a:pt x="133031" y="2349717"/>
                  <a:pt x="134895" y="2337782"/>
                </a:cubicBezTo>
                <a:cubicBezTo>
                  <a:pt x="137691" y="2320639"/>
                  <a:pt x="149504" y="2304419"/>
                  <a:pt x="159450" y="2289115"/>
                </a:cubicBezTo>
                <a:cubicBezTo>
                  <a:pt x="169707" y="2273813"/>
                  <a:pt x="185247" y="2260344"/>
                  <a:pt x="177788" y="2240145"/>
                </a:cubicBezTo>
                <a:cubicBezTo>
                  <a:pt x="174683" y="2231882"/>
                  <a:pt x="176855" y="2203112"/>
                  <a:pt x="153855" y="2225759"/>
                </a:cubicBezTo>
                <a:cubicBezTo>
                  <a:pt x="90759" y="2287892"/>
                  <a:pt x="54081" y="2229129"/>
                  <a:pt x="0" y="2200970"/>
                </a:cubicBezTo>
                <a:cubicBezTo>
                  <a:pt x="43514" y="2171892"/>
                  <a:pt x="82677" y="2151388"/>
                  <a:pt x="89205" y="2107927"/>
                </a:cubicBezTo>
                <a:cubicBezTo>
                  <a:pt x="102570" y="2018249"/>
                  <a:pt x="159758" y="1977237"/>
                  <a:pt x="246479" y="1969279"/>
                </a:cubicBezTo>
                <a:cubicBezTo>
                  <a:pt x="214465" y="1882663"/>
                  <a:pt x="214465" y="1882663"/>
                  <a:pt x="317968" y="1870725"/>
                </a:cubicBezTo>
                <a:cubicBezTo>
                  <a:pt x="278183" y="1815635"/>
                  <a:pt x="278183" y="1801556"/>
                  <a:pt x="326361" y="1782580"/>
                </a:cubicBezTo>
                <a:cubicBezTo>
                  <a:pt x="372673" y="1764521"/>
                  <a:pt x="423957" y="1758400"/>
                  <a:pt x="466852" y="1730550"/>
                </a:cubicBezTo>
                <a:cubicBezTo>
                  <a:pt x="427377" y="1660155"/>
                  <a:pt x="416187" y="1578436"/>
                  <a:pt x="334753" y="1544155"/>
                </a:cubicBezTo>
                <a:cubicBezTo>
                  <a:pt x="322010" y="1538952"/>
                  <a:pt x="313307" y="1517834"/>
                  <a:pt x="321386" y="1505592"/>
                </a:cubicBezTo>
                <a:cubicBezTo>
                  <a:pt x="350915" y="1461214"/>
                  <a:pt x="308644" y="1377045"/>
                  <a:pt x="400645" y="1367557"/>
                </a:cubicBezTo>
                <a:cubicBezTo>
                  <a:pt x="412147" y="1366640"/>
                  <a:pt x="422716" y="1357456"/>
                  <a:pt x="413701" y="1345520"/>
                </a:cubicBezTo>
                <a:cubicBezTo>
                  <a:pt x="382618" y="1303896"/>
                  <a:pt x="420228" y="1306649"/>
                  <a:pt x="442916" y="1301447"/>
                </a:cubicBezTo>
                <a:cubicBezTo>
                  <a:pt x="470270" y="1295021"/>
                  <a:pt x="501352" y="1313384"/>
                  <a:pt x="526840" y="1290735"/>
                </a:cubicBezTo>
                <a:cubicBezTo>
                  <a:pt x="520932" y="1266862"/>
                  <a:pt x="498866" y="1267167"/>
                  <a:pt x="483325" y="1259517"/>
                </a:cubicBezTo>
                <a:cubicBezTo>
                  <a:pt x="437945" y="1237479"/>
                  <a:pt x="400956" y="1211159"/>
                  <a:pt x="398780" y="1153924"/>
                </a:cubicBezTo>
                <a:cubicBezTo>
                  <a:pt x="397228" y="1107708"/>
                  <a:pt x="392254" y="1067003"/>
                  <a:pt x="455041" y="1052922"/>
                </a:cubicBezTo>
                <a:cubicBezTo>
                  <a:pt x="481149" y="1047106"/>
                  <a:pt x="473687" y="1013747"/>
                  <a:pt x="458768" y="997218"/>
                </a:cubicBezTo>
                <a:cubicBezTo>
                  <a:pt x="432038" y="967837"/>
                  <a:pt x="409972" y="928661"/>
                  <a:pt x="363968" y="925907"/>
                </a:cubicBezTo>
                <a:cubicBezTo>
                  <a:pt x="335995" y="924071"/>
                  <a:pt x="314548" y="911826"/>
                  <a:pt x="292481" y="897749"/>
                </a:cubicBezTo>
                <a:cubicBezTo>
                  <a:pt x="276630" y="887646"/>
                  <a:pt x="257670" y="879078"/>
                  <a:pt x="259533" y="857348"/>
                </a:cubicBezTo>
                <a:cubicBezTo>
                  <a:pt x="261399" y="836535"/>
                  <a:pt x="279736" y="827966"/>
                  <a:pt x="298387" y="823681"/>
                </a:cubicBezTo>
                <a:cubicBezTo>
                  <a:pt x="360552" y="809909"/>
                  <a:pt x="418983" y="789708"/>
                  <a:pt x="470893" y="743493"/>
                </a:cubicBezTo>
                <a:cubicBezTo>
                  <a:pt x="436390" y="719007"/>
                  <a:pt x="403444" y="701256"/>
                  <a:pt x="377957" y="676463"/>
                </a:cubicBezTo>
                <a:cubicBezTo>
                  <a:pt x="316415" y="616477"/>
                  <a:pt x="837660" y="427634"/>
                  <a:pt x="863768" y="360299"/>
                </a:cubicBezTo>
                <a:cubicBezTo>
                  <a:pt x="871849" y="339488"/>
                  <a:pt x="899511" y="318064"/>
                  <a:pt x="922515" y="311942"/>
                </a:cubicBezTo>
                <a:cubicBezTo>
                  <a:pt x="1030367" y="283171"/>
                  <a:pt x="1123922" y="218591"/>
                  <a:pt x="1234265" y="194718"/>
                </a:cubicBezTo>
                <a:cubicBezTo>
                  <a:pt x="1338390" y="172070"/>
                  <a:pt x="1440960" y="141768"/>
                  <a:pt x="1555030" y="111776"/>
                </a:cubicBezTo>
                <a:cubicBezTo>
                  <a:pt x="1520063" y="74130"/>
                  <a:pt x="1471575" y="57526"/>
                  <a:pt x="1428216" y="3675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83761203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4" name="Rectangle 33">
            <a:extLst>
              <a:ext uri="{FF2B5EF4-FFF2-40B4-BE49-F238E27FC236}">
                <a16:creationId xmlns:a16="http://schemas.microsoft.com/office/drawing/2014/main" xmlns="" id="{09C509D2-0C1A-47B8-89C1-D3AB17D4525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-1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63F6DA4-E061-0445-D148-1B8B9CEABE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948607" y="371937"/>
            <a:ext cx="4753535" cy="167249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ctr"/>
            <a:r>
              <a:rPr lang="en-US" sz="4000" b="1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What Is Good?</a:t>
            </a:r>
            <a:endParaRPr lang="en-US" b="1">
              <a:solidFill>
                <a:schemeClr val="tx2">
                  <a:lumMod val="90000"/>
                  <a:lumOff val="10000"/>
                </a:schemeClr>
              </a:solidFill>
              <a:latin typeface="Comic Sans MS"/>
            </a:endParaRPr>
          </a:p>
        </p:txBody>
      </p:sp>
      <p:pic>
        <p:nvPicPr>
          <p:cNvPr id="5" name="Content Placeholder 4" descr="A child with painted hands&#10;&#10;AI-generated content may be incorrect.">
            <a:extLst>
              <a:ext uri="{FF2B5EF4-FFF2-40B4-BE49-F238E27FC236}">
                <a16:creationId xmlns:a16="http://schemas.microsoft.com/office/drawing/2014/main" xmlns="" id="{B5A9CF95-486C-6E88-0DE8-83E5DC7051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t="25880" r="-2" b="11627"/>
          <a:stretch>
            <a:fillRect/>
          </a:stretch>
        </p:blipFill>
        <p:spPr>
          <a:xfrm>
            <a:off x="-4642" y="10"/>
            <a:ext cx="3006061" cy="3339639"/>
          </a:xfrm>
          <a:prstGeom prst="rect">
            <a:avLst/>
          </a:prstGeom>
        </p:spPr>
      </p:pic>
      <p:pic>
        <p:nvPicPr>
          <p:cNvPr id="7" name="Picture 6" descr="A group of kids playing with a person in a wheelchair&#10;&#10;AI-generated content may be incorrect.">
            <a:extLst>
              <a:ext uri="{FF2B5EF4-FFF2-40B4-BE49-F238E27FC236}">
                <a16:creationId xmlns:a16="http://schemas.microsoft.com/office/drawing/2014/main" xmlns="" id="{74688C49-61B8-8B63-65FA-D2B3F349F3B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0436" b="-1"/>
          <a:stretch>
            <a:fillRect/>
          </a:stretch>
        </p:blipFill>
        <p:spPr>
          <a:xfrm>
            <a:off x="3198068" y="10"/>
            <a:ext cx="2991088" cy="3339639"/>
          </a:xfrm>
          <a:prstGeom prst="rect">
            <a:avLst/>
          </a:prstGeom>
        </p:spPr>
      </p:pic>
      <p:pic>
        <p:nvPicPr>
          <p:cNvPr id="6" name="Picture 5" descr="A group of kids collecting garbage&#10;&#10;AI-generated content may be incorrect.">
            <a:extLst>
              <a:ext uri="{FF2B5EF4-FFF2-40B4-BE49-F238E27FC236}">
                <a16:creationId xmlns:a16="http://schemas.microsoft.com/office/drawing/2014/main" xmlns="" id="{6DF3E53C-A668-BC7E-4C30-A6FFEB71F46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1405" r="1" b="14636"/>
          <a:stretch>
            <a:fillRect/>
          </a:stretch>
        </p:blipFill>
        <p:spPr>
          <a:xfrm>
            <a:off x="-2" y="3518351"/>
            <a:ext cx="6189158" cy="3339649"/>
          </a:xfrm>
          <a:prstGeom prst="rect">
            <a:avLst/>
          </a:prstGeo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0A3918E-DFA4-D3CA-D835-094D4410C51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600265" y="2043531"/>
            <a:ext cx="5450219" cy="4064848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 algn="ctr">
              <a:buFont typeface="Arial" panose="020B0604020202020204" pitchFamily="34" charset="0"/>
              <a:buChar char="•"/>
            </a:pPr>
            <a:r>
              <a:rPr lang="en-US" sz="3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Good means actions that help, care, support, and protect.  It includes kindness, sharing, being honest, and helping others.</a:t>
            </a:r>
          </a:p>
        </p:txBody>
      </p:sp>
    </p:spTree>
    <p:extLst>
      <p:ext uri="{BB962C8B-B14F-4D97-AF65-F5344CB8AC3E}">
        <p14:creationId xmlns:p14="http://schemas.microsoft.com/office/powerpoint/2010/main" val="1074954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0" name="Rectangle 39">
            <a:extLst>
              <a:ext uri="{FF2B5EF4-FFF2-40B4-BE49-F238E27FC236}">
                <a16:creationId xmlns:a16="http://schemas.microsoft.com/office/drawing/2014/main" xmlns="" id="{1EE285D5-8110-4AE6-AF36-F83E457E17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C59F9C4-6F88-F63C-4C9C-5043FFFA4F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328" y="464408"/>
            <a:ext cx="4399872" cy="164253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5400" b="1" kern="1200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Examples of Good</a:t>
            </a:r>
            <a:endParaRPr lang="en-US"/>
          </a:p>
        </p:txBody>
      </p:sp>
      <p:sp>
        <p:nvSpPr>
          <p:cNvPr id="41" name="sketch line">
            <a:extLst>
              <a:ext uri="{FF2B5EF4-FFF2-40B4-BE49-F238E27FC236}">
                <a16:creationId xmlns:a16="http://schemas.microsoft.com/office/drawing/2014/main" xmlns="" id="{3FCFB1DE-0B7E-48CC-BA90-B2AB0889F9D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29328" y="2457800"/>
            <a:ext cx="3877056" cy="18288"/>
          </a:xfrm>
          <a:custGeom>
            <a:avLst/>
            <a:gdLst>
              <a:gd name="csX0" fmla="*/ 0 w 3877056"/>
              <a:gd name="csY0" fmla="*/ 0 h 18288"/>
              <a:gd name="csX1" fmla="*/ 723717 w 3877056"/>
              <a:gd name="csY1" fmla="*/ 0 h 18288"/>
              <a:gd name="csX2" fmla="*/ 1447434 w 3877056"/>
              <a:gd name="csY2" fmla="*/ 0 h 18288"/>
              <a:gd name="csX3" fmla="*/ 1977299 w 3877056"/>
              <a:gd name="csY3" fmla="*/ 0 h 18288"/>
              <a:gd name="csX4" fmla="*/ 2623475 w 3877056"/>
              <a:gd name="csY4" fmla="*/ 0 h 18288"/>
              <a:gd name="csX5" fmla="*/ 3192109 w 3877056"/>
              <a:gd name="csY5" fmla="*/ 0 h 18288"/>
              <a:gd name="csX6" fmla="*/ 3877056 w 3877056"/>
              <a:gd name="csY6" fmla="*/ 0 h 18288"/>
              <a:gd name="csX7" fmla="*/ 3877056 w 3877056"/>
              <a:gd name="csY7" fmla="*/ 18288 h 18288"/>
              <a:gd name="csX8" fmla="*/ 3230880 w 3877056"/>
              <a:gd name="csY8" fmla="*/ 18288 h 18288"/>
              <a:gd name="csX9" fmla="*/ 2662245 w 3877056"/>
              <a:gd name="csY9" fmla="*/ 18288 h 18288"/>
              <a:gd name="csX10" fmla="*/ 2016069 w 3877056"/>
              <a:gd name="csY10" fmla="*/ 18288 h 18288"/>
              <a:gd name="csX11" fmla="*/ 1408664 w 3877056"/>
              <a:gd name="csY11" fmla="*/ 18288 h 18288"/>
              <a:gd name="csX12" fmla="*/ 840029 w 3877056"/>
              <a:gd name="csY12" fmla="*/ 18288 h 18288"/>
              <a:gd name="csX13" fmla="*/ 0 w 3877056"/>
              <a:gd name="csY13" fmla="*/ 18288 h 18288"/>
              <a:gd name="csX14" fmla="*/ 0 w 3877056"/>
              <a:gd name="csY14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</a:cxnLst>
            <a:rect l="l" t="t" r="r" b="b"/>
            <a:pathLst>
              <a:path w="3877056" h="18288" fill="none" extrusionOk="0">
                <a:moveTo>
                  <a:pt x="0" y="0"/>
                </a:moveTo>
                <a:cubicBezTo>
                  <a:pt x="155902" y="14477"/>
                  <a:pt x="567164" y="18992"/>
                  <a:pt x="723717" y="0"/>
                </a:cubicBezTo>
                <a:cubicBezTo>
                  <a:pt x="880270" y="-18992"/>
                  <a:pt x="1230427" y="-33316"/>
                  <a:pt x="1447434" y="0"/>
                </a:cubicBezTo>
                <a:cubicBezTo>
                  <a:pt x="1664441" y="33316"/>
                  <a:pt x="1866557" y="5702"/>
                  <a:pt x="1977299" y="0"/>
                </a:cubicBezTo>
                <a:cubicBezTo>
                  <a:pt x="2088041" y="-5702"/>
                  <a:pt x="2302485" y="24099"/>
                  <a:pt x="2623475" y="0"/>
                </a:cubicBezTo>
                <a:cubicBezTo>
                  <a:pt x="2944465" y="-24099"/>
                  <a:pt x="2993399" y="-19795"/>
                  <a:pt x="3192109" y="0"/>
                </a:cubicBezTo>
                <a:cubicBezTo>
                  <a:pt x="3390819" y="19795"/>
                  <a:pt x="3581349" y="-26551"/>
                  <a:pt x="3877056" y="0"/>
                </a:cubicBezTo>
                <a:cubicBezTo>
                  <a:pt x="3877095" y="7328"/>
                  <a:pt x="3877675" y="9982"/>
                  <a:pt x="3877056" y="18288"/>
                </a:cubicBezTo>
                <a:cubicBezTo>
                  <a:pt x="3576596" y="42394"/>
                  <a:pt x="3502355" y="16962"/>
                  <a:pt x="3230880" y="18288"/>
                </a:cubicBezTo>
                <a:cubicBezTo>
                  <a:pt x="2959405" y="19614"/>
                  <a:pt x="2924948" y="18543"/>
                  <a:pt x="2662245" y="18288"/>
                </a:cubicBezTo>
                <a:cubicBezTo>
                  <a:pt x="2399543" y="18033"/>
                  <a:pt x="2231855" y="26028"/>
                  <a:pt x="2016069" y="18288"/>
                </a:cubicBezTo>
                <a:cubicBezTo>
                  <a:pt x="1800283" y="10548"/>
                  <a:pt x="1665927" y="755"/>
                  <a:pt x="1408664" y="18288"/>
                </a:cubicBezTo>
                <a:cubicBezTo>
                  <a:pt x="1151402" y="35821"/>
                  <a:pt x="1016899" y="28407"/>
                  <a:pt x="840029" y="18288"/>
                </a:cubicBezTo>
                <a:cubicBezTo>
                  <a:pt x="663160" y="8169"/>
                  <a:pt x="304031" y="-14425"/>
                  <a:pt x="0" y="18288"/>
                </a:cubicBezTo>
                <a:cubicBezTo>
                  <a:pt x="-593" y="9736"/>
                  <a:pt x="244" y="6610"/>
                  <a:pt x="0" y="0"/>
                </a:cubicBezTo>
                <a:close/>
              </a:path>
              <a:path w="3877056" h="18288" stroke="0" extrusionOk="0">
                <a:moveTo>
                  <a:pt x="0" y="0"/>
                </a:moveTo>
                <a:cubicBezTo>
                  <a:pt x="205869" y="28368"/>
                  <a:pt x="460328" y="6409"/>
                  <a:pt x="646176" y="0"/>
                </a:cubicBezTo>
                <a:cubicBezTo>
                  <a:pt x="832024" y="-6409"/>
                  <a:pt x="1043494" y="26447"/>
                  <a:pt x="1331123" y="0"/>
                </a:cubicBezTo>
                <a:cubicBezTo>
                  <a:pt x="1618752" y="-26447"/>
                  <a:pt x="1675797" y="-26969"/>
                  <a:pt x="1938528" y="0"/>
                </a:cubicBezTo>
                <a:cubicBezTo>
                  <a:pt x="2201259" y="26969"/>
                  <a:pt x="2439942" y="23453"/>
                  <a:pt x="2662245" y="0"/>
                </a:cubicBezTo>
                <a:cubicBezTo>
                  <a:pt x="2884548" y="-23453"/>
                  <a:pt x="3094562" y="-7899"/>
                  <a:pt x="3308421" y="0"/>
                </a:cubicBezTo>
                <a:cubicBezTo>
                  <a:pt x="3522280" y="7899"/>
                  <a:pt x="3615459" y="3066"/>
                  <a:pt x="3877056" y="0"/>
                </a:cubicBezTo>
                <a:cubicBezTo>
                  <a:pt x="3877383" y="8595"/>
                  <a:pt x="3876984" y="13110"/>
                  <a:pt x="3877056" y="18288"/>
                </a:cubicBezTo>
                <a:cubicBezTo>
                  <a:pt x="3624575" y="4903"/>
                  <a:pt x="3478089" y="20597"/>
                  <a:pt x="3230880" y="18288"/>
                </a:cubicBezTo>
                <a:cubicBezTo>
                  <a:pt x="2983671" y="15979"/>
                  <a:pt x="2743376" y="19903"/>
                  <a:pt x="2507163" y="18288"/>
                </a:cubicBezTo>
                <a:cubicBezTo>
                  <a:pt x="2270950" y="16673"/>
                  <a:pt x="1992617" y="19013"/>
                  <a:pt x="1822216" y="18288"/>
                </a:cubicBezTo>
                <a:cubicBezTo>
                  <a:pt x="1651815" y="17563"/>
                  <a:pt x="1370782" y="42338"/>
                  <a:pt x="1253581" y="18288"/>
                </a:cubicBezTo>
                <a:cubicBezTo>
                  <a:pt x="1136380" y="-5762"/>
                  <a:pt x="854528" y="8046"/>
                  <a:pt x="723717" y="18288"/>
                </a:cubicBezTo>
                <a:cubicBezTo>
                  <a:pt x="592906" y="28530"/>
                  <a:pt x="166343" y="24405"/>
                  <a:pt x="0" y="18288"/>
                </a:cubicBezTo>
                <a:cubicBezTo>
                  <a:pt x="822" y="10564"/>
                  <a:pt x="-23" y="4571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xmlns="" sd="2448976505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4BA12FF6-D345-85CF-68C3-29AEA2ECF74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379118" y="2741264"/>
            <a:ext cx="4654410" cy="3745627"/>
          </a:xfrm>
        </p:spPr>
        <p:txBody>
          <a:bodyPr vert="horz" lIns="91440" tIns="45720" rIns="91440" bIns="45720" rtlCol="0" anchor="t">
            <a:no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 Helping someone who dropped their books.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 Inviting someone new to play.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omic Sans MS"/>
              </a:rPr>
              <a:t> Saying “I’m sorry” when you’ve made a mistake.</a:t>
            </a:r>
          </a:p>
        </p:txBody>
      </p:sp>
      <p:pic>
        <p:nvPicPr>
          <p:cNvPr id="8" name="Picture 7" descr="A group of kids hugging&#10;&#10;AI-generated content may be incorrect.">
            <a:extLst>
              <a:ext uri="{FF2B5EF4-FFF2-40B4-BE49-F238E27FC236}">
                <a16:creationId xmlns:a16="http://schemas.microsoft.com/office/drawing/2014/main" xmlns="" id="{E3DA3CB4-75B1-A828-573E-F581D229E8B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442" r="12993" b="1"/>
          <a:stretch>
            <a:fillRect/>
          </a:stretch>
        </p:blipFill>
        <p:spPr>
          <a:xfrm>
            <a:off x="5376648" y="448967"/>
            <a:ext cx="2800021" cy="2607952"/>
          </a:xfrm>
          <a:custGeom>
            <a:avLst/>
            <a:gdLst/>
            <a:ahLst/>
            <a:cxnLst/>
            <a:rect l="l" t="t" r="r" b="b"/>
            <a:pathLst>
              <a:path w="2800021" h="2607952">
                <a:moveTo>
                  <a:pt x="1896921" y="1283"/>
                </a:moveTo>
                <a:cubicBezTo>
                  <a:pt x="1964079" y="3763"/>
                  <a:pt x="2031133" y="9836"/>
                  <a:pt x="2097856" y="19493"/>
                </a:cubicBezTo>
                <a:cubicBezTo>
                  <a:pt x="2197875" y="35580"/>
                  <a:pt x="2298741" y="25628"/>
                  <a:pt x="2399244" y="18812"/>
                </a:cubicBezTo>
                <a:cubicBezTo>
                  <a:pt x="2520913" y="10497"/>
                  <a:pt x="2642460" y="5999"/>
                  <a:pt x="2764369" y="19631"/>
                </a:cubicBezTo>
                <a:lnTo>
                  <a:pt x="2781331" y="20066"/>
                </a:lnTo>
                <a:lnTo>
                  <a:pt x="2771027" y="223244"/>
                </a:lnTo>
                <a:cubicBezTo>
                  <a:pt x="2770027" y="306498"/>
                  <a:pt x="2772785" y="389724"/>
                  <a:pt x="2780906" y="472842"/>
                </a:cubicBezTo>
                <a:cubicBezTo>
                  <a:pt x="2793852" y="625932"/>
                  <a:pt x="2795719" y="779623"/>
                  <a:pt x="2786483" y="932933"/>
                </a:cubicBezTo>
                <a:cubicBezTo>
                  <a:pt x="2780058" y="1071462"/>
                  <a:pt x="2764299" y="1209772"/>
                  <a:pt x="2777754" y="1348629"/>
                </a:cubicBezTo>
                <a:cubicBezTo>
                  <a:pt x="2782361" y="1396405"/>
                  <a:pt x="2793512" y="1443308"/>
                  <a:pt x="2796058" y="1491412"/>
                </a:cubicBezTo>
                <a:cubicBezTo>
                  <a:pt x="2808180" y="1716767"/>
                  <a:pt x="2789997" y="1941359"/>
                  <a:pt x="2775088" y="2165950"/>
                </a:cubicBezTo>
                <a:cubicBezTo>
                  <a:pt x="2769633" y="2247759"/>
                  <a:pt x="2762966" y="2329567"/>
                  <a:pt x="2777876" y="2411376"/>
                </a:cubicBezTo>
                <a:cubicBezTo>
                  <a:pt x="2783785" y="2445894"/>
                  <a:pt x="2787349" y="2480670"/>
                  <a:pt x="2788562" y="2515512"/>
                </a:cubicBezTo>
                <a:lnTo>
                  <a:pt x="2785862" y="2598193"/>
                </a:lnTo>
                <a:lnTo>
                  <a:pt x="2765823" y="2598670"/>
                </a:lnTo>
                <a:cubicBezTo>
                  <a:pt x="2658539" y="2600165"/>
                  <a:pt x="2550823" y="2613972"/>
                  <a:pt x="2444081" y="2598670"/>
                </a:cubicBezTo>
                <a:cubicBezTo>
                  <a:pt x="2255735" y="2573645"/>
                  <a:pt x="2065408" y="2570205"/>
                  <a:pt x="1876379" y="2588429"/>
                </a:cubicBezTo>
                <a:cubicBezTo>
                  <a:pt x="1663187" y="2606148"/>
                  <a:pt x="1449075" y="2607414"/>
                  <a:pt x="1235711" y="2592226"/>
                </a:cubicBezTo>
                <a:cubicBezTo>
                  <a:pt x="1077655" y="2581411"/>
                  <a:pt x="919274" y="2573358"/>
                  <a:pt x="760677" y="2583023"/>
                </a:cubicBezTo>
                <a:cubicBezTo>
                  <a:pt x="699945" y="2586819"/>
                  <a:pt x="640728" y="2603387"/>
                  <a:pt x="580211" y="2605228"/>
                </a:cubicBezTo>
                <a:cubicBezTo>
                  <a:pt x="409739" y="2610520"/>
                  <a:pt x="239309" y="2608104"/>
                  <a:pt x="68912" y="2597979"/>
                </a:cubicBezTo>
                <a:lnTo>
                  <a:pt x="9851" y="2595036"/>
                </a:lnTo>
                <a:lnTo>
                  <a:pt x="14918" y="2533474"/>
                </a:lnTo>
                <a:cubicBezTo>
                  <a:pt x="24226" y="2470964"/>
                  <a:pt x="33057" y="2409078"/>
                  <a:pt x="21123" y="2345943"/>
                </a:cubicBezTo>
                <a:cubicBezTo>
                  <a:pt x="15873" y="2318439"/>
                  <a:pt x="11935" y="2290684"/>
                  <a:pt x="9189" y="2262929"/>
                </a:cubicBezTo>
                <a:cubicBezTo>
                  <a:pt x="3723" y="2192068"/>
                  <a:pt x="5681" y="2120806"/>
                  <a:pt x="15036" y="2050394"/>
                </a:cubicBezTo>
                <a:cubicBezTo>
                  <a:pt x="23988" y="1968631"/>
                  <a:pt x="9428" y="1886367"/>
                  <a:pt x="21362" y="1804853"/>
                </a:cubicBezTo>
                <a:cubicBezTo>
                  <a:pt x="29835" y="1739206"/>
                  <a:pt x="30157" y="1672681"/>
                  <a:pt x="22317" y="1606945"/>
                </a:cubicBezTo>
                <a:cubicBezTo>
                  <a:pt x="8211" y="1482675"/>
                  <a:pt x="9093" y="1357041"/>
                  <a:pt x="24942" y="1233009"/>
                </a:cubicBezTo>
                <a:cubicBezTo>
                  <a:pt x="34728" y="1160621"/>
                  <a:pt x="40337" y="1086110"/>
                  <a:pt x="22794" y="1015097"/>
                </a:cubicBezTo>
                <a:cubicBezTo>
                  <a:pt x="-18498" y="848195"/>
                  <a:pt x="5610" y="681043"/>
                  <a:pt x="22794" y="515015"/>
                </a:cubicBezTo>
                <a:cubicBezTo>
                  <a:pt x="33236" y="425851"/>
                  <a:pt x="33475" y="335698"/>
                  <a:pt x="23510" y="246472"/>
                </a:cubicBezTo>
                <a:cubicBezTo>
                  <a:pt x="14667" y="180579"/>
                  <a:pt x="9392" y="114270"/>
                  <a:pt x="7698" y="47862"/>
                </a:cubicBezTo>
                <a:lnTo>
                  <a:pt x="8577" y="16981"/>
                </a:lnTo>
                <a:lnTo>
                  <a:pt x="105876" y="19483"/>
                </a:lnTo>
                <a:cubicBezTo>
                  <a:pt x="269744" y="18941"/>
                  <a:pt x="433357" y="6953"/>
                  <a:pt x="596356" y="8998"/>
                </a:cubicBezTo>
                <a:cubicBezTo>
                  <a:pt x="687063" y="10088"/>
                  <a:pt x="777528" y="30535"/>
                  <a:pt x="868476" y="26719"/>
                </a:cubicBezTo>
                <a:cubicBezTo>
                  <a:pt x="1144104" y="15541"/>
                  <a:pt x="1419853" y="19221"/>
                  <a:pt x="1695360" y="4635"/>
                </a:cubicBezTo>
                <a:cubicBezTo>
                  <a:pt x="1762501" y="-82"/>
                  <a:pt x="1829763" y="-1196"/>
                  <a:pt x="1896921" y="1283"/>
                </a:cubicBezTo>
                <a:close/>
              </a:path>
            </a:pathLst>
          </a:custGeom>
        </p:spPr>
      </p:pic>
      <p:pic>
        <p:nvPicPr>
          <p:cNvPr id="5" name="Content Placeholder 4" descr="Cartoon characters hugging on a beach&#10;&#10;AI-generated content may be incorrect.">
            <a:extLst>
              <a:ext uri="{FF2B5EF4-FFF2-40B4-BE49-F238E27FC236}">
                <a16:creationId xmlns:a16="http://schemas.microsoft.com/office/drawing/2014/main" xmlns="" id="{E905914C-1C7A-613C-1552-64DDB9DAD60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6315" r="1121" b="6"/>
          <a:stretch>
            <a:fillRect/>
          </a:stretch>
        </p:blipFill>
        <p:spPr>
          <a:xfrm>
            <a:off x="5371395" y="3215684"/>
            <a:ext cx="2809123" cy="3034623"/>
          </a:xfrm>
          <a:custGeom>
            <a:avLst/>
            <a:gdLst/>
            <a:ahLst/>
            <a:cxnLst/>
            <a:rect l="l" t="t" r="r" b="b"/>
            <a:pathLst>
              <a:path w="2809123" h="3034623">
                <a:moveTo>
                  <a:pt x="909359" y="1412"/>
                </a:moveTo>
                <a:cubicBezTo>
                  <a:pt x="958144" y="-855"/>
                  <a:pt x="1007041" y="-392"/>
                  <a:pt x="1055844" y="2812"/>
                </a:cubicBezTo>
                <a:cubicBezTo>
                  <a:pt x="1188892" y="11671"/>
                  <a:pt x="1321724" y="23752"/>
                  <a:pt x="1455098" y="27433"/>
                </a:cubicBezTo>
                <a:cubicBezTo>
                  <a:pt x="1585007" y="30886"/>
                  <a:pt x="1714916" y="19724"/>
                  <a:pt x="1844174" y="11211"/>
                </a:cubicBezTo>
                <a:cubicBezTo>
                  <a:pt x="2032760" y="-1215"/>
                  <a:pt x="2221452" y="7644"/>
                  <a:pt x="2410145" y="15353"/>
                </a:cubicBezTo>
                <a:cubicBezTo>
                  <a:pt x="2481555" y="18287"/>
                  <a:pt x="2552964" y="17014"/>
                  <a:pt x="2624374" y="15060"/>
                </a:cubicBezTo>
                <a:lnTo>
                  <a:pt x="2784992" y="11774"/>
                </a:lnTo>
                <a:lnTo>
                  <a:pt x="2785432" y="38761"/>
                </a:lnTo>
                <a:cubicBezTo>
                  <a:pt x="2800584" y="206742"/>
                  <a:pt x="2808948" y="374831"/>
                  <a:pt x="2808827" y="543247"/>
                </a:cubicBezTo>
                <a:cubicBezTo>
                  <a:pt x="2810305" y="612173"/>
                  <a:pt x="2806257" y="681111"/>
                  <a:pt x="2796705" y="749514"/>
                </a:cubicBezTo>
                <a:cubicBezTo>
                  <a:pt x="2780583" y="847684"/>
                  <a:pt x="2768461" y="946836"/>
                  <a:pt x="2778522" y="1046533"/>
                </a:cubicBezTo>
                <a:cubicBezTo>
                  <a:pt x="2785553" y="1115252"/>
                  <a:pt x="2789675" y="1183862"/>
                  <a:pt x="2789432" y="1252908"/>
                </a:cubicBezTo>
                <a:cubicBezTo>
                  <a:pt x="2789432" y="1411618"/>
                  <a:pt x="2787978" y="1570434"/>
                  <a:pt x="2791008" y="1729144"/>
                </a:cubicBezTo>
                <a:cubicBezTo>
                  <a:pt x="2793675" y="1870399"/>
                  <a:pt x="2799493" y="2011110"/>
                  <a:pt x="2784826" y="2152475"/>
                </a:cubicBezTo>
                <a:cubicBezTo>
                  <a:pt x="2763249" y="2361141"/>
                  <a:pt x="2770159" y="2570898"/>
                  <a:pt x="2772704" y="2780218"/>
                </a:cubicBezTo>
                <a:lnTo>
                  <a:pt x="2785201" y="3024103"/>
                </a:lnTo>
                <a:lnTo>
                  <a:pt x="2729575" y="3019707"/>
                </a:lnTo>
                <a:cubicBezTo>
                  <a:pt x="2664468" y="3010397"/>
                  <a:pt x="2600011" y="3001566"/>
                  <a:pt x="2534253" y="3013501"/>
                </a:cubicBezTo>
                <a:cubicBezTo>
                  <a:pt x="2505606" y="3018752"/>
                  <a:pt x="2476698" y="3022690"/>
                  <a:pt x="2447790" y="3025435"/>
                </a:cubicBezTo>
                <a:cubicBezTo>
                  <a:pt x="2373985" y="3030901"/>
                  <a:pt x="2299762" y="3028945"/>
                  <a:pt x="2226426" y="3019587"/>
                </a:cubicBezTo>
                <a:cubicBezTo>
                  <a:pt x="2141266" y="3010636"/>
                  <a:pt x="2055584" y="3025196"/>
                  <a:pt x="1970684" y="3013262"/>
                </a:cubicBezTo>
                <a:cubicBezTo>
                  <a:pt x="1902309" y="3004788"/>
                  <a:pt x="1833021" y="3004466"/>
                  <a:pt x="1764554" y="3012307"/>
                </a:cubicBezTo>
                <a:cubicBezTo>
                  <a:pt x="1635120" y="3026413"/>
                  <a:pt x="1504268" y="3025530"/>
                  <a:pt x="1375082" y="3009682"/>
                </a:cubicBezTo>
                <a:cubicBezTo>
                  <a:pt x="1299687" y="2999895"/>
                  <a:pt x="1222081" y="2994286"/>
                  <a:pt x="1148118" y="3011830"/>
                </a:cubicBezTo>
                <a:cubicBezTo>
                  <a:pt x="974281" y="3053123"/>
                  <a:pt x="800184" y="3029015"/>
                  <a:pt x="627259" y="3011830"/>
                </a:cubicBezTo>
                <a:cubicBezTo>
                  <a:pt x="534391" y="3001387"/>
                  <a:pt x="440493" y="3001148"/>
                  <a:pt x="347559" y="3011113"/>
                </a:cubicBezTo>
                <a:cubicBezTo>
                  <a:pt x="278929" y="3019957"/>
                  <a:pt x="209866" y="3025232"/>
                  <a:pt x="140699" y="3026927"/>
                </a:cubicBezTo>
                <a:lnTo>
                  <a:pt x="44501" y="3024299"/>
                </a:lnTo>
                <a:lnTo>
                  <a:pt x="26973" y="2893528"/>
                </a:lnTo>
                <a:cubicBezTo>
                  <a:pt x="-4174" y="2764506"/>
                  <a:pt x="-10619" y="2635110"/>
                  <a:pt x="19693" y="2504963"/>
                </a:cubicBezTo>
                <a:cubicBezTo>
                  <a:pt x="48311" y="2384006"/>
                  <a:pt x="46914" y="2257385"/>
                  <a:pt x="15637" y="2137152"/>
                </a:cubicBezTo>
                <a:cubicBezTo>
                  <a:pt x="8714" y="2106022"/>
                  <a:pt x="4478" y="2074304"/>
                  <a:pt x="2986" y="2042386"/>
                </a:cubicBezTo>
                <a:cubicBezTo>
                  <a:pt x="-6442" y="1925867"/>
                  <a:pt x="9430" y="1810973"/>
                  <a:pt x="22676" y="1695829"/>
                </a:cubicBezTo>
                <a:cubicBezTo>
                  <a:pt x="31508" y="1622442"/>
                  <a:pt x="44993" y="1548304"/>
                  <a:pt x="22676" y="1475668"/>
                </a:cubicBezTo>
                <a:cubicBezTo>
                  <a:pt x="7389" y="1425047"/>
                  <a:pt x="3989" y="1371313"/>
                  <a:pt x="12773" y="1319017"/>
                </a:cubicBezTo>
                <a:cubicBezTo>
                  <a:pt x="27582" y="1226202"/>
                  <a:pt x="30672" y="1131749"/>
                  <a:pt x="21961" y="1038096"/>
                </a:cubicBezTo>
                <a:cubicBezTo>
                  <a:pt x="16209" y="976348"/>
                  <a:pt x="17092" y="914112"/>
                  <a:pt x="24587" y="852564"/>
                </a:cubicBezTo>
                <a:cubicBezTo>
                  <a:pt x="34491" y="769801"/>
                  <a:pt x="49886" y="685536"/>
                  <a:pt x="31150" y="602524"/>
                </a:cubicBezTo>
                <a:cubicBezTo>
                  <a:pt x="1315" y="470626"/>
                  <a:pt x="7282" y="338854"/>
                  <a:pt x="19217" y="205958"/>
                </a:cubicBezTo>
                <a:cubicBezTo>
                  <a:pt x="23692" y="156512"/>
                  <a:pt x="28406" y="106785"/>
                  <a:pt x="29763" y="56918"/>
                </a:cubicBezTo>
                <a:lnTo>
                  <a:pt x="29335" y="22484"/>
                </a:lnTo>
                <a:lnTo>
                  <a:pt x="182423" y="11326"/>
                </a:lnTo>
                <a:cubicBezTo>
                  <a:pt x="307134" y="-180"/>
                  <a:pt x="431415" y="11326"/>
                  <a:pt x="556126" y="18689"/>
                </a:cubicBezTo>
                <a:cubicBezTo>
                  <a:pt x="625195" y="22602"/>
                  <a:pt x="694588" y="27319"/>
                  <a:pt x="763549" y="16388"/>
                </a:cubicBezTo>
                <a:cubicBezTo>
                  <a:pt x="811902" y="8674"/>
                  <a:pt x="860574" y="3678"/>
                  <a:pt x="909359" y="1412"/>
                </a:cubicBezTo>
                <a:close/>
              </a:path>
            </a:pathLst>
          </a:custGeom>
        </p:spPr>
      </p:pic>
      <p:pic>
        <p:nvPicPr>
          <p:cNvPr id="6" name="Picture 5" descr="A cartoon of a child hugging a stitch&#10;&#10;AI-generated content may be incorrect.">
            <a:extLst>
              <a:ext uri="{FF2B5EF4-FFF2-40B4-BE49-F238E27FC236}">
                <a16:creationId xmlns:a16="http://schemas.microsoft.com/office/drawing/2014/main" xmlns="" id="{7A44C2F8-2DBE-EDCE-FB2E-7106633922E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863" r="-2" b="-2"/>
          <a:stretch>
            <a:fillRect/>
          </a:stretch>
        </p:blipFill>
        <p:spPr>
          <a:xfrm>
            <a:off x="8344949" y="453323"/>
            <a:ext cx="3451906" cy="3553662"/>
          </a:xfrm>
          <a:custGeom>
            <a:avLst/>
            <a:gdLst/>
            <a:ahLst/>
            <a:cxnLst/>
            <a:rect l="l" t="t" r="r" b="b"/>
            <a:pathLst>
              <a:path w="3451906" h="3553662">
                <a:moveTo>
                  <a:pt x="723689" y="906"/>
                </a:moveTo>
                <a:cubicBezTo>
                  <a:pt x="772066" y="2729"/>
                  <a:pt x="820443" y="7023"/>
                  <a:pt x="868820" y="11181"/>
                </a:cubicBezTo>
                <a:cubicBezTo>
                  <a:pt x="1039107" y="26039"/>
                  <a:pt x="1209273" y="19359"/>
                  <a:pt x="1379198" y="8454"/>
                </a:cubicBezTo>
                <a:cubicBezTo>
                  <a:pt x="1496186" y="1474"/>
                  <a:pt x="1613486" y="5305"/>
                  <a:pt x="1729930" y="19904"/>
                </a:cubicBezTo>
                <a:lnTo>
                  <a:pt x="1770732" y="22354"/>
                </a:lnTo>
                <a:lnTo>
                  <a:pt x="1793470" y="25525"/>
                </a:lnTo>
                <a:lnTo>
                  <a:pt x="1895014" y="29765"/>
                </a:lnTo>
                <a:lnTo>
                  <a:pt x="1895984" y="30265"/>
                </a:lnTo>
                <a:lnTo>
                  <a:pt x="1908078" y="30265"/>
                </a:lnTo>
                <a:lnTo>
                  <a:pt x="1909048" y="29667"/>
                </a:lnTo>
                <a:lnTo>
                  <a:pt x="2008240" y="25525"/>
                </a:lnTo>
                <a:lnTo>
                  <a:pt x="2081672" y="15283"/>
                </a:lnTo>
                <a:lnTo>
                  <a:pt x="2184918" y="9562"/>
                </a:lnTo>
                <a:cubicBezTo>
                  <a:pt x="2268544" y="8356"/>
                  <a:pt x="2352209" y="10573"/>
                  <a:pt x="2435750" y="16224"/>
                </a:cubicBezTo>
                <a:cubicBezTo>
                  <a:pt x="2589588" y="24540"/>
                  <a:pt x="2743185" y="15952"/>
                  <a:pt x="2896904" y="5864"/>
                </a:cubicBezTo>
                <a:cubicBezTo>
                  <a:pt x="2988276" y="-133"/>
                  <a:pt x="3079618" y="1639"/>
                  <a:pt x="3170959" y="5268"/>
                </a:cubicBezTo>
                <a:lnTo>
                  <a:pt x="3437940" y="15543"/>
                </a:lnTo>
                <a:lnTo>
                  <a:pt x="3440062" y="77084"/>
                </a:lnTo>
                <a:cubicBezTo>
                  <a:pt x="3439759" y="207598"/>
                  <a:pt x="3426999" y="337557"/>
                  <a:pt x="3419542" y="467764"/>
                </a:cubicBezTo>
                <a:cubicBezTo>
                  <a:pt x="3416314" y="527314"/>
                  <a:pt x="3411472" y="587156"/>
                  <a:pt x="3410666" y="646723"/>
                </a:cubicBezTo>
                <a:cubicBezTo>
                  <a:pt x="3409858" y="706293"/>
                  <a:pt x="3413086" y="765586"/>
                  <a:pt x="3425999" y="824040"/>
                </a:cubicBezTo>
                <a:cubicBezTo>
                  <a:pt x="3458153" y="973974"/>
                  <a:pt x="3447305" y="1120693"/>
                  <a:pt x="3425999" y="1269168"/>
                </a:cubicBezTo>
                <a:cubicBezTo>
                  <a:pt x="3415281" y="1344279"/>
                  <a:pt x="3402111" y="1421878"/>
                  <a:pt x="3425353" y="1494944"/>
                </a:cubicBezTo>
                <a:cubicBezTo>
                  <a:pt x="3464867" y="1616236"/>
                  <a:pt x="3452342" y="1736506"/>
                  <a:pt x="3438266" y="1858381"/>
                </a:cubicBezTo>
                <a:cubicBezTo>
                  <a:pt x="3429228" y="1937294"/>
                  <a:pt x="3419930" y="2017084"/>
                  <a:pt x="3430518" y="2095996"/>
                </a:cubicBezTo>
                <a:cubicBezTo>
                  <a:pt x="3446660" y="2216411"/>
                  <a:pt x="3439170" y="2335949"/>
                  <a:pt x="3431293" y="2456072"/>
                </a:cubicBezTo>
                <a:cubicBezTo>
                  <a:pt x="3426129" y="2537469"/>
                  <a:pt x="3413086" y="2619889"/>
                  <a:pt x="3430002" y="2700556"/>
                </a:cubicBezTo>
                <a:cubicBezTo>
                  <a:pt x="3441812" y="2765790"/>
                  <a:pt x="3444254" y="2832749"/>
                  <a:pt x="3437233" y="2898861"/>
                </a:cubicBezTo>
                <a:cubicBezTo>
                  <a:pt x="3429485" y="3003493"/>
                  <a:pt x="3415798" y="3108125"/>
                  <a:pt x="3435297" y="3213050"/>
                </a:cubicBezTo>
                <a:cubicBezTo>
                  <a:pt x="3445497" y="3268582"/>
                  <a:pt x="3441754" y="3324843"/>
                  <a:pt x="3438137" y="3380812"/>
                </a:cubicBezTo>
                <a:lnTo>
                  <a:pt x="3429447" y="3533975"/>
                </a:lnTo>
                <a:lnTo>
                  <a:pt x="3428457" y="3533971"/>
                </a:lnTo>
                <a:cubicBezTo>
                  <a:pt x="3362736" y="3534214"/>
                  <a:pt x="3297429" y="3530092"/>
                  <a:pt x="3232020" y="3523062"/>
                </a:cubicBezTo>
                <a:cubicBezTo>
                  <a:pt x="3137124" y="3513000"/>
                  <a:pt x="3042746" y="3525122"/>
                  <a:pt x="2949304" y="3541245"/>
                </a:cubicBezTo>
                <a:cubicBezTo>
                  <a:pt x="2884196" y="3550796"/>
                  <a:pt x="2818577" y="3554844"/>
                  <a:pt x="2752970" y="3553366"/>
                </a:cubicBezTo>
                <a:cubicBezTo>
                  <a:pt x="2592664" y="3553487"/>
                  <a:pt x="2432670" y="3545124"/>
                  <a:pt x="2272778" y="3529971"/>
                </a:cubicBezTo>
                <a:cubicBezTo>
                  <a:pt x="2213920" y="3526298"/>
                  <a:pt x="2154916" y="3527959"/>
                  <a:pt x="2096275" y="3534941"/>
                </a:cubicBezTo>
                <a:cubicBezTo>
                  <a:pt x="2030066" y="3541923"/>
                  <a:pt x="1963369" y="3539486"/>
                  <a:pt x="1897658" y="3527668"/>
                </a:cubicBezTo>
                <a:cubicBezTo>
                  <a:pt x="1858723" y="3520213"/>
                  <a:pt x="1819789" y="3518153"/>
                  <a:pt x="1780854" y="3518637"/>
                </a:cubicBezTo>
                <a:cubicBezTo>
                  <a:pt x="1741920" y="3519123"/>
                  <a:pt x="1702985" y="3522153"/>
                  <a:pt x="1664051" y="3524880"/>
                </a:cubicBezTo>
                <a:cubicBezTo>
                  <a:pt x="1450275" y="3539790"/>
                  <a:pt x="1236498" y="3557973"/>
                  <a:pt x="1021996" y="3545850"/>
                </a:cubicBezTo>
                <a:cubicBezTo>
                  <a:pt x="976208" y="3543304"/>
                  <a:pt x="931564" y="3532154"/>
                  <a:pt x="886089" y="3527546"/>
                </a:cubicBezTo>
                <a:cubicBezTo>
                  <a:pt x="753918" y="3514091"/>
                  <a:pt x="622269" y="3529851"/>
                  <a:pt x="490410" y="3536275"/>
                </a:cubicBezTo>
                <a:cubicBezTo>
                  <a:pt x="344484" y="3545511"/>
                  <a:pt x="198194" y="3543645"/>
                  <a:pt x="52476" y="3530699"/>
                </a:cubicBezTo>
                <a:lnTo>
                  <a:pt x="16096" y="3528137"/>
                </a:lnTo>
                <a:lnTo>
                  <a:pt x="13820" y="3457111"/>
                </a:lnTo>
                <a:cubicBezTo>
                  <a:pt x="6425" y="3369848"/>
                  <a:pt x="-1454" y="3282586"/>
                  <a:pt x="8728" y="3195323"/>
                </a:cubicBezTo>
                <a:cubicBezTo>
                  <a:pt x="18037" y="3120746"/>
                  <a:pt x="19541" y="3045559"/>
                  <a:pt x="13214" y="2970732"/>
                </a:cubicBezTo>
                <a:cubicBezTo>
                  <a:pt x="6911" y="2888880"/>
                  <a:pt x="6911" y="2806721"/>
                  <a:pt x="13214" y="2724870"/>
                </a:cubicBezTo>
                <a:cubicBezTo>
                  <a:pt x="18062" y="2646442"/>
                  <a:pt x="26184" y="2567797"/>
                  <a:pt x="17457" y="2489589"/>
                </a:cubicBezTo>
                <a:cubicBezTo>
                  <a:pt x="5335" y="2379639"/>
                  <a:pt x="9335" y="2270015"/>
                  <a:pt x="16729" y="2160282"/>
                </a:cubicBezTo>
                <a:cubicBezTo>
                  <a:pt x="22790" y="2069639"/>
                  <a:pt x="31640" y="1978667"/>
                  <a:pt x="17335" y="1888460"/>
                </a:cubicBezTo>
                <a:cubicBezTo>
                  <a:pt x="159" y="1768104"/>
                  <a:pt x="-4267" y="1646557"/>
                  <a:pt x="4122" y="1525448"/>
                </a:cubicBezTo>
                <a:cubicBezTo>
                  <a:pt x="17093" y="1276969"/>
                  <a:pt x="13820" y="1028271"/>
                  <a:pt x="23760" y="779682"/>
                </a:cubicBezTo>
                <a:cubicBezTo>
                  <a:pt x="27153" y="697655"/>
                  <a:pt x="8971" y="616065"/>
                  <a:pt x="8002" y="534256"/>
                </a:cubicBezTo>
                <a:cubicBezTo>
                  <a:pt x="6790" y="436250"/>
                  <a:pt x="11124" y="337998"/>
                  <a:pt x="14291" y="239596"/>
                </a:cubicBezTo>
                <a:lnTo>
                  <a:pt x="13744" y="13183"/>
                </a:lnTo>
                <a:lnTo>
                  <a:pt x="56934" y="10499"/>
                </a:lnTo>
                <a:cubicBezTo>
                  <a:pt x="147688" y="3411"/>
                  <a:pt x="238784" y="3411"/>
                  <a:pt x="329538" y="10499"/>
                </a:cubicBezTo>
                <a:cubicBezTo>
                  <a:pt x="412505" y="17614"/>
                  <a:pt x="495870" y="15924"/>
                  <a:pt x="578558" y="5455"/>
                </a:cubicBezTo>
                <a:cubicBezTo>
                  <a:pt x="626936" y="-270"/>
                  <a:pt x="675313" y="-917"/>
                  <a:pt x="723689" y="906"/>
                </a:cubicBezTo>
                <a:close/>
              </a:path>
            </a:pathLst>
          </a:custGeom>
        </p:spPr>
      </p:pic>
      <p:pic>
        <p:nvPicPr>
          <p:cNvPr id="7" name="Picture 6" descr="A cartoon fish swimming in the water&#10;&#10;AI-generated content may be incorrect.">
            <a:extLst>
              <a:ext uri="{FF2B5EF4-FFF2-40B4-BE49-F238E27FC236}">
                <a16:creationId xmlns:a16="http://schemas.microsoft.com/office/drawing/2014/main" xmlns="" id="{6F193DBB-E1EF-C6A0-7E63-3D2B08C7964C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1059" r="-2" b="31917"/>
          <a:stretch>
            <a:fillRect/>
          </a:stretch>
        </p:blipFill>
        <p:spPr>
          <a:xfrm>
            <a:off x="8350554" y="4171427"/>
            <a:ext cx="3434858" cy="2084130"/>
          </a:xfrm>
          <a:custGeom>
            <a:avLst/>
            <a:gdLst/>
            <a:ahLst/>
            <a:cxnLst/>
            <a:rect l="l" t="t" r="r" b="b"/>
            <a:pathLst>
              <a:path w="3434858" h="2084130">
                <a:moveTo>
                  <a:pt x="1225971" y="1141"/>
                </a:moveTo>
                <a:cubicBezTo>
                  <a:pt x="1283624" y="3345"/>
                  <a:pt x="1341187" y="8746"/>
                  <a:pt x="1398467" y="17334"/>
                </a:cubicBezTo>
                <a:cubicBezTo>
                  <a:pt x="1484331" y="31639"/>
                  <a:pt x="1570921" y="22789"/>
                  <a:pt x="1657200" y="16728"/>
                </a:cubicBezTo>
                <a:cubicBezTo>
                  <a:pt x="1761649" y="9334"/>
                  <a:pt x="1865993" y="5334"/>
                  <a:pt x="1970648" y="17456"/>
                </a:cubicBezTo>
                <a:cubicBezTo>
                  <a:pt x="2045091" y="26183"/>
                  <a:pt x="2119948" y="18061"/>
                  <a:pt x="2194600" y="13213"/>
                </a:cubicBezTo>
                <a:cubicBezTo>
                  <a:pt x="2272509" y="6910"/>
                  <a:pt x="2350711" y="6910"/>
                  <a:pt x="2428622" y="13213"/>
                </a:cubicBezTo>
                <a:cubicBezTo>
                  <a:pt x="2499846" y="19540"/>
                  <a:pt x="2571412" y="18037"/>
                  <a:pt x="2642398" y="8727"/>
                </a:cubicBezTo>
                <a:cubicBezTo>
                  <a:pt x="2725458" y="-1455"/>
                  <a:pt x="2808518" y="6424"/>
                  <a:pt x="2891579" y="13819"/>
                </a:cubicBezTo>
                <a:cubicBezTo>
                  <a:pt x="3037765" y="27031"/>
                  <a:pt x="3183847" y="21092"/>
                  <a:pt x="3329721" y="11394"/>
                </a:cubicBezTo>
                <a:lnTo>
                  <a:pt x="3422995" y="10092"/>
                </a:lnTo>
                <a:lnTo>
                  <a:pt x="3423106" y="30386"/>
                </a:lnTo>
                <a:cubicBezTo>
                  <a:pt x="3435867" y="237971"/>
                  <a:pt x="3438238" y="446198"/>
                  <a:pt x="3430208" y="654090"/>
                </a:cubicBezTo>
                <a:cubicBezTo>
                  <a:pt x="3423106" y="827990"/>
                  <a:pt x="3429304" y="1002474"/>
                  <a:pt x="3417295" y="1176228"/>
                </a:cubicBezTo>
                <a:cubicBezTo>
                  <a:pt x="3411355" y="1261425"/>
                  <a:pt x="3404770" y="1348083"/>
                  <a:pt x="3419490" y="1431526"/>
                </a:cubicBezTo>
                <a:cubicBezTo>
                  <a:pt x="3444413" y="1572253"/>
                  <a:pt x="3430724" y="1710643"/>
                  <a:pt x="3415229" y="1849910"/>
                </a:cubicBezTo>
                <a:cubicBezTo>
                  <a:pt x="3410101" y="1894678"/>
                  <a:pt x="3408864" y="1939801"/>
                  <a:pt x="3411481" y="1984635"/>
                </a:cubicBezTo>
                <a:lnTo>
                  <a:pt x="3420281" y="2045052"/>
                </a:lnTo>
                <a:lnTo>
                  <a:pt x="3334389" y="2032837"/>
                </a:lnTo>
                <a:cubicBezTo>
                  <a:pt x="3297879" y="2029644"/>
                  <a:pt x="3261227" y="2028419"/>
                  <a:pt x="3224622" y="2029160"/>
                </a:cubicBezTo>
                <a:cubicBezTo>
                  <a:pt x="3151412" y="2030641"/>
                  <a:pt x="3078391" y="2039983"/>
                  <a:pt x="3007079" y="2057157"/>
                </a:cubicBezTo>
                <a:cubicBezTo>
                  <a:pt x="2872697" y="2088306"/>
                  <a:pt x="2737925" y="2094750"/>
                  <a:pt x="2602371" y="2064436"/>
                </a:cubicBezTo>
                <a:cubicBezTo>
                  <a:pt x="2476389" y="2035818"/>
                  <a:pt x="2344507" y="2037215"/>
                  <a:pt x="2219280" y="2068494"/>
                </a:cubicBezTo>
                <a:cubicBezTo>
                  <a:pt x="2186857" y="2075416"/>
                  <a:pt x="2153821" y="2079653"/>
                  <a:pt x="2120577" y="2081145"/>
                </a:cubicBezTo>
                <a:cubicBezTo>
                  <a:pt x="1999217" y="2090573"/>
                  <a:pt x="1879549" y="2074701"/>
                  <a:pt x="1759622" y="2061453"/>
                </a:cubicBezTo>
                <a:cubicBezTo>
                  <a:pt x="1683186" y="2052622"/>
                  <a:pt x="1605969" y="2039136"/>
                  <a:pt x="1530313" y="2061453"/>
                </a:cubicBezTo>
                <a:cubicBezTo>
                  <a:pt x="1477590" y="2076742"/>
                  <a:pt x="1421623" y="2080142"/>
                  <a:pt x="1367155" y="2071358"/>
                </a:cubicBezTo>
                <a:cubicBezTo>
                  <a:pt x="1270484" y="2056548"/>
                  <a:pt x="1172107" y="2053457"/>
                  <a:pt x="1074563" y="2062169"/>
                </a:cubicBezTo>
                <a:cubicBezTo>
                  <a:pt x="1010251" y="2067921"/>
                  <a:pt x="945429" y="2067038"/>
                  <a:pt x="881325" y="2059543"/>
                </a:cubicBezTo>
                <a:cubicBezTo>
                  <a:pt x="795121" y="2049639"/>
                  <a:pt x="707357" y="2034243"/>
                  <a:pt x="620895" y="2052980"/>
                </a:cubicBezTo>
                <a:cubicBezTo>
                  <a:pt x="483518" y="2082816"/>
                  <a:pt x="346272" y="2076848"/>
                  <a:pt x="207854" y="2064914"/>
                </a:cubicBezTo>
                <a:cubicBezTo>
                  <a:pt x="156354" y="2060439"/>
                  <a:pt x="104562" y="2055725"/>
                  <a:pt x="52622" y="2054367"/>
                </a:cubicBezTo>
                <a:lnTo>
                  <a:pt x="12047" y="2054851"/>
                </a:lnTo>
                <a:lnTo>
                  <a:pt x="2957" y="1815310"/>
                </a:lnTo>
                <a:cubicBezTo>
                  <a:pt x="-270" y="1732929"/>
                  <a:pt x="-1846" y="1650548"/>
                  <a:pt x="3487" y="1568139"/>
                </a:cubicBezTo>
                <a:cubicBezTo>
                  <a:pt x="12457" y="1429500"/>
                  <a:pt x="20094" y="1290971"/>
                  <a:pt x="12700" y="1152224"/>
                </a:cubicBezTo>
                <a:cubicBezTo>
                  <a:pt x="7675" y="1076879"/>
                  <a:pt x="5703" y="1001421"/>
                  <a:pt x="6775" y="925999"/>
                </a:cubicBezTo>
                <a:lnTo>
                  <a:pt x="11863" y="832882"/>
                </a:lnTo>
                <a:lnTo>
                  <a:pt x="20970" y="766654"/>
                </a:lnTo>
                <a:lnTo>
                  <a:pt x="24654" y="677192"/>
                </a:lnTo>
                <a:lnTo>
                  <a:pt x="25185" y="676317"/>
                </a:lnTo>
                <a:lnTo>
                  <a:pt x="25185" y="665409"/>
                </a:lnTo>
                <a:lnTo>
                  <a:pt x="24741" y="664535"/>
                </a:lnTo>
                <a:lnTo>
                  <a:pt x="20970" y="572951"/>
                </a:lnTo>
                <a:lnTo>
                  <a:pt x="18150" y="552445"/>
                </a:lnTo>
                <a:lnTo>
                  <a:pt x="15972" y="515645"/>
                </a:lnTo>
                <a:cubicBezTo>
                  <a:pt x="2990" y="410624"/>
                  <a:pt x="-416" y="304831"/>
                  <a:pt x="5790" y="199319"/>
                </a:cubicBezTo>
                <a:lnTo>
                  <a:pt x="13901" y="9025"/>
                </a:lnTo>
                <a:lnTo>
                  <a:pt x="109477" y="8001"/>
                </a:lnTo>
                <a:cubicBezTo>
                  <a:pt x="187346" y="8970"/>
                  <a:pt x="265007" y="27152"/>
                  <a:pt x="343084" y="23759"/>
                </a:cubicBezTo>
                <a:cubicBezTo>
                  <a:pt x="579702" y="13819"/>
                  <a:pt x="816423" y="17092"/>
                  <a:pt x="1052937" y="4121"/>
                </a:cubicBezTo>
                <a:cubicBezTo>
                  <a:pt x="1110576" y="-73"/>
                  <a:pt x="1168318" y="-1064"/>
                  <a:pt x="1225971" y="1141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59440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394</Words>
  <Application>Microsoft Office PowerPoint</Application>
  <PresentationFormat>Custom</PresentationFormat>
  <Paragraphs>50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office theme</vt:lpstr>
      <vt:lpstr> Lesson plan : Fairy tales with a lesson "What Is Right? – Telling Good from Evil and Truth from Lies"   </vt:lpstr>
      <vt:lpstr>Introduction The Parable of the Two Seeds </vt:lpstr>
      <vt:lpstr>The first seed said</vt:lpstr>
      <vt:lpstr>The second seed said</vt:lpstr>
      <vt:lpstr>PowerPoint Presentation</vt:lpstr>
      <vt:lpstr>Discussion Questions:</vt:lpstr>
      <vt:lpstr>Transition:</vt:lpstr>
      <vt:lpstr>What Is Good?</vt:lpstr>
      <vt:lpstr>Examples of Good</vt:lpstr>
      <vt:lpstr>What Is Evil?</vt:lpstr>
      <vt:lpstr>Examples of Evill</vt:lpstr>
      <vt:lpstr>What Is Truth?</vt:lpstr>
      <vt:lpstr>What Is a Lie?</vt:lpstr>
      <vt:lpstr>GAME : THINK AND STAND </vt:lpstr>
      <vt:lpstr>THANK YOU FOR ATTENTION !  We live to do good to other people. For example, I live only  for that. And other people, I wonder what they live for.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Lesson plan : Fairy tales with a lesson "What Is Right? – Telling Good from Evil and Truth from Lies"   </dc:title>
  <dc:creator>Vostro</dc:creator>
  <cp:lastModifiedBy>Vostro</cp:lastModifiedBy>
  <cp:revision>755</cp:revision>
  <dcterms:created xsi:type="dcterms:W3CDTF">2026-02-19T17:50:58Z</dcterms:created>
  <dcterms:modified xsi:type="dcterms:W3CDTF">2026-02-26T16:07:54Z</dcterms:modified>
</cp:coreProperties>
</file>