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uthors.xml" ContentType="application/vnd.ms-powerpoint.author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media/image11.svg" ContentType="image/svg+xml"/>
  <Override PartName="/ppt/media/image13.svg" ContentType="image/svg+xml"/>
  <Override PartName="/ppt/media/image2.svg" ContentType="image/svg+xml"/>
  <Override PartName="/ppt/media/image21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5.svg" ContentType="image/svg+xml"/>
  <Override PartName="/ppt/media/image7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5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3" r:id="rId4"/>
  </p:sldMasterIdLst>
  <p:notesMasterIdLst>
    <p:notesMasterId r:id="rId20"/>
  </p:notesMasterIdLst>
  <p:handoutMasterIdLst>
    <p:handoutMasterId r:id="rId21"/>
  </p:handoutMasterIdLst>
  <p:sldIdLst>
    <p:sldId id="269" r:id="rId5"/>
    <p:sldId id="272" r:id="rId6"/>
    <p:sldId id="258" r:id="rId7"/>
    <p:sldId id="259" r:id="rId8"/>
    <p:sldId id="262" r:id="rId9"/>
    <p:sldId id="265" r:id="rId10"/>
    <p:sldId id="263" r:id="rId11"/>
    <p:sldId id="277" r:id="rId12"/>
    <p:sldId id="275" r:id="rId13"/>
    <p:sldId id="278" r:id="rId14"/>
    <p:sldId id="279" r:id="rId15"/>
    <p:sldId id="280" r:id="rId16"/>
    <p:sldId id="281" r:id="rId17"/>
    <p:sldId id="270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39A418-C943-DD85-ADF2-615A2809C342}" name="Michaele Watts" initials="mlw" userId="Michaele Watts" providerId="None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  <p188:author id="{05079B93-9652-6626-7181-414354FAD15D}" name="Sher Dionisio" initials="SD" userId="Sher Dionisi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1"/>
    <p:restoredTop sz="94650"/>
  </p:normalViewPr>
  <p:slideViewPr>
    <p:cSldViewPr snapToGrid="0">
      <p:cViewPr>
        <p:scale>
          <a:sx n="100" d="100"/>
          <a:sy n="100" d="100"/>
        </p:scale>
        <p:origin x="58" y="2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3720" y="192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26" Type="http://schemas.microsoft.com/office/2016/11/relationships/changesInfo" Target="changesInfos/changesInfo1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ladenovden@gmail.com" userId="0ac97ffd2a397b67" providerId="LiveId" clId="{504EFE34-8B12-4B26-AF47-F90E6E512E2A}"/>
    <pc:docChg chg="undo custSel addSld delSld modSld sldOrd">
      <pc:chgData name="mladenovden@gmail.com" userId="0ac97ffd2a397b67" providerId="LiveId" clId="{504EFE34-8B12-4B26-AF47-F90E6E512E2A}" dt="2026-02-21T15:29:05.803" v="1255" actId="1076"/>
      <pc:docMkLst>
        <pc:docMk/>
      </pc:docMkLst>
      <pc:sldChg chg="addSp delSp modSp mod">
        <pc:chgData name="mladenovden@gmail.com" userId="0ac97ffd2a397b67" providerId="LiveId" clId="{504EFE34-8B12-4B26-AF47-F90E6E512E2A}" dt="2026-02-20T09:27:34.918" v="139" actId="1076"/>
        <pc:sldMkLst>
          <pc:docMk/>
          <pc:sldMk cId="3164153052" sldId="258"/>
        </pc:sldMkLst>
        <pc:spChg chg="mod">
          <ac:chgData name="mladenovden@gmail.com" userId="0ac97ffd2a397b67" providerId="LiveId" clId="{504EFE34-8B12-4B26-AF47-F90E6E512E2A}" dt="2026-02-20T09:24:43.976" v="109" actId="1076"/>
          <ac:spMkLst>
            <pc:docMk/>
            <pc:sldMk cId="3164153052" sldId="258"/>
            <ac:spMk id="2" creationId="{3B58EAF8-377A-5769-2DAD-849DAA806BF2}"/>
          </ac:spMkLst>
        </pc:spChg>
        <pc:spChg chg="add del mod">
          <ac:chgData name="mladenovden@gmail.com" userId="0ac97ffd2a397b67" providerId="LiveId" clId="{504EFE34-8B12-4B26-AF47-F90E6E512E2A}" dt="2026-02-20T09:24:48.817" v="111" actId="478"/>
          <ac:spMkLst>
            <pc:docMk/>
            <pc:sldMk cId="3164153052" sldId="258"/>
            <ac:spMk id="4" creationId="{A29AE069-8F29-FA69-CFB9-1548972D7F3C}"/>
          </ac:spMkLst>
        </pc:spChg>
        <pc:spChg chg="add mod">
          <ac:chgData name="mladenovden@gmail.com" userId="0ac97ffd2a397b67" providerId="LiveId" clId="{504EFE34-8B12-4B26-AF47-F90E6E512E2A}" dt="2026-02-20T09:26:16.489" v="128" actId="207"/>
          <ac:spMkLst>
            <pc:docMk/>
            <pc:sldMk cId="3164153052" sldId="258"/>
            <ac:spMk id="6" creationId="{F79A7E40-A92B-3E03-F868-F2515C089EB0}"/>
          </ac:spMkLst>
        </pc:spChg>
        <pc:picChg chg="del">
          <ac:chgData name="mladenovden@gmail.com" userId="0ac97ffd2a397b67" providerId="LiveId" clId="{504EFE34-8B12-4B26-AF47-F90E6E512E2A}" dt="2026-02-20T09:24:46.725" v="110" actId="478"/>
          <ac:picMkLst>
            <pc:docMk/>
            <pc:sldMk cId="3164153052" sldId="258"/>
            <ac:picMk id="7" creationId="{F5B9A3C9-8575-7509-D88D-2C0139884C06}"/>
          </ac:picMkLst>
        </pc:picChg>
        <pc:picChg chg="add mod">
          <ac:chgData name="mladenovden@gmail.com" userId="0ac97ffd2a397b67" providerId="LiveId" clId="{504EFE34-8B12-4B26-AF47-F90E6E512E2A}" dt="2026-02-20T09:27:20.721" v="135" actId="1076"/>
          <ac:picMkLst>
            <pc:docMk/>
            <pc:sldMk cId="3164153052" sldId="258"/>
            <ac:picMk id="10" creationId="{53221B4E-4B46-C83D-E325-07AF66974F18}"/>
          </ac:picMkLst>
        </pc:picChg>
        <pc:picChg chg="add mod">
          <ac:chgData name="mladenovden@gmail.com" userId="0ac97ffd2a397b67" providerId="LiveId" clId="{504EFE34-8B12-4B26-AF47-F90E6E512E2A}" dt="2026-02-20T09:27:34.918" v="139" actId="1076"/>
          <ac:picMkLst>
            <pc:docMk/>
            <pc:sldMk cId="3164153052" sldId="258"/>
            <ac:picMk id="13" creationId="{2ADE8B11-2415-E76B-85B8-AC97627DFF53}"/>
          </ac:picMkLst>
        </pc:picChg>
      </pc:sldChg>
      <pc:sldChg chg="addSp delSp modSp mod">
        <pc:chgData name="mladenovden@gmail.com" userId="0ac97ffd2a397b67" providerId="LiveId" clId="{504EFE34-8B12-4B26-AF47-F90E6E512E2A}" dt="2026-02-20T09:59:01.382" v="863" actId="1076"/>
        <pc:sldMkLst>
          <pc:docMk/>
          <pc:sldMk cId="1388501769" sldId="259"/>
        </pc:sldMkLst>
        <pc:spChg chg="mod">
          <ac:chgData name="mladenovden@gmail.com" userId="0ac97ffd2a397b67" providerId="LiveId" clId="{504EFE34-8B12-4B26-AF47-F90E6E512E2A}" dt="2026-02-20T09:27:55.907" v="140" actId="22"/>
          <ac:spMkLst>
            <pc:docMk/>
            <pc:sldMk cId="1388501769" sldId="259"/>
            <ac:spMk id="2" creationId="{B2A616CB-D5F6-6FB0-E5C0-28F2323202D2}"/>
          </ac:spMkLst>
        </pc:spChg>
        <pc:spChg chg="add del mod">
          <ac:chgData name="mladenovden@gmail.com" userId="0ac97ffd2a397b67" providerId="LiveId" clId="{504EFE34-8B12-4B26-AF47-F90E6E512E2A}" dt="2026-02-20T09:29:32.327" v="153" actId="478"/>
          <ac:spMkLst>
            <pc:docMk/>
            <pc:sldMk cId="1388501769" sldId="259"/>
            <ac:spMk id="5" creationId="{2CECF09A-65A9-6784-D666-72CDF3457EBA}"/>
          </ac:spMkLst>
        </pc:spChg>
        <pc:spChg chg="mod">
          <ac:chgData name="mladenovden@gmail.com" userId="0ac97ffd2a397b67" providerId="LiveId" clId="{504EFE34-8B12-4B26-AF47-F90E6E512E2A}" dt="2026-02-20T09:34:36.845" v="190" actId="114"/>
          <ac:spMkLst>
            <pc:docMk/>
            <pc:sldMk cId="1388501769" sldId="259"/>
            <ac:spMk id="13" creationId="{8758B31D-2E06-0E03-5031-E39D35694595}"/>
          </ac:spMkLst>
        </pc:spChg>
        <pc:picChg chg="del">
          <ac:chgData name="mladenovden@gmail.com" userId="0ac97ffd2a397b67" providerId="LiveId" clId="{504EFE34-8B12-4B26-AF47-F90E6E512E2A}" dt="2026-02-20T09:29:30.446" v="152" actId="478"/>
          <ac:picMkLst>
            <pc:docMk/>
            <pc:sldMk cId="1388501769" sldId="259"/>
            <ac:picMk id="4" creationId="{2899B143-3960-A5A6-A566-9CA109E09330}"/>
          </ac:picMkLst>
        </pc:picChg>
        <pc:picChg chg="add del mod">
          <ac:chgData name="mladenovden@gmail.com" userId="0ac97ffd2a397b67" providerId="LiveId" clId="{504EFE34-8B12-4B26-AF47-F90E6E512E2A}" dt="2026-02-20T09:33:39.602" v="180" actId="478"/>
          <ac:picMkLst>
            <pc:docMk/>
            <pc:sldMk cId="1388501769" sldId="259"/>
            <ac:picMk id="8" creationId="{24170371-6F78-2467-8D0A-F6DA44A3F6B5}"/>
          </ac:picMkLst>
        </pc:picChg>
        <pc:picChg chg="add del mod">
          <ac:chgData name="mladenovden@gmail.com" userId="0ac97ffd2a397b67" providerId="LiveId" clId="{504EFE34-8B12-4B26-AF47-F90E6E512E2A}" dt="2026-02-20T09:58:35.464" v="848" actId="478"/>
          <ac:picMkLst>
            <pc:docMk/>
            <pc:sldMk cId="1388501769" sldId="259"/>
            <ac:picMk id="11" creationId="{9B43E0B3-5828-4CA8-5C35-42316E650EA6}"/>
          </ac:picMkLst>
        </pc:picChg>
        <pc:picChg chg="add mod">
          <ac:chgData name="mladenovden@gmail.com" userId="0ac97ffd2a397b67" providerId="LiveId" clId="{504EFE34-8B12-4B26-AF47-F90E6E512E2A}" dt="2026-02-20T09:59:01.382" v="863" actId="1076"/>
          <ac:picMkLst>
            <pc:docMk/>
            <pc:sldMk cId="1388501769" sldId="259"/>
            <ac:picMk id="15" creationId="{B01B982B-92F8-3F53-0A12-DB9B33292135}"/>
          </ac:picMkLst>
        </pc:picChg>
      </pc:sldChg>
      <pc:sldChg chg="del">
        <pc:chgData name="mladenovden@gmail.com" userId="0ac97ffd2a397b67" providerId="LiveId" clId="{504EFE34-8B12-4B26-AF47-F90E6E512E2A}" dt="2026-02-20T09:59:23.818" v="866" actId="2696"/>
        <pc:sldMkLst>
          <pc:docMk/>
          <pc:sldMk cId="3130344179" sldId="261"/>
        </pc:sldMkLst>
      </pc:sldChg>
      <pc:sldChg chg="addSp delSp modSp mod">
        <pc:chgData name="mladenovden@gmail.com" userId="0ac97ffd2a397b67" providerId="LiveId" clId="{504EFE34-8B12-4B26-AF47-F90E6E512E2A}" dt="2026-02-20T09:33:29.635" v="179" actId="12"/>
        <pc:sldMkLst>
          <pc:docMk/>
          <pc:sldMk cId="2111898274" sldId="262"/>
        </pc:sldMkLst>
        <pc:spChg chg="mod">
          <ac:chgData name="mladenovden@gmail.com" userId="0ac97ffd2a397b67" providerId="LiveId" clId="{504EFE34-8B12-4B26-AF47-F90E6E512E2A}" dt="2026-02-20T09:33:29.635" v="179" actId="12"/>
          <ac:spMkLst>
            <pc:docMk/>
            <pc:sldMk cId="2111898274" sldId="262"/>
            <ac:spMk id="6" creationId="{14EC2B47-25E5-0F73-7C84-427A69A97468}"/>
          </ac:spMkLst>
        </pc:spChg>
        <pc:spChg chg="del">
          <ac:chgData name="mladenovden@gmail.com" userId="0ac97ffd2a397b67" providerId="LiveId" clId="{504EFE34-8B12-4B26-AF47-F90E6E512E2A}" dt="2026-02-20T09:33:00.795" v="174" actId="478"/>
          <ac:spMkLst>
            <pc:docMk/>
            <pc:sldMk cId="2111898274" sldId="262"/>
            <ac:spMk id="7" creationId="{19F367BA-AC5C-8A50-DBC9-3E012A2FE494}"/>
          </ac:spMkLst>
        </pc:spChg>
        <pc:spChg chg="add del mod">
          <ac:chgData name="mladenovden@gmail.com" userId="0ac97ffd2a397b67" providerId="LiveId" clId="{504EFE34-8B12-4B26-AF47-F90E6E512E2A}" dt="2026-02-20T09:33:02.575" v="175" actId="478"/>
          <ac:spMkLst>
            <pc:docMk/>
            <pc:sldMk cId="2111898274" sldId="262"/>
            <ac:spMk id="8" creationId="{2D779466-83EA-BF54-E661-3E734097622A}"/>
          </ac:spMkLst>
        </pc:spChg>
        <pc:picChg chg="add mod">
          <ac:chgData name="mladenovden@gmail.com" userId="0ac97ffd2a397b67" providerId="LiveId" clId="{504EFE34-8B12-4B26-AF47-F90E6E512E2A}" dt="2026-02-20T09:32:51.220" v="172" actId="1076"/>
          <ac:picMkLst>
            <pc:docMk/>
            <pc:sldMk cId="2111898274" sldId="262"/>
            <ac:picMk id="4" creationId="{3715DA01-6FF3-9584-C8F0-57C7638D1FA4}"/>
          </ac:picMkLst>
        </pc:picChg>
      </pc:sldChg>
      <pc:sldChg chg="addSp delSp modSp mod">
        <pc:chgData name="mladenovden@gmail.com" userId="0ac97ffd2a397b67" providerId="LiveId" clId="{504EFE34-8B12-4B26-AF47-F90E6E512E2A}" dt="2026-02-21T15:24:21.624" v="1214" actId="14100"/>
        <pc:sldMkLst>
          <pc:docMk/>
          <pc:sldMk cId="3113256509" sldId="263"/>
        </pc:sldMkLst>
        <pc:spChg chg="mod">
          <ac:chgData name="mladenovden@gmail.com" userId="0ac97ffd2a397b67" providerId="LiveId" clId="{504EFE34-8B12-4B26-AF47-F90E6E512E2A}" dt="2026-02-21T15:22:22.445" v="1201" actId="1076"/>
          <ac:spMkLst>
            <pc:docMk/>
            <pc:sldMk cId="3113256509" sldId="263"/>
            <ac:spMk id="2" creationId="{64ED2EB4-EF52-FA8D-3DEE-4BD9AABBA878}"/>
          </ac:spMkLst>
        </pc:spChg>
        <pc:spChg chg="add del mod">
          <ac:chgData name="mladenovden@gmail.com" userId="0ac97ffd2a397b67" providerId="LiveId" clId="{504EFE34-8B12-4B26-AF47-F90E6E512E2A}" dt="2026-02-20T09:39:43.634" v="258" actId="478"/>
          <ac:spMkLst>
            <pc:docMk/>
            <pc:sldMk cId="3113256509" sldId="263"/>
            <ac:spMk id="4" creationId="{996B9B66-5442-D317-4923-198D426419D5}"/>
          </ac:spMkLst>
        </pc:spChg>
        <pc:picChg chg="add mod">
          <ac:chgData name="mladenovden@gmail.com" userId="0ac97ffd2a397b67" providerId="LiveId" clId="{504EFE34-8B12-4B26-AF47-F90E6E512E2A}" dt="2026-02-21T15:20:55.447" v="1183" actId="14100"/>
          <ac:picMkLst>
            <pc:docMk/>
            <pc:sldMk cId="3113256509" sldId="263"/>
            <ac:picMk id="5" creationId="{00BB5546-22AC-8C02-6B73-150F51E11419}"/>
          </ac:picMkLst>
        </pc:picChg>
        <pc:picChg chg="del">
          <ac:chgData name="mladenovden@gmail.com" userId="0ac97ffd2a397b67" providerId="LiveId" clId="{504EFE34-8B12-4B26-AF47-F90E6E512E2A}" dt="2026-02-20T09:39:41.631" v="257" actId="478"/>
          <ac:picMkLst>
            <pc:docMk/>
            <pc:sldMk cId="3113256509" sldId="263"/>
            <ac:picMk id="7" creationId="{A3FFBED9-95A5-F470-6B04-E29303730444}"/>
          </ac:picMkLst>
        </pc:picChg>
        <pc:picChg chg="add del mod">
          <ac:chgData name="mladenovden@gmail.com" userId="0ac97ffd2a397b67" providerId="LiveId" clId="{504EFE34-8B12-4B26-AF47-F90E6E512E2A}" dt="2026-02-20T09:42:39.276" v="275" actId="478"/>
          <ac:picMkLst>
            <pc:docMk/>
            <pc:sldMk cId="3113256509" sldId="263"/>
            <ac:picMk id="8" creationId="{A9780D3B-8C47-17C5-774E-E8B3515FF302}"/>
          </ac:picMkLst>
        </pc:picChg>
        <pc:picChg chg="add mod ord">
          <ac:chgData name="mladenovden@gmail.com" userId="0ac97ffd2a397b67" providerId="LiveId" clId="{504EFE34-8B12-4B26-AF47-F90E6E512E2A}" dt="2026-02-21T15:21:43.119" v="1188" actId="167"/>
          <ac:picMkLst>
            <pc:docMk/>
            <pc:sldMk cId="3113256509" sldId="263"/>
            <ac:picMk id="8" creationId="{DAE70592-6C14-4747-2204-2E40FA8A3272}"/>
          </ac:picMkLst>
        </pc:picChg>
        <pc:picChg chg="add del mod ord">
          <ac:chgData name="mladenovden@gmail.com" userId="0ac97ffd2a397b67" providerId="LiveId" clId="{504EFE34-8B12-4B26-AF47-F90E6E512E2A}" dt="2026-02-21T15:19:41.432" v="1177" actId="478"/>
          <ac:picMkLst>
            <pc:docMk/>
            <pc:sldMk cId="3113256509" sldId="263"/>
            <ac:picMk id="11" creationId="{735E9EF7-5AC8-4EB3-091A-C2FDADD3E849}"/>
          </ac:picMkLst>
        </pc:picChg>
        <pc:picChg chg="add del mod">
          <ac:chgData name="mladenovden@gmail.com" userId="0ac97ffd2a397b67" providerId="LiveId" clId="{504EFE34-8B12-4B26-AF47-F90E6E512E2A}" dt="2026-02-21T15:23:57.125" v="1210" actId="478"/>
          <ac:picMkLst>
            <pc:docMk/>
            <pc:sldMk cId="3113256509" sldId="263"/>
            <ac:picMk id="12" creationId="{7EDAE94B-4005-F048-577D-B392C5BC1D5D}"/>
          </ac:picMkLst>
        </pc:picChg>
        <pc:picChg chg="add del mod ord">
          <ac:chgData name="mladenovden@gmail.com" userId="0ac97ffd2a397b67" providerId="LiveId" clId="{504EFE34-8B12-4B26-AF47-F90E6E512E2A}" dt="2026-02-20T09:47:20.124" v="350" actId="478"/>
          <ac:picMkLst>
            <pc:docMk/>
            <pc:sldMk cId="3113256509" sldId="263"/>
            <ac:picMk id="14" creationId="{242E028B-3C89-4FA5-70C2-B762A4E27D56}"/>
          </ac:picMkLst>
        </pc:picChg>
        <pc:picChg chg="add mod">
          <ac:chgData name="mladenovden@gmail.com" userId="0ac97ffd2a397b67" providerId="LiveId" clId="{504EFE34-8B12-4B26-AF47-F90E6E512E2A}" dt="2026-02-21T15:24:21.624" v="1214" actId="14100"/>
          <ac:picMkLst>
            <pc:docMk/>
            <pc:sldMk cId="3113256509" sldId="263"/>
            <ac:picMk id="15" creationId="{9CEA4ADA-C923-3007-4BE1-B49BED87DC0E}"/>
          </ac:picMkLst>
        </pc:picChg>
        <pc:picChg chg="add del">
          <ac:chgData name="mladenovden@gmail.com" userId="0ac97ffd2a397b67" providerId="LiveId" clId="{504EFE34-8B12-4B26-AF47-F90E6E512E2A}" dt="2026-02-20T09:47:40.729" v="353" actId="22"/>
          <ac:picMkLst>
            <pc:docMk/>
            <pc:sldMk cId="3113256509" sldId="263"/>
            <ac:picMk id="17" creationId="{15A8F166-DBB9-CDF0-84AB-66C7C73A8756}"/>
          </ac:picMkLst>
        </pc:picChg>
        <pc:picChg chg="add del mod">
          <ac:chgData name="mladenovden@gmail.com" userId="0ac97ffd2a397b67" providerId="LiveId" clId="{504EFE34-8B12-4B26-AF47-F90E6E512E2A}" dt="2026-02-21T15:19:39.541" v="1176" actId="478"/>
          <ac:picMkLst>
            <pc:docMk/>
            <pc:sldMk cId="3113256509" sldId="263"/>
            <ac:picMk id="20" creationId="{92353305-4A51-10BC-DA70-F799AE26EC3B}"/>
          </ac:picMkLst>
        </pc:picChg>
      </pc:sldChg>
      <pc:sldChg chg="addSp delSp modSp mod">
        <pc:chgData name="mladenovden@gmail.com" userId="0ac97ffd2a397b67" providerId="LiveId" clId="{504EFE34-8B12-4B26-AF47-F90E6E512E2A}" dt="2026-02-20T09:38:49.374" v="244" actId="14100"/>
        <pc:sldMkLst>
          <pc:docMk/>
          <pc:sldMk cId="2750976914" sldId="265"/>
        </pc:sldMkLst>
        <pc:spChg chg="mod">
          <ac:chgData name="mladenovden@gmail.com" userId="0ac97ffd2a397b67" providerId="LiveId" clId="{504EFE34-8B12-4B26-AF47-F90E6E512E2A}" dt="2026-02-20T09:35:18.755" v="198" actId="22"/>
          <ac:spMkLst>
            <pc:docMk/>
            <pc:sldMk cId="2750976914" sldId="265"/>
            <ac:spMk id="2" creationId="{4239F8E9-FB68-7002-88DC-5729C7C20C5F}"/>
          </ac:spMkLst>
        </pc:spChg>
        <pc:spChg chg="mod">
          <ac:chgData name="mladenovden@gmail.com" userId="0ac97ffd2a397b67" providerId="LiveId" clId="{504EFE34-8B12-4B26-AF47-F90E6E512E2A}" dt="2026-02-20T09:35:16.208" v="197" actId="255"/>
          <ac:spMkLst>
            <pc:docMk/>
            <pc:sldMk cId="2750976914" sldId="265"/>
            <ac:spMk id="10" creationId="{9CD231FD-A4C6-4B04-79D5-4FA64A491519}"/>
          </ac:spMkLst>
        </pc:spChg>
        <pc:picChg chg="add mod">
          <ac:chgData name="mladenovden@gmail.com" userId="0ac97ffd2a397b67" providerId="LiveId" clId="{504EFE34-8B12-4B26-AF47-F90E6E512E2A}" dt="2026-02-20T09:38:43.168" v="241" actId="14100"/>
          <ac:picMkLst>
            <pc:docMk/>
            <pc:sldMk cId="2750976914" sldId="265"/>
            <ac:picMk id="5" creationId="{84C0C709-E0C1-8A76-7C21-26DED5BAC955}"/>
          </ac:picMkLst>
        </pc:picChg>
        <pc:picChg chg="add mod">
          <ac:chgData name="mladenovden@gmail.com" userId="0ac97ffd2a397b67" providerId="LiveId" clId="{504EFE34-8B12-4B26-AF47-F90E6E512E2A}" dt="2026-02-20T09:38:49.374" v="244" actId="14100"/>
          <ac:picMkLst>
            <pc:docMk/>
            <pc:sldMk cId="2750976914" sldId="265"/>
            <ac:picMk id="8" creationId="{92A16437-ED6C-EA85-594B-7C9025244E50}"/>
          </ac:picMkLst>
        </pc:picChg>
        <pc:picChg chg="add del mod">
          <ac:chgData name="mladenovden@gmail.com" userId="0ac97ffd2a397b67" providerId="LiveId" clId="{504EFE34-8B12-4B26-AF47-F90E6E512E2A}" dt="2026-02-20T09:38:18.253" v="232" actId="478"/>
          <ac:picMkLst>
            <pc:docMk/>
            <pc:sldMk cId="2750976914" sldId="265"/>
            <ac:picMk id="12" creationId="{DBFD4E4A-C128-9156-3F3A-FE2228B20980}"/>
          </ac:picMkLst>
        </pc:picChg>
        <pc:picChg chg="add del mod">
          <ac:chgData name="mladenovden@gmail.com" userId="0ac97ffd2a397b67" providerId="LiveId" clId="{504EFE34-8B12-4B26-AF47-F90E6E512E2A}" dt="2026-02-20T09:38:01.950" v="226" actId="478"/>
          <ac:picMkLst>
            <pc:docMk/>
            <pc:sldMk cId="2750976914" sldId="265"/>
            <ac:picMk id="15" creationId="{4FE144A3-7C26-F020-394D-18FF1BE52CD5}"/>
          </ac:picMkLst>
        </pc:picChg>
      </pc:sldChg>
      <pc:sldChg chg="del">
        <pc:chgData name="mladenovden@gmail.com" userId="0ac97ffd2a397b67" providerId="LiveId" clId="{504EFE34-8B12-4B26-AF47-F90E6E512E2A}" dt="2026-02-20T09:59:27.886" v="869" actId="2696"/>
        <pc:sldMkLst>
          <pc:docMk/>
          <pc:sldMk cId="1570728643" sldId="268"/>
        </pc:sldMkLst>
      </pc:sldChg>
      <pc:sldChg chg="addSp delSp modSp mod">
        <pc:chgData name="mladenovden@gmail.com" userId="0ac97ffd2a397b67" providerId="LiveId" clId="{504EFE34-8B12-4B26-AF47-F90E6E512E2A}" dt="2026-02-21T15:29:05.803" v="1255" actId="1076"/>
        <pc:sldMkLst>
          <pc:docMk/>
          <pc:sldMk cId="420349640" sldId="269"/>
        </pc:sldMkLst>
        <pc:spChg chg="mod">
          <ac:chgData name="mladenovden@gmail.com" userId="0ac97ffd2a397b67" providerId="LiveId" clId="{504EFE34-8B12-4B26-AF47-F90E6E512E2A}" dt="2026-02-20T09:16:06.836" v="34" actId="1076"/>
          <ac:spMkLst>
            <pc:docMk/>
            <pc:sldMk cId="420349640" sldId="269"/>
            <ac:spMk id="2" creationId="{34BA1139-C8E2-E3BE-C82A-981C149C9D9F}"/>
          </ac:spMkLst>
        </pc:spChg>
        <pc:spChg chg="del mod">
          <ac:chgData name="mladenovden@gmail.com" userId="0ac97ffd2a397b67" providerId="LiveId" clId="{504EFE34-8B12-4B26-AF47-F90E6E512E2A}" dt="2026-02-20T09:14:14.876" v="22" actId="21"/>
          <ac:spMkLst>
            <pc:docMk/>
            <pc:sldMk cId="420349640" sldId="269"/>
            <ac:spMk id="3" creationId="{8D85BA23-4B78-0409-02E3-8A72621F16D4}"/>
          </ac:spMkLst>
        </pc:spChg>
        <pc:spChg chg="add mod">
          <ac:chgData name="mladenovden@gmail.com" userId="0ac97ffd2a397b67" providerId="LiveId" clId="{504EFE34-8B12-4B26-AF47-F90E6E512E2A}" dt="2026-02-21T15:26:30.248" v="1236" actId="1076"/>
          <ac:spMkLst>
            <pc:docMk/>
            <pc:sldMk cId="420349640" sldId="269"/>
            <ac:spMk id="5" creationId="{EFAA1B0D-9EE9-2B29-139A-AB45D2D7A8F6}"/>
          </ac:spMkLst>
        </pc:spChg>
        <pc:spChg chg="add mod">
          <ac:chgData name="mladenovden@gmail.com" userId="0ac97ffd2a397b67" providerId="LiveId" clId="{504EFE34-8B12-4B26-AF47-F90E6E512E2A}" dt="2026-02-20T09:15:51.399" v="33" actId="114"/>
          <ac:spMkLst>
            <pc:docMk/>
            <pc:sldMk cId="420349640" sldId="269"/>
            <ac:spMk id="6" creationId="{3D19CD91-8E94-AD18-1C28-D85D63DEF2A5}"/>
          </ac:spMkLst>
        </pc:spChg>
        <pc:picChg chg="add del mod">
          <ac:chgData name="mladenovden@gmail.com" userId="0ac97ffd2a397b67" providerId="LiveId" clId="{504EFE34-8B12-4B26-AF47-F90E6E512E2A}" dt="2026-02-21T14:54:45.615" v="910" actId="478"/>
          <ac:picMkLst>
            <pc:docMk/>
            <pc:sldMk cId="420349640" sldId="269"/>
            <ac:picMk id="7" creationId="{2555065A-8662-1339-A54F-47C29A95563B}"/>
          </ac:picMkLst>
        </pc:picChg>
        <pc:picChg chg="add mod ord">
          <ac:chgData name="mladenovden@gmail.com" userId="0ac97ffd2a397b67" providerId="LiveId" clId="{504EFE34-8B12-4B26-AF47-F90E6E512E2A}" dt="2026-02-21T14:56:08.975" v="920" actId="1076"/>
          <ac:picMkLst>
            <pc:docMk/>
            <pc:sldMk cId="420349640" sldId="269"/>
            <ac:picMk id="9" creationId="{3D4C448E-D6CF-30AE-70C6-D085C068EEAC}"/>
          </ac:picMkLst>
        </pc:picChg>
        <pc:picChg chg="add mod">
          <ac:chgData name="mladenovden@gmail.com" userId="0ac97ffd2a397b67" providerId="LiveId" clId="{504EFE34-8B12-4B26-AF47-F90E6E512E2A}" dt="2026-02-21T14:56:07.108" v="919" actId="1076"/>
          <ac:picMkLst>
            <pc:docMk/>
            <pc:sldMk cId="420349640" sldId="269"/>
            <ac:picMk id="11" creationId="{1A3A6C90-A5EF-695D-C944-37C294136931}"/>
          </ac:picMkLst>
        </pc:picChg>
        <pc:picChg chg="add del mod">
          <ac:chgData name="mladenovden@gmail.com" userId="0ac97ffd2a397b67" providerId="LiveId" clId="{504EFE34-8B12-4B26-AF47-F90E6E512E2A}" dt="2026-02-20T09:20:42.662" v="76" actId="478"/>
          <ac:picMkLst>
            <pc:docMk/>
            <pc:sldMk cId="420349640" sldId="269"/>
            <ac:picMk id="12" creationId="{2AB1C8DA-35D6-841B-AD66-1059BCFB07C9}"/>
          </ac:picMkLst>
        </pc:picChg>
        <pc:picChg chg="add mod ord">
          <ac:chgData name="mladenovden@gmail.com" userId="0ac97ffd2a397b67" providerId="LiveId" clId="{504EFE34-8B12-4B26-AF47-F90E6E512E2A}" dt="2026-02-21T15:25:31.311" v="1222" actId="167"/>
          <ac:picMkLst>
            <pc:docMk/>
            <pc:sldMk cId="420349640" sldId="269"/>
            <ac:picMk id="14" creationId="{C68062A5-2B60-1500-9183-2C5AF705C2DE}"/>
          </ac:picMkLst>
        </pc:picChg>
        <pc:picChg chg="add del mod">
          <ac:chgData name="mladenovden@gmail.com" userId="0ac97ffd2a397b67" providerId="LiveId" clId="{504EFE34-8B12-4B26-AF47-F90E6E512E2A}" dt="2026-02-21T14:50:56.481" v="870" actId="478"/>
          <ac:picMkLst>
            <pc:docMk/>
            <pc:sldMk cId="420349640" sldId="269"/>
            <ac:picMk id="15" creationId="{D5BB472D-FE3B-EC40-B4D5-5968E7AB10E7}"/>
          </ac:picMkLst>
        </pc:picChg>
        <pc:picChg chg="add del mod ord">
          <ac:chgData name="mladenovden@gmail.com" userId="0ac97ffd2a397b67" providerId="LiveId" clId="{504EFE34-8B12-4B26-AF47-F90E6E512E2A}" dt="2026-02-21T14:53:45.054" v="895" actId="478"/>
          <ac:picMkLst>
            <pc:docMk/>
            <pc:sldMk cId="420349640" sldId="269"/>
            <ac:picMk id="18" creationId="{DD89BF65-2056-54E1-E0A6-D9D7C77C9604}"/>
          </ac:picMkLst>
        </pc:picChg>
        <pc:picChg chg="add del mod">
          <ac:chgData name="mladenovden@gmail.com" userId="0ac97ffd2a397b67" providerId="LiveId" clId="{504EFE34-8B12-4B26-AF47-F90E6E512E2A}" dt="2026-02-21T15:28:32.704" v="1244" actId="478"/>
          <ac:picMkLst>
            <pc:docMk/>
            <pc:sldMk cId="420349640" sldId="269"/>
            <ac:picMk id="19" creationId="{840414C3-B4AF-9E5E-9067-09959FE38C98}"/>
          </ac:picMkLst>
        </pc:picChg>
        <pc:picChg chg="add mod">
          <ac:chgData name="mladenovden@gmail.com" userId="0ac97ffd2a397b67" providerId="LiveId" clId="{504EFE34-8B12-4B26-AF47-F90E6E512E2A}" dt="2026-02-21T15:29:05.803" v="1255" actId="1076"/>
          <ac:picMkLst>
            <pc:docMk/>
            <pc:sldMk cId="420349640" sldId="269"/>
            <ac:picMk id="22" creationId="{EA2C51DC-482F-C2A8-9C67-51F2448D0446}"/>
          </ac:picMkLst>
        </pc:picChg>
      </pc:sldChg>
      <pc:sldChg chg="addSp delSp modSp mod">
        <pc:chgData name="mladenovden@gmail.com" userId="0ac97ffd2a397b67" providerId="LiveId" clId="{504EFE34-8B12-4B26-AF47-F90E6E512E2A}" dt="2026-02-20T09:55:14.969" v="758" actId="20577"/>
        <pc:sldMkLst>
          <pc:docMk/>
          <pc:sldMk cId="3910443282" sldId="270"/>
        </pc:sldMkLst>
        <pc:spChg chg="del">
          <ac:chgData name="mladenovden@gmail.com" userId="0ac97ffd2a397b67" providerId="LiveId" clId="{504EFE34-8B12-4B26-AF47-F90E6E512E2A}" dt="2026-02-20T09:51:10.824" v="401" actId="21"/>
          <ac:spMkLst>
            <pc:docMk/>
            <pc:sldMk cId="3910443282" sldId="270"/>
            <ac:spMk id="2" creationId="{431131C0-9B65-4521-F372-140DC0DA9222}"/>
          </ac:spMkLst>
        </pc:spChg>
        <pc:spChg chg="add del mod">
          <ac:chgData name="mladenovden@gmail.com" userId="0ac97ffd2a397b67" providerId="LiveId" clId="{504EFE34-8B12-4B26-AF47-F90E6E512E2A}" dt="2026-02-20T09:50:15.229" v="395" actId="22"/>
          <ac:spMkLst>
            <pc:docMk/>
            <pc:sldMk cId="3910443282" sldId="270"/>
            <ac:spMk id="4" creationId="{5BAC922C-37FC-358B-0A62-3659194DE578}"/>
          </ac:spMkLst>
        </pc:spChg>
        <pc:spChg chg="add mod">
          <ac:chgData name="mladenovden@gmail.com" userId="0ac97ffd2a397b67" providerId="LiveId" clId="{504EFE34-8B12-4B26-AF47-F90E6E512E2A}" dt="2026-02-20T09:55:14.969" v="758" actId="20577"/>
          <ac:spMkLst>
            <pc:docMk/>
            <pc:sldMk cId="3910443282" sldId="270"/>
            <ac:spMk id="8" creationId="{4CCA121E-09CC-63BA-E917-A3C24D6D9EEE}"/>
          </ac:spMkLst>
        </pc:spChg>
        <pc:spChg chg="add mod">
          <ac:chgData name="mladenovden@gmail.com" userId="0ac97ffd2a397b67" providerId="LiveId" clId="{504EFE34-8B12-4B26-AF47-F90E6E512E2A}" dt="2026-02-20T09:51:26.603" v="405" actId="22"/>
          <ac:spMkLst>
            <pc:docMk/>
            <pc:sldMk cId="3910443282" sldId="270"/>
            <ac:spMk id="10" creationId="{BC776FE8-44DA-EDC2-79C6-824E74AC6590}"/>
          </ac:spMkLst>
        </pc:spChg>
        <pc:graphicFrameChg chg="del mod modGraphic">
          <ac:chgData name="mladenovden@gmail.com" userId="0ac97ffd2a397b67" providerId="LiveId" clId="{504EFE34-8B12-4B26-AF47-F90E6E512E2A}" dt="2026-02-20T09:50:10.325" v="392" actId="478"/>
          <ac:graphicFrameMkLst>
            <pc:docMk/>
            <pc:sldMk cId="3910443282" sldId="270"/>
            <ac:graphicFrameMk id="7" creationId="{08EFE22C-F802-FE60-E87D-1C69C9FCCCB7}"/>
          </ac:graphicFrameMkLst>
        </pc:graphicFrameChg>
        <pc:picChg chg="add mod">
          <ac:chgData name="mladenovden@gmail.com" userId="0ac97ffd2a397b67" providerId="LiveId" clId="{504EFE34-8B12-4B26-AF47-F90E6E512E2A}" dt="2026-02-20T09:53:03.101" v="409" actId="1076"/>
          <ac:picMkLst>
            <pc:docMk/>
            <pc:sldMk cId="3910443282" sldId="270"/>
            <ac:picMk id="13" creationId="{CD0C4C84-43E8-EFB3-F0C1-C3BB5592CC48}"/>
          </ac:picMkLst>
        </pc:picChg>
      </pc:sldChg>
      <pc:sldChg chg="del">
        <pc:chgData name="mladenovden@gmail.com" userId="0ac97ffd2a397b67" providerId="LiveId" clId="{504EFE34-8B12-4B26-AF47-F90E6E512E2A}" dt="2026-02-20T09:59:22.302" v="865" actId="2696"/>
        <pc:sldMkLst>
          <pc:docMk/>
          <pc:sldMk cId="1407432261" sldId="271"/>
        </pc:sldMkLst>
      </pc:sldChg>
      <pc:sldChg chg="addSp delSp modSp mod">
        <pc:chgData name="mladenovden@gmail.com" userId="0ac97ffd2a397b67" providerId="LiveId" clId="{504EFE34-8B12-4B26-AF47-F90E6E512E2A}" dt="2026-02-21T15:25:01.819" v="1218" actId="167"/>
        <pc:sldMkLst>
          <pc:docMk/>
          <pc:sldMk cId="2223143640" sldId="272"/>
        </pc:sldMkLst>
        <pc:spChg chg="mod">
          <ac:chgData name="mladenovden@gmail.com" userId="0ac97ffd2a397b67" providerId="LiveId" clId="{504EFE34-8B12-4B26-AF47-F90E6E512E2A}" dt="2026-02-20T09:22:01.890" v="87" actId="27636"/>
          <ac:spMkLst>
            <pc:docMk/>
            <pc:sldMk cId="2223143640" sldId="272"/>
            <ac:spMk id="2" creationId="{01354DB6-CB75-E1BE-A9C3-11C42317260D}"/>
          </ac:spMkLst>
        </pc:spChg>
        <pc:spChg chg="mod">
          <ac:chgData name="mladenovden@gmail.com" userId="0ac97ffd2a397b67" providerId="LiveId" clId="{504EFE34-8B12-4B26-AF47-F90E6E512E2A}" dt="2026-02-20T09:22:11.755" v="89" actId="27636"/>
          <ac:spMkLst>
            <pc:docMk/>
            <pc:sldMk cId="2223143640" sldId="272"/>
            <ac:spMk id="3" creationId="{87B9AB40-90AB-4082-56C9-F9FCA5CE61F5}"/>
          </ac:spMkLst>
        </pc:spChg>
        <pc:picChg chg="add mod">
          <ac:chgData name="mladenovden@gmail.com" userId="0ac97ffd2a397b67" providerId="LiveId" clId="{504EFE34-8B12-4B26-AF47-F90E6E512E2A}" dt="2026-02-20T09:24:21.874" v="106" actId="14100"/>
          <ac:picMkLst>
            <pc:docMk/>
            <pc:sldMk cId="2223143640" sldId="272"/>
            <ac:picMk id="6" creationId="{719D2F89-5B25-E959-E9A4-ED7C4D55AD60}"/>
          </ac:picMkLst>
        </pc:picChg>
        <pc:picChg chg="add mod ord">
          <ac:chgData name="mladenovden@gmail.com" userId="0ac97ffd2a397b67" providerId="LiveId" clId="{504EFE34-8B12-4B26-AF47-F90E6E512E2A}" dt="2026-02-21T15:25:01.819" v="1218" actId="167"/>
          <ac:picMkLst>
            <pc:docMk/>
            <pc:sldMk cId="2223143640" sldId="272"/>
            <ac:picMk id="7" creationId="{643D6BE1-8C95-C399-A151-C7E3D442E093}"/>
          </ac:picMkLst>
        </pc:picChg>
        <pc:picChg chg="add del mod">
          <ac:chgData name="mladenovden@gmail.com" userId="0ac97ffd2a397b67" providerId="LiveId" clId="{504EFE34-8B12-4B26-AF47-F90E6E512E2A}" dt="2026-02-20T09:24:03.825" v="100" actId="478"/>
          <ac:picMkLst>
            <pc:docMk/>
            <pc:sldMk cId="2223143640" sldId="272"/>
            <ac:picMk id="9" creationId="{617684B3-6E88-AC3F-FCDE-1115AB5CBC44}"/>
          </ac:picMkLst>
        </pc:picChg>
      </pc:sldChg>
      <pc:sldChg chg="del">
        <pc:chgData name="mladenovden@gmail.com" userId="0ac97ffd2a397b67" providerId="LiveId" clId="{504EFE34-8B12-4B26-AF47-F90E6E512E2A}" dt="2026-02-20T09:59:25.201" v="867" actId="2696"/>
        <pc:sldMkLst>
          <pc:docMk/>
          <pc:sldMk cId="3227427248" sldId="273"/>
        </pc:sldMkLst>
      </pc:sldChg>
      <pc:sldChg chg="del">
        <pc:chgData name="mladenovden@gmail.com" userId="0ac97ffd2a397b67" providerId="LiveId" clId="{504EFE34-8B12-4B26-AF47-F90E6E512E2A}" dt="2026-02-20T09:59:21.026" v="864" actId="2696"/>
        <pc:sldMkLst>
          <pc:docMk/>
          <pc:sldMk cId="2838662691" sldId="274"/>
        </pc:sldMkLst>
      </pc:sldChg>
      <pc:sldChg chg="addSp delSp modSp mod">
        <pc:chgData name="mladenovden@gmail.com" userId="0ac97ffd2a397b67" providerId="LiveId" clId="{504EFE34-8B12-4B26-AF47-F90E6E512E2A}" dt="2026-02-20T09:49:44.463" v="388" actId="1076"/>
        <pc:sldMkLst>
          <pc:docMk/>
          <pc:sldMk cId="4271430040" sldId="275"/>
        </pc:sldMkLst>
        <pc:spChg chg="del">
          <ac:chgData name="mladenovden@gmail.com" userId="0ac97ffd2a397b67" providerId="LiveId" clId="{504EFE34-8B12-4B26-AF47-F90E6E512E2A}" dt="2026-02-20T09:49:00.823" v="379" actId="21"/>
          <ac:spMkLst>
            <pc:docMk/>
            <pc:sldMk cId="4271430040" sldId="275"/>
            <ac:spMk id="2" creationId="{C82346C7-D54A-9E90-F958-8C5F925476AA}"/>
          </ac:spMkLst>
        </pc:spChg>
        <pc:spChg chg="mod">
          <ac:chgData name="mladenovden@gmail.com" userId="0ac97ffd2a397b67" providerId="LiveId" clId="{504EFE34-8B12-4B26-AF47-F90E6E512E2A}" dt="2026-02-20T09:49:21.723" v="382" actId="255"/>
          <ac:spMkLst>
            <pc:docMk/>
            <pc:sldMk cId="4271430040" sldId="275"/>
            <ac:spMk id="3" creationId="{50958F1D-1A52-97B5-F507-9F79D57E07CD}"/>
          </ac:spMkLst>
        </pc:spChg>
        <pc:spChg chg="del">
          <ac:chgData name="mladenovden@gmail.com" userId="0ac97ffd2a397b67" providerId="LiveId" clId="{504EFE34-8B12-4B26-AF47-F90E6E512E2A}" dt="2026-02-20T09:48:58.503" v="378" actId="478"/>
          <ac:spMkLst>
            <pc:docMk/>
            <pc:sldMk cId="4271430040" sldId="275"/>
            <ac:spMk id="4" creationId="{7F2F4B55-9F14-CCEB-02D7-1E4F73645540}"/>
          </ac:spMkLst>
        </pc:spChg>
        <pc:spChg chg="add del mod">
          <ac:chgData name="mladenovden@gmail.com" userId="0ac97ffd2a397b67" providerId="LiveId" clId="{504EFE34-8B12-4B26-AF47-F90E6E512E2A}" dt="2026-02-20T09:49:24.937" v="383" actId="478"/>
          <ac:spMkLst>
            <pc:docMk/>
            <pc:sldMk cId="4271430040" sldId="275"/>
            <ac:spMk id="6" creationId="{0CC07593-E624-8644-6FB4-224F4FC0DF3B}"/>
          </ac:spMkLst>
        </pc:spChg>
        <pc:spChg chg="add mod">
          <ac:chgData name="mladenovden@gmail.com" userId="0ac97ffd2a397b67" providerId="LiveId" clId="{504EFE34-8B12-4B26-AF47-F90E6E512E2A}" dt="2026-02-20T09:49:12.025" v="380" actId="22"/>
          <ac:spMkLst>
            <pc:docMk/>
            <pc:sldMk cId="4271430040" sldId="275"/>
            <ac:spMk id="8" creationId="{A4F856FD-046A-C6FD-F5F2-F5379B9B34DE}"/>
          </ac:spMkLst>
        </pc:spChg>
        <pc:picChg chg="add mod">
          <ac:chgData name="mladenovden@gmail.com" userId="0ac97ffd2a397b67" providerId="LiveId" clId="{504EFE34-8B12-4B26-AF47-F90E6E512E2A}" dt="2026-02-20T09:49:44.463" v="388" actId="1076"/>
          <ac:picMkLst>
            <pc:docMk/>
            <pc:sldMk cId="4271430040" sldId="275"/>
            <ac:picMk id="11" creationId="{8D82FA89-64AC-98D5-459F-198CCCAF9F53}"/>
          </ac:picMkLst>
        </pc:picChg>
      </pc:sldChg>
      <pc:sldChg chg="addSp delSp modSp mod">
        <pc:chgData name="mladenovden@gmail.com" userId="0ac97ffd2a397b67" providerId="LiveId" clId="{504EFE34-8B12-4B26-AF47-F90E6E512E2A}" dt="2026-02-21T15:13:03.204" v="1121" actId="1076"/>
        <pc:sldMkLst>
          <pc:docMk/>
          <pc:sldMk cId="609114666" sldId="276"/>
        </pc:sldMkLst>
        <pc:spChg chg="del">
          <ac:chgData name="mladenovden@gmail.com" userId="0ac97ffd2a397b67" providerId="LiveId" clId="{504EFE34-8B12-4B26-AF47-F90E6E512E2A}" dt="2026-02-20T09:56:01.127" v="767" actId="478"/>
          <ac:spMkLst>
            <pc:docMk/>
            <pc:sldMk cId="609114666" sldId="276"/>
            <ac:spMk id="2" creationId="{892B06A0-3D32-8759-D793-878CE9B84B6A}"/>
          </ac:spMkLst>
        </pc:spChg>
        <pc:spChg chg="del">
          <ac:chgData name="mladenovden@gmail.com" userId="0ac97ffd2a397b67" providerId="LiveId" clId="{504EFE34-8B12-4B26-AF47-F90E6E512E2A}" dt="2026-02-20T09:55:35.346" v="759" actId="478"/>
          <ac:spMkLst>
            <pc:docMk/>
            <pc:sldMk cId="609114666" sldId="276"/>
            <ac:spMk id="3" creationId="{50FB51E7-645D-80B7-346C-C6167D6FD7DE}"/>
          </ac:spMkLst>
        </pc:spChg>
        <pc:spChg chg="add mod">
          <ac:chgData name="mladenovden@gmail.com" userId="0ac97ffd2a397b67" providerId="LiveId" clId="{504EFE34-8B12-4B26-AF47-F90E6E512E2A}" dt="2026-02-21T15:12:32.964" v="1112" actId="1076"/>
          <ac:spMkLst>
            <pc:docMk/>
            <pc:sldMk cId="609114666" sldId="276"/>
            <ac:spMk id="5" creationId="{B0A0EFBE-ECFB-E5E1-33DB-1CC624C174A5}"/>
          </ac:spMkLst>
        </pc:spChg>
        <pc:spChg chg="add mod">
          <ac:chgData name="mladenovden@gmail.com" userId="0ac97ffd2a397b67" providerId="LiveId" clId="{504EFE34-8B12-4B26-AF47-F90E6E512E2A}" dt="2026-02-21T15:12:49.367" v="1119" actId="13926"/>
          <ac:spMkLst>
            <pc:docMk/>
            <pc:sldMk cId="609114666" sldId="276"/>
            <ac:spMk id="7" creationId="{3B695E29-8EE5-1CDB-2832-F853470003F6}"/>
          </ac:spMkLst>
        </pc:spChg>
        <pc:picChg chg="add del mod ord">
          <ac:chgData name="mladenovden@gmail.com" userId="0ac97ffd2a397b67" providerId="LiveId" clId="{504EFE34-8B12-4B26-AF47-F90E6E512E2A}" dt="2026-02-21T15:12:04.057" v="1102" actId="478"/>
          <ac:picMkLst>
            <pc:docMk/>
            <pc:sldMk cId="609114666" sldId="276"/>
            <ac:picMk id="4" creationId="{02611707-9875-6F48-64CD-1EBD30F19B62}"/>
          </ac:picMkLst>
        </pc:picChg>
        <pc:picChg chg="add mod ord">
          <ac:chgData name="mladenovden@gmail.com" userId="0ac97ffd2a397b67" providerId="LiveId" clId="{504EFE34-8B12-4B26-AF47-F90E6E512E2A}" dt="2026-02-21T15:12:57.718" v="1120" actId="14100"/>
          <ac:picMkLst>
            <pc:docMk/>
            <pc:sldMk cId="609114666" sldId="276"/>
            <ac:picMk id="9" creationId="{C13A1ED0-A1A0-8033-9CAC-EC716D10328E}"/>
          </ac:picMkLst>
        </pc:picChg>
        <pc:picChg chg="add del mod">
          <ac:chgData name="mladenovden@gmail.com" userId="0ac97ffd2a397b67" providerId="LiveId" clId="{504EFE34-8B12-4B26-AF47-F90E6E512E2A}" dt="2026-02-20T09:56:39.801" v="777" actId="478"/>
          <ac:picMkLst>
            <pc:docMk/>
            <pc:sldMk cId="609114666" sldId="276"/>
            <ac:picMk id="10" creationId="{AADB7A97-C262-D157-DA97-27BD6B9B959E}"/>
          </ac:picMkLst>
        </pc:picChg>
        <pc:picChg chg="add del">
          <ac:chgData name="mladenovden@gmail.com" userId="0ac97ffd2a397b67" providerId="LiveId" clId="{504EFE34-8B12-4B26-AF47-F90E6E512E2A}" dt="2026-02-21T15:11:05.769" v="1089" actId="22"/>
          <ac:picMkLst>
            <pc:docMk/>
            <pc:sldMk cId="609114666" sldId="276"/>
            <ac:picMk id="12" creationId="{7153D33C-BAB0-4B58-53D5-D808354B0B27}"/>
          </ac:picMkLst>
        </pc:picChg>
        <pc:picChg chg="add mod">
          <ac:chgData name="mladenovden@gmail.com" userId="0ac97ffd2a397b67" providerId="LiveId" clId="{504EFE34-8B12-4B26-AF47-F90E6E512E2A}" dt="2026-02-21T15:13:03.204" v="1121" actId="1076"/>
          <ac:picMkLst>
            <pc:docMk/>
            <pc:sldMk cId="609114666" sldId="276"/>
            <ac:picMk id="13" creationId="{CE6D0DCF-6DDB-5E03-5248-0D00E54D3B14}"/>
          </ac:picMkLst>
        </pc:picChg>
        <pc:picChg chg="add mod ord">
          <ac:chgData name="mladenovden@gmail.com" userId="0ac97ffd2a397b67" providerId="LiveId" clId="{504EFE34-8B12-4B26-AF47-F90E6E512E2A}" dt="2026-02-21T15:12:09.083" v="1103" actId="167"/>
          <ac:picMkLst>
            <pc:docMk/>
            <pc:sldMk cId="609114666" sldId="276"/>
            <ac:picMk id="16" creationId="{11ED875E-355A-8F8B-3048-1336CDEEE39C}"/>
          </ac:picMkLst>
        </pc:picChg>
      </pc:sldChg>
      <pc:sldChg chg="addSp delSp modSp new mod">
        <pc:chgData name="mladenovden@gmail.com" userId="0ac97ffd2a397b67" providerId="LiveId" clId="{504EFE34-8B12-4B26-AF47-F90E6E512E2A}" dt="2026-02-21T15:19:14.980" v="1175" actId="1076"/>
        <pc:sldMkLst>
          <pc:docMk/>
          <pc:sldMk cId="2697805800" sldId="277"/>
        </pc:sldMkLst>
        <pc:spChg chg="mod">
          <ac:chgData name="mladenovden@gmail.com" userId="0ac97ffd2a397b67" providerId="LiveId" clId="{504EFE34-8B12-4B26-AF47-F90E6E512E2A}" dt="2026-02-21T15:19:14.980" v="1175" actId="1076"/>
          <ac:spMkLst>
            <pc:docMk/>
            <pc:sldMk cId="2697805800" sldId="277"/>
            <ac:spMk id="2" creationId="{76CC4D3C-EDC6-DE38-B44A-D89609DDE815}"/>
          </ac:spMkLst>
        </pc:spChg>
        <pc:spChg chg="del">
          <ac:chgData name="mladenovden@gmail.com" userId="0ac97ffd2a397b67" providerId="LiveId" clId="{504EFE34-8B12-4B26-AF47-F90E6E512E2A}" dt="2026-02-21T14:57:36.976" v="922" actId="478"/>
          <ac:spMkLst>
            <pc:docMk/>
            <pc:sldMk cId="2697805800" sldId="277"/>
            <ac:spMk id="3" creationId="{4B522E1A-A670-5868-D41C-D142F59B8605}"/>
          </ac:spMkLst>
        </pc:spChg>
        <pc:picChg chg="add mod ord">
          <ac:chgData name="mladenovden@gmail.com" userId="0ac97ffd2a397b67" providerId="LiveId" clId="{504EFE34-8B12-4B26-AF47-F90E6E512E2A}" dt="2026-02-21T15:18:22.982" v="1158" actId="167"/>
          <ac:picMkLst>
            <pc:docMk/>
            <pc:sldMk cId="2697805800" sldId="277"/>
            <ac:picMk id="6" creationId="{FD16D449-94AC-FA54-12AB-0A570DA9CEAC}"/>
          </ac:picMkLst>
        </pc:picChg>
        <pc:picChg chg="add mod ord">
          <ac:chgData name="mladenovden@gmail.com" userId="0ac97ffd2a397b67" providerId="LiveId" clId="{504EFE34-8B12-4B26-AF47-F90E6E512E2A}" dt="2026-02-21T15:18:36.051" v="1163" actId="167"/>
          <ac:picMkLst>
            <pc:docMk/>
            <pc:sldMk cId="2697805800" sldId="277"/>
            <ac:picMk id="9" creationId="{6E75462E-680C-F016-6F67-C388DFCE45DC}"/>
          </ac:picMkLst>
        </pc:picChg>
        <pc:picChg chg="add mod ord">
          <ac:chgData name="mladenovden@gmail.com" userId="0ac97ffd2a397b67" providerId="LiveId" clId="{504EFE34-8B12-4B26-AF47-F90E6E512E2A}" dt="2026-02-21T15:18:53.300" v="1168" actId="171"/>
          <ac:picMkLst>
            <pc:docMk/>
            <pc:sldMk cId="2697805800" sldId="277"/>
            <ac:picMk id="12" creationId="{CD8FE7B1-2691-F044-C0E5-6CE802487B44}"/>
          </ac:picMkLst>
        </pc:picChg>
      </pc:sldChg>
      <pc:sldChg chg="del">
        <pc:chgData name="mladenovden@gmail.com" userId="0ac97ffd2a397b67" providerId="LiveId" clId="{504EFE34-8B12-4B26-AF47-F90E6E512E2A}" dt="2026-02-20T09:59:26.568" v="868" actId="2696"/>
        <pc:sldMkLst>
          <pc:docMk/>
          <pc:sldMk cId="3175230661" sldId="277"/>
        </pc:sldMkLst>
      </pc:sldChg>
      <pc:sldChg chg="addSp delSp modSp new mod">
        <pc:chgData name="mladenovden@gmail.com" userId="0ac97ffd2a397b67" providerId="LiveId" clId="{504EFE34-8B12-4B26-AF47-F90E6E512E2A}" dt="2026-02-21T15:00:40.642" v="946" actId="1076"/>
        <pc:sldMkLst>
          <pc:docMk/>
          <pc:sldMk cId="1400445779" sldId="278"/>
        </pc:sldMkLst>
        <pc:spChg chg="mod">
          <ac:chgData name="mladenovden@gmail.com" userId="0ac97ffd2a397b67" providerId="LiveId" clId="{504EFE34-8B12-4B26-AF47-F90E6E512E2A}" dt="2026-02-21T14:59:08.295" v="937" actId="22"/>
          <ac:spMkLst>
            <pc:docMk/>
            <pc:sldMk cId="1400445779" sldId="278"/>
            <ac:spMk id="2" creationId="{39A78FF6-5D89-17EA-777F-C0F0D5E99429}"/>
          </ac:spMkLst>
        </pc:spChg>
        <pc:spChg chg="mod">
          <ac:chgData name="mladenovden@gmail.com" userId="0ac97ffd2a397b67" providerId="LiveId" clId="{504EFE34-8B12-4B26-AF47-F90E6E512E2A}" dt="2026-02-21T14:59:28.570" v="941" actId="255"/>
          <ac:spMkLst>
            <pc:docMk/>
            <pc:sldMk cId="1400445779" sldId="278"/>
            <ac:spMk id="3" creationId="{A58F2BA7-A596-F6C4-9DD4-D2FF598A54C5}"/>
          </ac:spMkLst>
        </pc:spChg>
        <pc:spChg chg="del">
          <ac:chgData name="mladenovden@gmail.com" userId="0ac97ffd2a397b67" providerId="LiveId" clId="{504EFE34-8B12-4B26-AF47-F90E6E512E2A}" dt="2026-02-21T14:59:11.562" v="938" actId="478"/>
          <ac:spMkLst>
            <pc:docMk/>
            <pc:sldMk cId="1400445779" sldId="278"/>
            <ac:spMk id="4" creationId="{859C5E77-0EA7-6603-B95B-0EDBCDBC2F80}"/>
          </ac:spMkLst>
        </pc:spChg>
        <pc:picChg chg="add mod">
          <ac:chgData name="mladenovden@gmail.com" userId="0ac97ffd2a397b67" providerId="LiveId" clId="{504EFE34-8B12-4B26-AF47-F90E6E512E2A}" dt="2026-02-21T15:00:40.642" v="946" actId="1076"/>
          <ac:picMkLst>
            <pc:docMk/>
            <pc:sldMk cId="1400445779" sldId="278"/>
            <ac:picMk id="7" creationId="{6328FBFE-B36A-8BEB-E6A8-6E8C04A96D91}"/>
          </ac:picMkLst>
        </pc:picChg>
      </pc:sldChg>
      <pc:sldChg chg="new del">
        <pc:chgData name="mladenovden@gmail.com" userId="0ac97ffd2a397b67" providerId="LiveId" clId="{504EFE34-8B12-4B26-AF47-F90E6E512E2A}" dt="2026-02-20T09:15:06.779" v="26" actId="680"/>
        <pc:sldMkLst>
          <pc:docMk/>
          <pc:sldMk cId="4153877647" sldId="278"/>
        </pc:sldMkLst>
      </pc:sldChg>
      <pc:sldChg chg="addSp delSp modSp new mod ord">
        <pc:chgData name="mladenovden@gmail.com" userId="0ac97ffd2a397b67" providerId="LiveId" clId="{504EFE34-8B12-4B26-AF47-F90E6E512E2A}" dt="2026-02-21T15:02:52.037" v="996" actId="20577"/>
        <pc:sldMkLst>
          <pc:docMk/>
          <pc:sldMk cId="3275657510" sldId="279"/>
        </pc:sldMkLst>
        <pc:spChg chg="mod">
          <ac:chgData name="mladenovden@gmail.com" userId="0ac97ffd2a397b67" providerId="LiveId" clId="{504EFE34-8B12-4B26-AF47-F90E6E512E2A}" dt="2026-02-21T15:02:40.906" v="971" actId="14100"/>
          <ac:spMkLst>
            <pc:docMk/>
            <pc:sldMk cId="3275657510" sldId="279"/>
            <ac:spMk id="2" creationId="{BC6622FF-7066-4EAE-AED0-833829DFEDA2}"/>
          </ac:spMkLst>
        </pc:spChg>
        <pc:spChg chg="del">
          <ac:chgData name="mladenovden@gmail.com" userId="0ac97ffd2a397b67" providerId="LiveId" clId="{504EFE34-8B12-4B26-AF47-F90E6E512E2A}" dt="2026-02-21T15:01:27.346" v="952" actId="3680"/>
          <ac:spMkLst>
            <pc:docMk/>
            <pc:sldMk cId="3275657510" sldId="279"/>
            <ac:spMk id="3" creationId="{DC451B44-F2E5-0BBA-FDB3-EFF4D91EF133}"/>
          </ac:spMkLst>
        </pc:spChg>
        <pc:spChg chg="add mod">
          <ac:chgData name="mladenovden@gmail.com" userId="0ac97ffd2a397b67" providerId="LiveId" clId="{504EFE34-8B12-4B26-AF47-F90E6E512E2A}" dt="2026-02-21T15:02:52.037" v="996" actId="20577"/>
          <ac:spMkLst>
            <pc:docMk/>
            <pc:sldMk cId="3275657510" sldId="279"/>
            <ac:spMk id="9" creationId="{476B8472-4D66-B898-01D3-199DB22CE2F1}"/>
          </ac:spMkLst>
        </pc:spChg>
        <pc:graphicFrameChg chg="add del mod ord modGraphic">
          <ac:chgData name="mladenovden@gmail.com" userId="0ac97ffd2a397b67" providerId="LiveId" clId="{504EFE34-8B12-4B26-AF47-F90E6E512E2A}" dt="2026-02-21T15:01:31.048" v="953" actId="478"/>
          <ac:graphicFrameMkLst>
            <pc:docMk/>
            <pc:sldMk cId="3275657510" sldId="279"/>
            <ac:graphicFrameMk id="7" creationId="{B394D986-5B99-4589-2218-BA9C5B75D4D6}"/>
          </ac:graphicFrameMkLst>
        </pc:graphicFrameChg>
        <pc:picChg chg="add mod">
          <ac:chgData name="mladenovden@gmail.com" userId="0ac97ffd2a397b67" providerId="LiveId" clId="{504EFE34-8B12-4B26-AF47-F90E6E512E2A}" dt="2026-02-21T15:01:12.925" v="951" actId="1076"/>
          <ac:picMkLst>
            <pc:docMk/>
            <pc:sldMk cId="3275657510" sldId="279"/>
            <ac:picMk id="6" creationId="{00321FB7-F978-BF57-766F-20DE7F04BA11}"/>
          </ac:picMkLst>
        </pc:picChg>
      </pc:sldChg>
      <pc:sldChg chg="addSp delSp modSp new mod ord">
        <pc:chgData name="mladenovden@gmail.com" userId="0ac97ffd2a397b67" providerId="LiveId" clId="{504EFE34-8B12-4B26-AF47-F90E6E512E2A}" dt="2026-02-21T15:16:59.662" v="1152" actId="1076"/>
        <pc:sldMkLst>
          <pc:docMk/>
          <pc:sldMk cId="2667471159" sldId="280"/>
        </pc:sldMkLst>
        <pc:spChg chg="del mod">
          <ac:chgData name="mladenovden@gmail.com" userId="0ac97ffd2a397b67" providerId="LiveId" clId="{504EFE34-8B12-4B26-AF47-F90E6E512E2A}" dt="2026-02-21T15:03:52.925" v="1006" actId="478"/>
          <ac:spMkLst>
            <pc:docMk/>
            <pc:sldMk cId="2667471159" sldId="280"/>
            <ac:spMk id="2" creationId="{E8C756B7-6907-5C2C-25F8-3B93D373525A}"/>
          </ac:spMkLst>
        </pc:spChg>
        <pc:spChg chg="mod">
          <ac:chgData name="mladenovden@gmail.com" userId="0ac97ffd2a397b67" providerId="LiveId" clId="{504EFE34-8B12-4B26-AF47-F90E6E512E2A}" dt="2026-02-21T15:03:47.606" v="1003" actId="1076"/>
          <ac:spMkLst>
            <pc:docMk/>
            <pc:sldMk cId="2667471159" sldId="280"/>
            <ac:spMk id="3" creationId="{D532FBD6-9908-5E73-2146-EC3078FC3EAB}"/>
          </ac:spMkLst>
        </pc:spChg>
        <pc:spChg chg="add del">
          <ac:chgData name="mladenovden@gmail.com" userId="0ac97ffd2a397b67" providerId="LiveId" clId="{504EFE34-8B12-4B26-AF47-F90E6E512E2A}" dt="2026-02-21T15:05:04.268" v="1008" actId="22"/>
          <ac:spMkLst>
            <pc:docMk/>
            <pc:sldMk cId="2667471159" sldId="280"/>
            <ac:spMk id="5" creationId="{CACCEB43-5C9C-9B41-0F52-F2FB5D3164D1}"/>
          </ac:spMkLst>
        </pc:spChg>
        <pc:picChg chg="add mod">
          <ac:chgData name="mladenovden@gmail.com" userId="0ac97ffd2a397b67" providerId="LiveId" clId="{504EFE34-8B12-4B26-AF47-F90E6E512E2A}" dt="2026-02-21T15:05:20.504" v="1011" actId="1076"/>
          <ac:picMkLst>
            <pc:docMk/>
            <pc:sldMk cId="2667471159" sldId="280"/>
            <ac:picMk id="8" creationId="{6332B3AB-5F7B-1F12-FEC3-37AD4139AD40}"/>
          </ac:picMkLst>
        </pc:picChg>
        <pc:picChg chg="add mod">
          <ac:chgData name="mladenovden@gmail.com" userId="0ac97ffd2a397b67" providerId="LiveId" clId="{504EFE34-8B12-4B26-AF47-F90E6E512E2A}" dt="2026-02-21T15:16:40.259" v="1144" actId="1076"/>
          <ac:picMkLst>
            <pc:docMk/>
            <pc:sldMk cId="2667471159" sldId="280"/>
            <ac:picMk id="11" creationId="{F1983BD6-28BE-CAEC-4349-EA1B48640D82}"/>
          </ac:picMkLst>
        </pc:picChg>
        <pc:picChg chg="add mod">
          <ac:chgData name="mladenovden@gmail.com" userId="0ac97ffd2a397b67" providerId="LiveId" clId="{504EFE34-8B12-4B26-AF47-F90E6E512E2A}" dt="2026-02-21T15:16:59.662" v="1152" actId="1076"/>
          <ac:picMkLst>
            <pc:docMk/>
            <pc:sldMk cId="2667471159" sldId="280"/>
            <ac:picMk id="14" creationId="{E4F9C9CB-3693-2AAA-12A9-B57FCC03194B}"/>
          </ac:picMkLst>
        </pc:picChg>
      </pc:sldChg>
      <pc:sldChg chg="addSp delSp modSp new mod ord">
        <pc:chgData name="mladenovden@gmail.com" userId="0ac97ffd2a397b67" providerId="LiveId" clId="{504EFE34-8B12-4B26-AF47-F90E6E512E2A}" dt="2026-02-21T15:15:48.551" v="1140" actId="1076"/>
        <pc:sldMkLst>
          <pc:docMk/>
          <pc:sldMk cId="3439160268" sldId="281"/>
        </pc:sldMkLst>
        <pc:spChg chg="del">
          <ac:chgData name="mladenovden@gmail.com" userId="0ac97ffd2a397b67" providerId="LiveId" clId="{504EFE34-8B12-4B26-AF47-F90E6E512E2A}" dt="2026-02-21T15:05:51.394" v="1016" actId="478"/>
          <ac:spMkLst>
            <pc:docMk/>
            <pc:sldMk cId="3439160268" sldId="281"/>
            <ac:spMk id="2" creationId="{C3C0B0F2-C7B1-7B10-9911-15E27A3217DC}"/>
          </ac:spMkLst>
        </pc:spChg>
        <pc:spChg chg="del mod">
          <ac:chgData name="mladenovden@gmail.com" userId="0ac97ffd2a397b67" providerId="LiveId" clId="{504EFE34-8B12-4B26-AF47-F90E6E512E2A}" dt="2026-02-21T15:07:35.124" v="1045" actId="478"/>
          <ac:spMkLst>
            <pc:docMk/>
            <pc:sldMk cId="3439160268" sldId="281"/>
            <ac:spMk id="3" creationId="{4B07CC3A-46B4-33F9-D137-C7FB703409FD}"/>
          </ac:spMkLst>
        </pc:spChg>
        <pc:spChg chg="add mod">
          <ac:chgData name="mladenovden@gmail.com" userId="0ac97ffd2a397b67" providerId="LiveId" clId="{504EFE34-8B12-4B26-AF47-F90E6E512E2A}" dt="2026-02-21T15:15:11.301" v="1137" actId="13926"/>
          <ac:spMkLst>
            <pc:docMk/>
            <pc:sldMk cId="3439160268" sldId="281"/>
            <ac:spMk id="8" creationId="{07B1D2AE-2C11-2F6B-03AD-F8506EC9A04F}"/>
          </ac:spMkLst>
        </pc:spChg>
        <pc:picChg chg="add mod ord">
          <ac:chgData name="mladenovden@gmail.com" userId="0ac97ffd2a397b67" providerId="LiveId" clId="{504EFE34-8B12-4B26-AF47-F90E6E512E2A}" dt="2026-02-21T15:07:15.491" v="1044" actId="1076"/>
          <ac:picMkLst>
            <pc:docMk/>
            <pc:sldMk cId="3439160268" sldId="281"/>
            <ac:picMk id="6" creationId="{9D511CF0-D7B4-D691-CE58-BD9F62283A23}"/>
          </ac:picMkLst>
        </pc:picChg>
        <pc:picChg chg="add mod ord">
          <ac:chgData name="mladenovden@gmail.com" userId="0ac97ffd2a397b67" providerId="LiveId" clId="{504EFE34-8B12-4B26-AF47-F90E6E512E2A}" dt="2026-02-21T15:15:48.551" v="1140" actId="1076"/>
          <ac:picMkLst>
            <pc:docMk/>
            <pc:sldMk cId="3439160268" sldId="281"/>
            <ac:picMk id="11" creationId="{51862352-BA6C-0D6E-9468-CAADD8EB6E59}"/>
          </ac:picMkLst>
        </pc:picChg>
      </pc:sldChg>
    </pc:docChg>
  </pc:docChgLst>
</pc:chgInfo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2.jp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1.svg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svg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3.svg"/></Relationships>
</file>

<file path=ppt/slideLayouts/_rels/slideLayout1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2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5.png"/><Relationship Id="rId4" Type="http://schemas.openxmlformats.org/officeDocument/2006/relationships/image" Target="../media/image21.svg"/></Relationships>
</file>

<file path=ppt/slideLayouts/_rels/slideLayout3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svg"/><Relationship Id="rId4" Type="http://schemas.openxmlformats.org/officeDocument/2006/relationships/image" Target="../media/image16.jpg"/></Relationships>
</file>

<file path=ppt/slideLayouts/_rels/slideLayout3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7.svg"/></Relationships>
</file>

<file path=ppt/slideLayouts/_rels/slideLayout3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29.sv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jpg"/></Relationships>
</file>

<file path=ppt/slideLayouts/_rels/slideLayout4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31.svg"/></Relationships>
</file>

<file path=ppt/slideLayouts/_rels/slideLayout4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svg"/></Relationships>
</file>

<file path=ppt/slideLayouts/_rels/slideLayout5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Relationship Id="rId3" Type="http://schemas.openxmlformats.org/officeDocument/2006/relationships/image" Target="../media/image1.png"/><Relationship Id="rId4" Type="http://schemas.openxmlformats.org/officeDocument/2006/relationships/image" Target="../media/image2.svg"/></Relationships>
</file>

<file path=ppt/slideLayouts/_rels/slideLayout5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16611C47-FD23-DB44-05A2-E9FA5C0AF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684369"/>
            <a:ext cx="1094136" cy="32973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5109526"/>
            <a:ext cx="10923935" cy="74771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4028" y="12215"/>
            <a:ext cx="1499574" cy="620712"/>
          </a:xfrm>
        </p:spPr>
        <p:txBody>
          <a:bodyPr/>
          <a:lstStyle/>
          <a:p>
            <a:fld id="{F6DBBB59-6616-794F-B1DC-24A73B0A2B4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224098" y="12215"/>
            <a:ext cx="3777267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9963" y="12215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8" y="5871529"/>
            <a:ext cx="10923935" cy="581474"/>
          </a:xfrm>
        </p:spPr>
        <p:txBody>
          <a:bodyPr anchor="t"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01AC6E47-82C7-BBE8-C329-45EEADAF41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620711"/>
            <a:ext cx="10923935" cy="4365714"/>
          </a:xfrm>
          <a:custGeom>
            <a:avLst/>
            <a:gdLst>
              <a:gd name="connsiteX0" fmla="*/ 0 w 10923935"/>
              <a:gd name="connsiteY0" fmla="*/ 0 h 4365714"/>
              <a:gd name="connsiteX1" fmla="*/ 10923935 w 10923935"/>
              <a:gd name="connsiteY1" fmla="*/ 0 h 4365714"/>
              <a:gd name="connsiteX2" fmla="*/ 10923935 w 10923935"/>
              <a:gd name="connsiteY2" fmla="*/ 590024 h 4365714"/>
              <a:gd name="connsiteX3" fmla="*/ 10854449 w 10923935"/>
              <a:gd name="connsiteY3" fmla="*/ 666477 h 4365714"/>
              <a:gd name="connsiteX4" fmla="*/ 10478364 w 10923935"/>
              <a:gd name="connsiteY4" fmla="*/ 1714096 h 4365714"/>
              <a:gd name="connsiteX5" fmla="*/ 10854449 w 10923935"/>
              <a:gd name="connsiteY5" fmla="*/ 2761715 h 4365714"/>
              <a:gd name="connsiteX6" fmla="*/ 10923935 w 10923935"/>
              <a:gd name="connsiteY6" fmla="*/ 2838168 h 4365714"/>
              <a:gd name="connsiteX7" fmla="*/ 10923935 w 10923935"/>
              <a:gd name="connsiteY7" fmla="*/ 4365714 h 4365714"/>
              <a:gd name="connsiteX8" fmla="*/ 0 w 10923935"/>
              <a:gd name="connsiteY8" fmla="*/ 4365714 h 436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23935" h="4365714">
                <a:moveTo>
                  <a:pt x="0" y="0"/>
                </a:moveTo>
                <a:lnTo>
                  <a:pt x="10923935" y="0"/>
                </a:lnTo>
                <a:lnTo>
                  <a:pt x="10923935" y="590024"/>
                </a:lnTo>
                <a:lnTo>
                  <a:pt x="10854449" y="666477"/>
                </a:lnTo>
                <a:cubicBezTo>
                  <a:pt x="10619501" y="951169"/>
                  <a:pt x="10478364" y="1316150"/>
                  <a:pt x="10478364" y="1714096"/>
                </a:cubicBezTo>
                <a:cubicBezTo>
                  <a:pt x="10478364" y="2112042"/>
                  <a:pt x="10619501" y="2477023"/>
                  <a:pt x="10854449" y="2761715"/>
                </a:cubicBezTo>
                <a:lnTo>
                  <a:pt x="10923935" y="2838168"/>
                </a:lnTo>
                <a:lnTo>
                  <a:pt x="10923935" y="4365714"/>
                </a:lnTo>
                <a:lnTo>
                  <a:pt x="0" y="4365714"/>
                </a:lnTo>
                <a:close/>
              </a:path>
            </a:pathLst>
          </a:custGeom>
          <a:blipFill dpi="0" rotWithShape="1">
            <a:blip r:embed="rId4">
              <a:alphaModFix amt="60000"/>
            </a:blip>
            <a:srcRect/>
            <a:stretch>
              <a:fillRect l="-5874" t="-14218" r="-5875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C8190E47-8ECA-FEFE-B132-694A0DDC2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684369"/>
            <a:ext cx="1094136" cy="3297397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72CDF722-8006-7272-24D3-C4374135FF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68436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5204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634999"/>
            <a:ext cx="4714867" cy="74676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185B48ED-478C-BDC1-D20E-89B0C95ADE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6604" y="634998"/>
            <a:ext cx="5465012" cy="5602289"/>
          </a:xfrm>
          <a:custGeom>
            <a:avLst/>
            <a:gdLst>
              <a:gd name="connsiteX0" fmla="*/ 0 w 5465012"/>
              <a:gd name="connsiteY0" fmla="*/ 0 h 5602289"/>
              <a:gd name="connsiteX1" fmla="*/ 5465012 w 5465012"/>
              <a:gd name="connsiteY1" fmla="*/ 0 h 5602289"/>
              <a:gd name="connsiteX2" fmla="*/ 5465012 w 5465012"/>
              <a:gd name="connsiteY2" fmla="*/ 5602289 h 5602289"/>
              <a:gd name="connsiteX3" fmla="*/ 0 w 5465012"/>
              <a:gd name="connsiteY3" fmla="*/ 5602289 h 5602289"/>
              <a:gd name="connsiteX4" fmla="*/ 0 w 5465012"/>
              <a:gd name="connsiteY4" fmla="*/ 5260978 h 5602289"/>
              <a:gd name="connsiteX5" fmla="*/ 84015 w 5465012"/>
              <a:gd name="connsiteY5" fmla="*/ 5168539 h 5602289"/>
              <a:gd name="connsiteX6" fmla="*/ 460100 w 5465012"/>
              <a:gd name="connsiteY6" fmla="*/ 4120920 h 5602289"/>
              <a:gd name="connsiteX7" fmla="*/ 84015 w 5465012"/>
              <a:gd name="connsiteY7" fmla="*/ 3073301 h 5602289"/>
              <a:gd name="connsiteX8" fmla="*/ 0 w 5465012"/>
              <a:gd name="connsiteY8" fmla="*/ 2980862 h 560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65012" h="5602289">
                <a:moveTo>
                  <a:pt x="0" y="0"/>
                </a:moveTo>
                <a:lnTo>
                  <a:pt x="5465012" y="0"/>
                </a:lnTo>
                <a:lnTo>
                  <a:pt x="5465012" y="5602289"/>
                </a:lnTo>
                <a:lnTo>
                  <a:pt x="0" y="5602289"/>
                </a:lnTo>
                <a:lnTo>
                  <a:pt x="0" y="5260978"/>
                </a:lnTo>
                <a:lnTo>
                  <a:pt x="84015" y="5168539"/>
                </a:lnTo>
                <a:cubicBezTo>
                  <a:pt x="318963" y="4883847"/>
                  <a:pt x="460100" y="4518866"/>
                  <a:pt x="460100" y="4120920"/>
                </a:cubicBezTo>
                <a:cubicBezTo>
                  <a:pt x="460100" y="3722975"/>
                  <a:pt x="318963" y="3357993"/>
                  <a:pt x="84015" y="3073301"/>
                </a:cubicBezTo>
                <a:lnTo>
                  <a:pt x="0" y="298086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1904" t="-11334" r="-303" b="-11080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9" y="1748476"/>
            <a:ext cx="4699963" cy="4107810"/>
          </a:xfrm>
        </p:spPr>
        <p:txBody>
          <a:bodyPr>
            <a:normAutofit/>
          </a:bodyPr>
          <a:lstStyle>
            <a:lvl1pPr marL="457200" indent="-457200">
              <a:lnSpc>
                <a:spcPct val="90000"/>
              </a:lnSpc>
              <a:buFont typeface="+mj-lt"/>
              <a:buAutoNum type="arabicPeriod"/>
              <a:defRPr sz="1800"/>
            </a:lvl1pPr>
            <a:lvl2pPr marL="571500" indent="-342900">
              <a:lnSpc>
                <a:spcPct val="90000"/>
              </a:lnSpc>
              <a:buFont typeface="+mj-lt"/>
              <a:buAutoNum type="arabicPeriod"/>
              <a:defRPr sz="1800"/>
            </a:lvl2pPr>
            <a:lvl3pPr marL="800100" indent="-342900">
              <a:lnSpc>
                <a:spcPct val="90000"/>
              </a:lnSpc>
              <a:buFont typeface="+mj-lt"/>
              <a:buAutoNum type="arabicPeriod"/>
              <a:defRPr sz="1800"/>
            </a:lvl3pPr>
            <a:lvl4pPr marL="1028700" indent="-342900">
              <a:lnSpc>
                <a:spcPct val="90000"/>
              </a:lnSpc>
              <a:buFont typeface="+mj-lt"/>
              <a:buAutoNum type="arabicPeriod"/>
              <a:defRPr sz="1800"/>
            </a:lvl4pPr>
            <a:lvl5pPr>
              <a:lnSpc>
                <a:spcPct val="90000"/>
              </a:lnSpc>
              <a:buFont typeface="+mj-lt"/>
              <a:buAutoNum type="arabicPeriod"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F100A1B2-AD6B-0AD8-23CB-7082BE561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0" y="6237288"/>
            <a:ext cx="928064" cy="620712"/>
          </a:xfrm>
        </p:spPr>
        <p:txBody>
          <a:bodyPr/>
          <a:lstStyle/>
          <a:p>
            <a:fld id="{05572CD2-BFD3-8448-8917-159E5D0C05A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95593" y="6237288"/>
            <a:ext cx="3205782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91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3660" y="654240"/>
            <a:ext cx="3774301" cy="74676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95592" y="1748475"/>
            <a:ext cx="3762370" cy="4107811"/>
          </a:xfrm>
        </p:spPr>
        <p:txBody>
          <a:bodyPr>
            <a:normAutofit/>
          </a:bodyPr>
          <a:lstStyle>
            <a:lvl1pPr marL="457200" indent="-457200">
              <a:lnSpc>
                <a:spcPct val="140000"/>
              </a:lnSpc>
              <a:buFont typeface="+mj-lt"/>
              <a:buAutoNum type="arabicPeriod"/>
              <a:defRPr sz="2000" b="1">
                <a:solidFill>
                  <a:schemeClr val="accent1"/>
                </a:solidFill>
              </a:defRPr>
            </a:lvl1pPr>
            <a:lvl2pPr marL="457200" indent="0">
              <a:lnSpc>
                <a:spcPct val="140000"/>
              </a:lnSpc>
              <a:buFont typeface="+mj-lt"/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lnSpc>
                <a:spcPct val="140000"/>
              </a:lnSpc>
              <a:buFont typeface="+mj-lt"/>
              <a:buNone/>
              <a:defRPr sz="2000">
                <a:solidFill>
                  <a:schemeClr val="accent1"/>
                </a:solidFill>
              </a:defRPr>
            </a:lvl3pPr>
            <a:lvl4pPr marL="1371600" indent="0">
              <a:lnSpc>
                <a:spcPct val="140000"/>
              </a:lnSpc>
              <a:buFont typeface="+mj-lt"/>
              <a:buNone/>
              <a:defRPr sz="2000">
                <a:solidFill>
                  <a:schemeClr val="accent1"/>
                </a:solidFill>
              </a:defRPr>
            </a:lvl4pPr>
            <a:lvl5pPr marL="1828800" indent="0">
              <a:lnSpc>
                <a:spcPct val="140000"/>
              </a:lnSpc>
              <a:buFont typeface="+mj-lt"/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0" y="6237288"/>
            <a:ext cx="928064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9413636-1A06-C24F-9111-094EE03CB84B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95592" y="6237288"/>
            <a:ext cx="3205779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F583734-2162-546C-6889-AB4BAA3A2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98713" y="0"/>
            <a:ext cx="431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51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2129475"/>
            <a:ext cx="4719431" cy="259905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3095" y="2129475"/>
            <a:ext cx="4714867" cy="2599051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5C3E-A01B-5747-9820-A22D97A21573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288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2129475"/>
            <a:ext cx="4328499" cy="372776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2129475"/>
            <a:ext cx="5266077" cy="37277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C09D-8915-734F-8E43-FF864771946F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187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1381759"/>
            <a:ext cx="4328493" cy="447548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05" y="1381760"/>
            <a:ext cx="6209058" cy="44754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26B7-530E-6044-8027-3A2605A8A00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098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1001715"/>
            <a:ext cx="4328500" cy="485552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001714"/>
            <a:ext cx="6209052" cy="485552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79605-F630-3E42-AE6D-DF4C25250507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7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0" y="1001714"/>
            <a:ext cx="3399383" cy="485552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19788" y="1001714"/>
            <a:ext cx="7138176" cy="48555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1E20-8BCD-C146-81D4-38E754D51C1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491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2" y="635000"/>
            <a:ext cx="5652469" cy="746759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05493" y="1748476"/>
            <a:ext cx="5652469" cy="4108764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+mn-lt"/>
              </a:defRPr>
            </a:lvl1pPr>
            <a:lvl2pPr>
              <a:defRPr b="0" i="0">
                <a:solidFill>
                  <a:schemeClr val="tx1"/>
                </a:solidFill>
                <a:latin typeface="+mn-lt"/>
              </a:defRPr>
            </a:lvl2pPr>
            <a:lvl3pPr>
              <a:defRPr b="0" i="0">
                <a:solidFill>
                  <a:schemeClr val="tx1"/>
                </a:solidFill>
                <a:latin typeface="+mn-lt"/>
              </a:defRPr>
            </a:lvl3pPr>
            <a:lvl4pPr>
              <a:defRPr b="0" i="0">
                <a:solidFill>
                  <a:schemeClr val="tx1"/>
                </a:solidFill>
                <a:latin typeface="+mn-lt"/>
              </a:defRPr>
            </a:lvl4pPr>
            <a:lvl5pPr>
              <a:defRPr b="0" i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D3A111B-5EAA-7341-A48B-4AF64D37F0EE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3" name="Graphic 102">
            <a:extLst>
              <a:ext uri="{FF2B5EF4-FFF2-40B4-BE49-F238E27FC236}">
                <a16:creationId xmlns:a16="http://schemas.microsoft.com/office/drawing/2014/main" xmlns="" id="{AF9DC207-1245-F373-F162-ABF4FF3F3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5502"/>
          <a:stretch>
            <a:fillRect/>
          </a:stretch>
        </p:blipFill>
        <p:spPr>
          <a:xfrm flipH="1">
            <a:off x="1" y="1788008"/>
            <a:ext cx="4903311" cy="4376406"/>
          </a:xfrm>
          <a:custGeom>
            <a:avLst/>
            <a:gdLst>
              <a:gd name="connsiteX0" fmla="*/ 4903311 w 4903311"/>
              <a:gd name="connsiteY0" fmla="*/ 0 h 4376406"/>
              <a:gd name="connsiteX1" fmla="*/ 0 w 4903311"/>
              <a:gd name="connsiteY1" fmla="*/ 0 h 4376406"/>
              <a:gd name="connsiteX2" fmla="*/ 0 w 4903311"/>
              <a:gd name="connsiteY2" fmla="*/ 4376406 h 4376406"/>
              <a:gd name="connsiteX3" fmla="*/ 4903311 w 4903311"/>
              <a:gd name="connsiteY3" fmla="*/ 4376406 h 4376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03311" h="4376406">
                <a:moveTo>
                  <a:pt x="4903311" y="0"/>
                </a:moveTo>
                <a:lnTo>
                  <a:pt x="0" y="0"/>
                </a:lnTo>
                <a:lnTo>
                  <a:pt x="0" y="4376406"/>
                </a:lnTo>
                <a:lnTo>
                  <a:pt x="4903311" y="437640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6622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5000"/>
            <a:ext cx="10923933" cy="74675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xmlns="" id="{1F6B327F-976B-5170-4A98-7112B016E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8" y="1761565"/>
            <a:ext cx="10923935" cy="40947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8910" y="6237288"/>
            <a:ext cx="1499574" cy="620712"/>
          </a:xfrm>
        </p:spPr>
        <p:txBody>
          <a:bodyPr/>
          <a:lstStyle/>
          <a:p>
            <a:fld id="{433C421A-0634-BE48-B165-8DC2169407EC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xmlns="" id="{ACE0B156-FCC4-15B0-EDFE-3DE561317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7648"/>
          <a:stretch>
            <a:fillRect/>
          </a:stretch>
        </p:blipFill>
        <p:spPr>
          <a:xfrm flipH="1" flipV="1">
            <a:off x="0" y="6241735"/>
            <a:ext cx="4791064" cy="616266"/>
          </a:xfrm>
          <a:custGeom>
            <a:avLst/>
            <a:gdLst>
              <a:gd name="connsiteX0" fmla="*/ 4791064 w 4791064"/>
              <a:gd name="connsiteY0" fmla="*/ 616266 h 616266"/>
              <a:gd name="connsiteX1" fmla="*/ 0 w 4791064"/>
              <a:gd name="connsiteY1" fmla="*/ 616266 h 616266"/>
              <a:gd name="connsiteX2" fmla="*/ 0 w 4791064"/>
              <a:gd name="connsiteY2" fmla="*/ 0 h 616266"/>
              <a:gd name="connsiteX3" fmla="*/ 4791064 w 4791064"/>
              <a:gd name="connsiteY3" fmla="*/ 0 h 61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1064" h="616266">
                <a:moveTo>
                  <a:pt x="4791064" y="616266"/>
                </a:moveTo>
                <a:lnTo>
                  <a:pt x="0" y="616266"/>
                </a:lnTo>
                <a:lnTo>
                  <a:pt x="0" y="0"/>
                </a:lnTo>
                <a:lnTo>
                  <a:pt x="4791064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21769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2" y="635000"/>
            <a:ext cx="5652462" cy="733428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3" name="Picture Placeholder 52" descr="Several people with masks walking around">
            <a:extLst>
              <a:ext uri="{FF2B5EF4-FFF2-40B4-BE49-F238E27FC236}">
                <a16:creationId xmlns:a16="http://schemas.microsoft.com/office/drawing/2014/main" xmlns="" id="{BFB3BD5B-8198-59F6-0219-A25DDB45A9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5454" y="634999"/>
            <a:ext cx="4328496" cy="5588001"/>
          </a:xfrm>
          <a:custGeom>
            <a:avLst/>
            <a:gdLst>
              <a:gd name="connsiteX0" fmla="*/ 0 w 4328496"/>
              <a:gd name="connsiteY0" fmla="*/ 0 h 5588001"/>
              <a:gd name="connsiteX1" fmla="*/ 4328496 w 4328496"/>
              <a:gd name="connsiteY1" fmla="*/ 0 h 5588001"/>
              <a:gd name="connsiteX2" fmla="*/ 4328496 w 4328496"/>
              <a:gd name="connsiteY2" fmla="*/ 5588001 h 5588001"/>
              <a:gd name="connsiteX3" fmla="*/ 0 w 4328496"/>
              <a:gd name="connsiteY3" fmla="*/ 5588001 h 5588001"/>
              <a:gd name="connsiteX4" fmla="*/ 0 w 4328496"/>
              <a:gd name="connsiteY4" fmla="*/ 5288782 h 5588001"/>
              <a:gd name="connsiteX5" fmla="*/ 2037 w 4328496"/>
              <a:gd name="connsiteY5" fmla="*/ 5286930 h 5588001"/>
              <a:gd name="connsiteX6" fmla="*/ 486464 w 4328496"/>
              <a:gd name="connsiteY6" fmla="*/ 4117420 h 5588001"/>
              <a:gd name="connsiteX7" fmla="*/ 2037 w 4328496"/>
              <a:gd name="connsiteY7" fmla="*/ 2947910 h 5588001"/>
              <a:gd name="connsiteX8" fmla="*/ 0 w 4328496"/>
              <a:gd name="connsiteY8" fmla="*/ 2946059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28496" h="5588001">
                <a:moveTo>
                  <a:pt x="0" y="0"/>
                </a:moveTo>
                <a:lnTo>
                  <a:pt x="4328496" y="0"/>
                </a:lnTo>
                <a:lnTo>
                  <a:pt x="4328496" y="5588001"/>
                </a:lnTo>
                <a:lnTo>
                  <a:pt x="0" y="5588001"/>
                </a:lnTo>
                <a:lnTo>
                  <a:pt x="0" y="5288782"/>
                </a:lnTo>
                <a:lnTo>
                  <a:pt x="2037" y="5286930"/>
                </a:lnTo>
                <a:cubicBezTo>
                  <a:pt x="301341" y="4987626"/>
                  <a:pt x="486464" y="4574142"/>
                  <a:pt x="486464" y="4117420"/>
                </a:cubicBezTo>
                <a:cubicBezTo>
                  <a:pt x="486464" y="3660698"/>
                  <a:pt x="301341" y="3247214"/>
                  <a:pt x="2037" y="2947910"/>
                </a:cubicBezTo>
                <a:lnTo>
                  <a:pt x="0" y="2946059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394" t="-11364" r="-15644" b="-11364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05501" y="1748474"/>
            <a:ext cx="5652462" cy="410876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4D616745-A57B-4ACD-D68B-FE62834A26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48911" y="6237288"/>
            <a:ext cx="1051131" cy="620712"/>
          </a:xfrm>
        </p:spPr>
        <p:txBody>
          <a:bodyPr/>
          <a:lstStyle/>
          <a:p>
            <a:fld id="{E3C5FFB9-0DC3-2B48-9463-B067A67E3ADF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224098" y="6237288"/>
            <a:ext cx="3390891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449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5000"/>
            <a:ext cx="10923935" cy="746759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8" y="1761565"/>
            <a:ext cx="10923935" cy="40947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FFA3-7AF2-C145-8DE8-B53BDDA151E3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195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634998"/>
            <a:ext cx="6209067" cy="1503377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510477"/>
            <a:ext cx="6209066" cy="33467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xmlns="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CA96459-E838-8646-A931-ACDFD8BDADD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514605" y="6237288"/>
            <a:ext cx="3385515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291887" y="6237288"/>
            <a:ext cx="551208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5910D02F-8887-F500-8C27-E1397CA81D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634998"/>
            <a:ext cx="4157428" cy="5588001"/>
          </a:xfrm>
          <a:custGeom>
            <a:avLst/>
            <a:gdLst>
              <a:gd name="connsiteX0" fmla="*/ 0 w 4157428"/>
              <a:gd name="connsiteY0" fmla="*/ 0 h 5588001"/>
              <a:gd name="connsiteX1" fmla="*/ 4157428 w 4157428"/>
              <a:gd name="connsiteY1" fmla="*/ 0 h 5588001"/>
              <a:gd name="connsiteX2" fmla="*/ 4157428 w 4157428"/>
              <a:gd name="connsiteY2" fmla="*/ 3000317 h 5588001"/>
              <a:gd name="connsiteX3" fmla="*/ 4087934 w 4157428"/>
              <a:gd name="connsiteY3" fmla="*/ 3076780 h 5588001"/>
              <a:gd name="connsiteX4" fmla="*/ 3711848 w 4157428"/>
              <a:gd name="connsiteY4" fmla="*/ 4124399 h 5588001"/>
              <a:gd name="connsiteX5" fmla="*/ 4087934 w 4157428"/>
              <a:gd name="connsiteY5" fmla="*/ 5172018 h 5588001"/>
              <a:gd name="connsiteX6" fmla="*/ 4157428 w 4157428"/>
              <a:gd name="connsiteY6" fmla="*/ 5248481 h 5588001"/>
              <a:gd name="connsiteX7" fmla="*/ 4157428 w 4157428"/>
              <a:gd name="connsiteY7" fmla="*/ 5588001 h 5588001"/>
              <a:gd name="connsiteX8" fmla="*/ 0 w 4157428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57428" h="5588001">
                <a:moveTo>
                  <a:pt x="0" y="0"/>
                </a:moveTo>
                <a:lnTo>
                  <a:pt x="4157428" y="0"/>
                </a:lnTo>
                <a:lnTo>
                  <a:pt x="4157428" y="3000317"/>
                </a:lnTo>
                <a:lnTo>
                  <a:pt x="4087934" y="3076780"/>
                </a:lnTo>
                <a:cubicBezTo>
                  <a:pt x="3852985" y="3361472"/>
                  <a:pt x="3711848" y="3726454"/>
                  <a:pt x="3711848" y="4124399"/>
                </a:cubicBezTo>
                <a:cubicBezTo>
                  <a:pt x="3711848" y="4522345"/>
                  <a:pt x="3852985" y="4887326"/>
                  <a:pt x="4087934" y="5172018"/>
                </a:cubicBezTo>
                <a:lnTo>
                  <a:pt x="4157428" y="5248481"/>
                </a:lnTo>
                <a:lnTo>
                  <a:pt x="4157428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394" t="-11364" r="-15644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E388173A-F9A7-63D1-B4B1-B89617F90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1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634999"/>
            <a:ext cx="6812227" cy="1136662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E6FD17FF-728F-5726-43E5-A768C37736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36" y="634999"/>
            <a:ext cx="3389323" cy="5602289"/>
          </a:xfrm>
          <a:custGeom>
            <a:avLst/>
            <a:gdLst>
              <a:gd name="connsiteX0" fmla="*/ 0 w 3389323"/>
              <a:gd name="connsiteY0" fmla="*/ 0 h 5602289"/>
              <a:gd name="connsiteX1" fmla="*/ 3389323 w 3389323"/>
              <a:gd name="connsiteY1" fmla="*/ 0 h 5602289"/>
              <a:gd name="connsiteX2" fmla="*/ 3389323 w 3389323"/>
              <a:gd name="connsiteY2" fmla="*/ 5602289 h 5602289"/>
              <a:gd name="connsiteX3" fmla="*/ 0 w 3389323"/>
              <a:gd name="connsiteY3" fmla="*/ 5602289 h 5602289"/>
              <a:gd name="connsiteX4" fmla="*/ 0 w 3389323"/>
              <a:gd name="connsiteY4" fmla="*/ 5260977 h 5602289"/>
              <a:gd name="connsiteX5" fmla="*/ 84015 w 3389323"/>
              <a:gd name="connsiteY5" fmla="*/ 5168538 h 5602289"/>
              <a:gd name="connsiteX6" fmla="*/ 460100 w 3389323"/>
              <a:gd name="connsiteY6" fmla="*/ 4120919 h 5602289"/>
              <a:gd name="connsiteX7" fmla="*/ 84015 w 3389323"/>
              <a:gd name="connsiteY7" fmla="*/ 3073300 h 5602289"/>
              <a:gd name="connsiteX8" fmla="*/ 0 w 3389323"/>
              <a:gd name="connsiteY8" fmla="*/ 2980861 h 560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89323" h="5602289">
                <a:moveTo>
                  <a:pt x="0" y="0"/>
                </a:moveTo>
                <a:lnTo>
                  <a:pt x="3389323" y="0"/>
                </a:lnTo>
                <a:lnTo>
                  <a:pt x="3389323" y="5602289"/>
                </a:lnTo>
                <a:lnTo>
                  <a:pt x="0" y="5602289"/>
                </a:lnTo>
                <a:lnTo>
                  <a:pt x="0" y="5260977"/>
                </a:lnTo>
                <a:lnTo>
                  <a:pt x="84015" y="5168538"/>
                </a:lnTo>
                <a:cubicBezTo>
                  <a:pt x="318963" y="4883846"/>
                  <a:pt x="460100" y="4518865"/>
                  <a:pt x="460100" y="4120919"/>
                </a:cubicBezTo>
                <a:cubicBezTo>
                  <a:pt x="460100" y="3722974"/>
                  <a:pt x="318963" y="3357992"/>
                  <a:pt x="84015" y="3073300"/>
                </a:cubicBezTo>
                <a:lnTo>
                  <a:pt x="0" y="298086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8705" t="-11334" r="-2" b="-11080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6" y="2128521"/>
            <a:ext cx="6812227" cy="37287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251576"/>
            <a:ext cx="1154384" cy="620711"/>
          </a:xfrm>
        </p:spPr>
        <p:txBody>
          <a:bodyPr/>
          <a:lstStyle/>
          <a:p>
            <a:fld id="{4C09C8D8-3638-B54E-B13C-9FC33C36B39E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1CC6FC9B-FE5B-88C4-534F-82F52FEA7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9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635000"/>
            <a:ext cx="7152042" cy="746759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6" y="1762759"/>
            <a:ext cx="7152043" cy="40944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4193311-8D96-4D41-863A-523563DF56FD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19552" y="6237288"/>
            <a:ext cx="2818160" cy="635953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224096" y="6237288"/>
            <a:ext cx="561973" cy="63595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0F33DD16-D93D-295B-880C-56770D4B6A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3" y="634999"/>
            <a:ext cx="3466240" cy="5588002"/>
          </a:xfrm>
          <a:custGeom>
            <a:avLst/>
            <a:gdLst>
              <a:gd name="connsiteX0" fmla="*/ 0 w 3466240"/>
              <a:gd name="connsiteY0" fmla="*/ 0 h 5588002"/>
              <a:gd name="connsiteX1" fmla="*/ 3466240 w 3466240"/>
              <a:gd name="connsiteY1" fmla="*/ 0 h 5588002"/>
              <a:gd name="connsiteX2" fmla="*/ 3466240 w 3466240"/>
              <a:gd name="connsiteY2" fmla="*/ 3000315 h 5588002"/>
              <a:gd name="connsiteX3" fmla="*/ 3396745 w 3466240"/>
              <a:gd name="connsiteY3" fmla="*/ 3076779 h 5588002"/>
              <a:gd name="connsiteX4" fmla="*/ 3020659 w 3466240"/>
              <a:gd name="connsiteY4" fmla="*/ 4124398 h 5588002"/>
              <a:gd name="connsiteX5" fmla="*/ 3396745 w 3466240"/>
              <a:gd name="connsiteY5" fmla="*/ 5172017 h 5588002"/>
              <a:gd name="connsiteX6" fmla="*/ 3466240 w 3466240"/>
              <a:gd name="connsiteY6" fmla="*/ 5248481 h 5588002"/>
              <a:gd name="connsiteX7" fmla="*/ 3466240 w 3466240"/>
              <a:gd name="connsiteY7" fmla="*/ 5588002 h 5588002"/>
              <a:gd name="connsiteX8" fmla="*/ 0 w 3466240"/>
              <a:gd name="connsiteY8" fmla="*/ 5588002 h 558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66240" h="5588002">
                <a:moveTo>
                  <a:pt x="0" y="0"/>
                </a:moveTo>
                <a:lnTo>
                  <a:pt x="3466240" y="0"/>
                </a:lnTo>
                <a:lnTo>
                  <a:pt x="3466240" y="3000315"/>
                </a:lnTo>
                <a:lnTo>
                  <a:pt x="3396745" y="3076779"/>
                </a:lnTo>
                <a:cubicBezTo>
                  <a:pt x="3161796" y="3361471"/>
                  <a:pt x="3020659" y="3726453"/>
                  <a:pt x="3020659" y="4124398"/>
                </a:cubicBezTo>
                <a:cubicBezTo>
                  <a:pt x="3020659" y="4522344"/>
                  <a:pt x="3161796" y="4887325"/>
                  <a:pt x="3396745" y="5172017"/>
                </a:cubicBezTo>
                <a:lnTo>
                  <a:pt x="3466240" y="5248481"/>
                </a:lnTo>
                <a:lnTo>
                  <a:pt x="3466240" y="5588002"/>
                </a:lnTo>
                <a:lnTo>
                  <a:pt x="0" y="558800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t="-11363" r="-18291" b="-11363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69449D72-9BAF-C34D-A135-AAB55ABEC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373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746" y="620713"/>
            <a:ext cx="4304217" cy="1127762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0542B9F5-60D3-9580-D728-4F3607CBC6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36" y="620712"/>
            <a:ext cx="5977473" cy="5602289"/>
          </a:xfrm>
          <a:custGeom>
            <a:avLst/>
            <a:gdLst>
              <a:gd name="connsiteX0" fmla="*/ 0 w 5977473"/>
              <a:gd name="connsiteY0" fmla="*/ 0 h 5602289"/>
              <a:gd name="connsiteX1" fmla="*/ 5977473 w 5977473"/>
              <a:gd name="connsiteY1" fmla="*/ 0 h 5602289"/>
              <a:gd name="connsiteX2" fmla="*/ 5977473 w 5977473"/>
              <a:gd name="connsiteY2" fmla="*/ 5602289 h 5602289"/>
              <a:gd name="connsiteX3" fmla="*/ 0 w 5977473"/>
              <a:gd name="connsiteY3" fmla="*/ 5602289 h 5602289"/>
              <a:gd name="connsiteX4" fmla="*/ 0 w 5977473"/>
              <a:gd name="connsiteY4" fmla="*/ 5275264 h 5602289"/>
              <a:gd name="connsiteX5" fmla="*/ 84015 w 5977473"/>
              <a:gd name="connsiteY5" fmla="*/ 5182825 h 5602289"/>
              <a:gd name="connsiteX6" fmla="*/ 460100 w 5977473"/>
              <a:gd name="connsiteY6" fmla="*/ 4135206 h 5602289"/>
              <a:gd name="connsiteX7" fmla="*/ 84015 w 5977473"/>
              <a:gd name="connsiteY7" fmla="*/ 3087587 h 5602289"/>
              <a:gd name="connsiteX8" fmla="*/ 0 w 5977473"/>
              <a:gd name="connsiteY8" fmla="*/ 2995148 h 560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77473" h="5602289">
                <a:moveTo>
                  <a:pt x="0" y="0"/>
                </a:moveTo>
                <a:lnTo>
                  <a:pt x="5977473" y="0"/>
                </a:lnTo>
                <a:lnTo>
                  <a:pt x="5977473" y="5602289"/>
                </a:lnTo>
                <a:lnTo>
                  <a:pt x="0" y="5602289"/>
                </a:lnTo>
                <a:lnTo>
                  <a:pt x="0" y="5275264"/>
                </a:lnTo>
                <a:lnTo>
                  <a:pt x="84015" y="5182825"/>
                </a:lnTo>
                <a:cubicBezTo>
                  <a:pt x="318963" y="4898133"/>
                  <a:pt x="460100" y="4533152"/>
                  <a:pt x="460100" y="4135206"/>
                </a:cubicBezTo>
                <a:cubicBezTo>
                  <a:pt x="460100" y="3737261"/>
                  <a:pt x="318963" y="3372279"/>
                  <a:pt x="84015" y="3087587"/>
                </a:cubicBezTo>
                <a:lnTo>
                  <a:pt x="0" y="2995148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0630" t="-11080" r="-22" b="-11335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129474"/>
            <a:ext cx="4304217" cy="372776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C9C55C0D-795E-F96D-F73C-EEA4F7B1D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237289"/>
            <a:ext cx="918695" cy="620711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065FABC5-9903-A044-B243-C52D3B7ABF9F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72447" y="6237288"/>
            <a:ext cx="2442542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6446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06" y="634998"/>
            <a:ext cx="4725190" cy="1492253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3906" y="2508251"/>
            <a:ext cx="4724420" cy="33480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3906" y="6223000"/>
            <a:ext cx="943099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6CDD10E-B7EF-C741-8306-B0D5E501D431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83027" y="6223000"/>
            <a:ext cx="2959845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6490" y="6223000"/>
            <a:ext cx="556591" cy="6217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2067FCE8-45EA-9661-123F-F61E613A72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5480" y="634998"/>
            <a:ext cx="5812492" cy="5588001"/>
          </a:xfrm>
          <a:custGeom>
            <a:avLst/>
            <a:gdLst>
              <a:gd name="connsiteX0" fmla="*/ 0 w 5812492"/>
              <a:gd name="connsiteY0" fmla="*/ 0 h 5588001"/>
              <a:gd name="connsiteX1" fmla="*/ 5812492 w 5812492"/>
              <a:gd name="connsiteY1" fmla="*/ 0 h 5588001"/>
              <a:gd name="connsiteX2" fmla="*/ 5812492 w 5812492"/>
              <a:gd name="connsiteY2" fmla="*/ 3000317 h 5588001"/>
              <a:gd name="connsiteX3" fmla="*/ 5742998 w 5812492"/>
              <a:gd name="connsiteY3" fmla="*/ 3076780 h 5588001"/>
              <a:gd name="connsiteX4" fmla="*/ 5366912 w 5812492"/>
              <a:gd name="connsiteY4" fmla="*/ 4124399 h 5588001"/>
              <a:gd name="connsiteX5" fmla="*/ 5742998 w 5812492"/>
              <a:gd name="connsiteY5" fmla="*/ 5172018 h 5588001"/>
              <a:gd name="connsiteX6" fmla="*/ 5812492 w 5812492"/>
              <a:gd name="connsiteY6" fmla="*/ 5248481 h 5588001"/>
              <a:gd name="connsiteX7" fmla="*/ 5812492 w 5812492"/>
              <a:gd name="connsiteY7" fmla="*/ 5588001 h 5588001"/>
              <a:gd name="connsiteX8" fmla="*/ 0 w 5812492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12492" h="5588001">
                <a:moveTo>
                  <a:pt x="0" y="0"/>
                </a:moveTo>
                <a:lnTo>
                  <a:pt x="5812492" y="0"/>
                </a:lnTo>
                <a:lnTo>
                  <a:pt x="5812492" y="3000317"/>
                </a:lnTo>
                <a:lnTo>
                  <a:pt x="5742998" y="3076780"/>
                </a:lnTo>
                <a:cubicBezTo>
                  <a:pt x="5508049" y="3361472"/>
                  <a:pt x="5366912" y="3726454"/>
                  <a:pt x="5366912" y="4124399"/>
                </a:cubicBezTo>
                <a:cubicBezTo>
                  <a:pt x="5366912" y="4522345"/>
                  <a:pt x="5508049" y="4887326"/>
                  <a:pt x="5742998" y="5172018"/>
                </a:cubicBezTo>
                <a:lnTo>
                  <a:pt x="5812492" y="5248481"/>
                </a:lnTo>
                <a:lnTo>
                  <a:pt x="5812492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t="-11364" r="-10908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12BB69ED-672E-99B7-9368-39867464A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832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035" y="620712"/>
            <a:ext cx="4343792" cy="1503377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77DCBDC4-2103-84FD-0F11-14E99F5114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35" y="620712"/>
            <a:ext cx="5858205" cy="5602289"/>
          </a:xfrm>
          <a:custGeom>
            <a:avLst/>
            <a:gdLst>
              <a:gd name="connsiteX0" fmla="*/ 0 w 5858205"/>
              <a:gd name="connsiteY0" fmla="*/ 0 h 5602289"/>
              <a:gd name="connsiteX1" fmla="*/ 5858205 w 5858205"/>
              <a:gd name="connsiteY1" fmla="*/ 0 h 5602289"/>
              <a:gd name="connsiteX2" fmla="*/ 5858205 w 5858205"/>
              <a:gd name="connsiteY2" fmla="*/ 5602289 h 5602289"/>
              <a:gd name="connsiteX3" fmla="*/ 0 w 5858205"/>
              <a:gd name="connsiteY3" fmla="*/ 5602289 h 5602289"/>
              <a:gd name="connsiteX4" fmla="*/ 0 w 5858205"/>
              <a:gd name="connsiteY4" fmla="*/ 5275265 h 5602289"/>
              <a:gd name="connsiteX5" fmla="*/ 84016 w 5858205"/>
              <a:gd name="connsiteY5" fmla="*/ 5182825 h 5602289"/>
              <a:gd name="connsiteX6" fmla="*/ 460101 w 5858205"/>
              <a:gd name="connsiteY6" fmla="*/ 4135206 h 5602289"/>
              <a:gd name="connsiteX7" fmla="*/ 84016 w 5858205"/>
              <a:gd name="connsiteY7" fmla="*/ 3087587 h 5602289"/>
              <a:gd name="connsiteX8" fmla="*/ 0 w 5858205"/>
              <a:gd name="connsiteY8" fmla="*/ 2995147 h 560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58205" h="5602289">
                <a:moveTo>
                  <a:pt x="0" y="0"/>
                </a:moveTo>
                <a:lnTo>
                  <a:pt x="5858205" y="0"/>
                </a:lnTo>
                <a:lnTo>
                  <a:pt x="5858205" y="5602289"/>
                </a:lnTo>
                <a:lnTo>
                  <a:pt x="0" y="5602289"/>
                </a:lnTo>
                <a:lnTo>
                  <a:pt x="0" y="5275265"/>
                </a:lnTo>
                <a:lnTo>
                  <a:pt x="84016" y="5182825"/>
                </a:lnTo>
                <a:cubicBezTo>
                  <a:pt x="318964" y="4898133"/>
                  <a:pt x="460101" y="4533152"/>
                  <a:pt x="460101" y="4135206"/>
                </a:cubicBezTo>
                <a:cubicBezTo>
                  <a:pt x="460101" y="3737261"/>
                  <a:pt x="318964" y="3372279"/>
                  <a:pt x="84016" y="3087587"/>
                </a:cubicBezTo>
                <a:lnTo>
                  <a:pt x="0" y="299514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0824" t="-11080" b="-11335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7" y="2496190"/>
            <a:ext cx="4333866" cy="33467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4034" y="6223001"/>
            <a:ext cx="856539" cy="635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FD88AF8A-3415-CF45-A909-C4A340521A1D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0573" y="6237288"/>
            <a:ext cx="2544416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82BB076C-C3F9-70E9-1124-3D8E7E33F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57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8"/>
            <a:ext cx="4714754" cy="1489091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156" y="2496190"/>
            <a:ext cx="4714754" cy="346126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31" y="6242811"/>
            <a:ext cx="775221" cy="621792"/>
          </a:xfrm>
        </p:spPr>
        <p:txBody>
          <a:bodyPr/>
          <a:lstStyle/>
          <a:p>
            <a:fld id="{7D2B2E66-61E1-1641-BAA3-4DBE89AE4A0B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1471" y="6242811"/>
            <a:ext cx="3116020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242811"/>
            <a:ext cx="429207" cy="6217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29C62840-E00E-14D1-817C-DE4271E903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1" y="634998"/>
            <a:ext cx="5640124" cy="5588001"/>
          </a:xfrm>
          <a:custGeom>
            <a:avLst/>
            <a:gdLst>
              <a:gd name="connsiteX0" fmla="*/ 0 w 5640124"/>
              <a:gd name="connsiteY0" fmla="*/ 0 h 5588001"/>
              <a:gd name="connsiteX1" fmla="*/ 5640124 w 5640124"/>
              <a:gd name="connsiteY1" fmla="*/ 0 h 5588001"/>
              <a:gd name="connsiteX2" fmla="*/ 5640124 w 5640124"/>
              <a:gd name="connsiteY2" fmla="*/ 3000457 h 5588001"/>
              <a:gd name="connsiteX3" fmla="*/ 5570757 w 5640124"/>
              <a:gd name="connsiteY3" fmla="*/ 3076780 h 5588001"/>
              <a:gd name="connsiteX4" fmla="*/ 5194671 w 5640124"/>
              <a:gd name="connsiteY4" fmla="*/ 4124399 h 5588001"/>
              <a:gd name="connsiteX5" fmla="*/ 5570757 w 5640124"/>
              <a:gd name="connsiteY5" fmla="*/ 5172018 h 5588001"/>
              <a:gd name="connsiteX6" fmla="*/ 5640124 w 5640124"/>
              <a:gd name="connsiteY6" fmla="*/ 5248341 h 5588001"/>
              <a:gd name="connsiteX7" fmla="*/ 5640124 w 5640124"/>
              <a:gd name="connsiteY7" fmla="*/ 5588001 h 5588001"/>
              <a:gd name="connsiteX8" fmla="*/ 0 w 5640124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0124" h="5588001">
                <a:moveTo>
                  <a:pt x="0" y="0"/>
                </a:moveTo>
                <a:lnTo>
                  <a:pt x="5640124" y="0"/>
                </a:lnTo>
                <a:lnTo>
                  <a:pt x="5640124" y="3000457"/>
                </a:lnTo>
                <a:lnTo>
                  <a:pt x="5570757" y="3076780"/>
                </a:lnTo>
                <a:cubicBezTo>
                  <a:pt x="5335808" y="3361472"/>
                  <a:pt x="5194671" y="3726454"/>
                  <a:pt x="5194671" y="4124399"/>
                </a:cubicBezTo>
                <a:cubicBezTo>
                  <a:pt x="5194671" y="4522345"/>
                  <a:pt x="5335808" y="4887326"/>
                  <a:pt x="5570757" y="5172018"/>
                </a:cubicBezTo>
                <a:lnTo>
                  <a:pt x="5640124" y="5248341"/>
                </a:lnTo>
                <a:lnTo>
                  <a:pt x="5640124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t="-11364" r="-11244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A1442941-B65E-2D71-B86D-114F2619F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26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327" y="634998"/>
            <a:ext cx="3385509" cy="1494477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CD1A2A1B-23B1-58B8-87D0-86B4456C55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36" y="634998"/>
            <a:ext cx="6950108" cy="5588003"/>
          </a:xfrm>
          <a:custGeom>
            <a:avLst/>
            <a:gdLst>
              <a:gd name="connsiteX0" fmla="*/ 0 w 6950108"/>
              <a:gd name="connsiteY0" fmla="*/ 0 h 5588003"/>
              <a:gd name="connsiteX1" fmla="*/ 6950108 w 6950108"/>
              <a:gd name="connsiteY1" fmla="*/ 0 h 5588003"/>
              <a:gd name="connsiteX2" fmla="*/ 6950108 w 6950108"/>
              <a:gd name="connsiteY2" fmla="*/ 5588003 h 5588003"/>
              <a:gd name="connsiteX3" fmla="*/ 0 w 6950108"/>
              <a:gd name="connsiteY3" fmla="*/ 5588003 h 5588003"/>
              <a:gd name="connsiteX4" fmla="*/ 0 w 6950108"/>
              <a:gd name="connsiteY4" fmla="*/ 5260978 h 5588003"/>
              <a:gd name="connsiteX5" fmla="*/ 84015 w 6950108"/>
              <a:gd name="connsiteY5" fmla="*/ 5168539 h 5588003"/>
              <a:gd name="connsiteX6" fmla="*/ 460100 w 6950108"/>
              <a:gd name="connsiteY6" fmla="*/ 4120920 h 5588003"/>
              <a:gd name="connsiteX7" fmla="*/ 84015 w 6950108"/>
              <a:gd name="connsiteY7" fmla="*/ 3073301 h 5588003"/>
              <a:gd name="connsiteX8" fmla="*/ 0 w 6950108"/>
              <a:gd name="connsiteY8" fmla="*/ 2980862 h 558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50108" h="5588003">
                <a:moveTo>
                  <a:pt x="0" y="0"/>
                </a:moveTo>
                <a:lnTo>
                  <a:pt x="6950108" y="0"/>
                </a:lnTo>
                <a:lnTo>
                  <a:pt x="6950108" y="5588003"/>
                </a:lnTo>
                <a:lnTo>
                  <a:pt x="0" y="5588003"/>
                </a:lnTo>
                <a:lnTo>
                  <a:pt x="0" y="5260978"/>
                </a:lnTo>
                <a:lnTo>
                  <a:pt x="84015" y="5168539"/>
                </a:lnTo>
                <a:cubicBezTo>
                  <a:pt x="318963" y="4883847"/>
                  <a:pt x="460100" y="4518866"/>
                  <a:pt x="460100" y="4120920"/>
                </a:cubicBezTo>
                <a:cubicBezTo>
                  <a:pt x="460100" y="3722975"/>
                  <a:pt x="318963" y="3357993"/>
                  <a:pt x="84015" y="3073301"/>
                </a:cubicBezTo>
                <a:lnTo>
                  <a:pt x="0" y="298086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9122" t="-11363" r="-1" b="-11363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2495233"/>
            <a:ext cx="3385509" cy="3362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235718"/>
            <a:ext cx="778810" cy="622282"/>
          </a:xfrm>
        </p:spPr>
        <p:txBody>
          <a:bodyPr/>
          <a:lstStyle/>
          <a:p>
            <a:fld id="{54B0D191-B6CC-AE49-BD9B-ECD244DC868B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991473" y="6235718"/>
            <a:ext cx="2009893" cy="62228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3AD9E0BD-43AD-F2BF-97CA-C65ECDDC6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993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8"/>
            <a:ext cx="3755603" cy="1502297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156" y="2509397"/>
            <a:ext cx="3755475" cy="33478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66" y="6236208"/>
            <a:ext cx="922601" cy="621792"/>
          </a:xfrm>
        </p:spPr>
        <p:txBody>
          <a:bodyPr/>
          <a:lstStyle/>
          <a:p>
            <a:fld id="{77080BAB-4D3A-D34D-98D8-D61BC6FBA067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470" y="6236208"/>
            <a:ext cx="2225437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236208"/>
            <a:ext cx="429207" cy="6217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39BA70F3-1C57-2745-6AB4-952B6A6DD0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1" y="634998"/>
            <a:ext cx="6796064" cy="5588001"/>
          </a:xfrm>
          <a:custGeom>
            <a:avLst/>
            <a:gdLst>
              <a:gd name="connsiteX0" fmla="*/ 0 w 6796064"/>
              <a:gd name="connsiteY0" fmla="*/ 0 h 5588001"/>
              <a:gd name="connsiteX1" fmla="*/ 6796064 w 6796064"/>
              <a:gd name="connsiteY1" fmla="*/ 0 h 5588001"/>
              <a:gd name="connsiteX2" fmla="*/ 6796064 w 6796064"/>
              <a:gd name="connsiteY2" fmla="*/ 3000457 h 5588001"/>
              <a:gd name="connsiteX3" fmla="*/ 6726696 w 6796064"/>
              <a:gd name="connsiteY3" fmla="*/ 3076780 h 5588001"/>
              <a:gd name="connsiteX4" fmla="*/ 6350611 w 6796064"/>
              <a:gd name="connsiteY4" fmla="*/ 4124399 h 5588001"/>
              <a:gd name="connsiteX5" fmla="*/ 6726696 w 6796064"/>
              <a:gd name="connsiteY5" fmla="*/ 5172018 h 5588001"/>
              <a:gd name="connsiteX6" fmla="*/ 6796064 w 6796064"/>
              <a:gd name="connsiteY6" fmla="*/ 5248342 h 5588001"/>
              <a:gd name="connsiteX7" fmla="*/ 6796064 w 6796064"/>
              <a:gd name="connsiteY7" fmla="*/ 5588001 h 5588001"/>
              <a:gd name="connsiteX8" fmla="*/ 0 w 6796064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6064" h="5588001">
                <a:moveTo>
                  <a:pt x="0" y="0"/>
                </a:moveTo>
                <a:lnTo>
                  <a:pt x="6796064" y="0"/>
                </a:lnTo>
                <a:lnTo>
                  <a:pt x="6796064" y="3000457"/>
                </a:lnTo>
                <a:lnTo>
                  <a:pt x="6726696" y="3076780"/>
                </a:lnTo>
                <a:cubicBezTo>
                  <a:pt x="6491748" y="3361472"/>
                  <a:pt x="6350611" y="3726454"/>
                  <a:pt x="6350611" y="4124399"/>
                </a:cubicBezTo>
                <a:cubicBezTo>
                  <a:pt x="6350611" y="4522345"/>
                  <a:pt x="6491748" y="4887326"/>
                  <a:pt x="6726696" y="5172018"/>
                </a:cubicBezTo>
                <a:lnTo>
                  <a:pt x="6796064" y="5248342"/>
                </a:lnTo>
                <a:lnTo>
                  <a:pt x="6796064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3" t="-11364" r="-9328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FE4048AF-04BF-8191-1A91-BE358006E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67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634999"/>
            <a:ext cx="3385509" cy="1122376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7FB639DA-718D-B1D5-628D-31C9FD58DE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5454" y="634999"/>
            <a:ext cx="7175911" cy="5588002"/>
          </a:xfrm>
          <a:custGeom>
            <a:avLst/>
            <a:gdLst>
              <a:gd name="connsiteX0" fmla="*/ 0 w 7175911"/>
              <a:gd name="connsiteY0" fmla="*/ 0 h 5588002"/>
              <a:gd name="connsiteX1" fmla="*/ 7175911 w 7175911"/>
              <a:gd name="connsiteY1" fmla="*/ 0 h 5588002"/>
              <a:gd name="connsiteX2" fmla="*/ 7175911 w 7175911"/>
              <a:gd name="connsiteY2" fmla="*/ 5588002 h 5588002"/>
              <a:gd name="connsiteX3" fmla="*/ 0 w 7175911"/>
              <a:gd name="connsiteY3" fmla="*/ 5588002 h 5588002"/>
              <a:gd name="connsiteX4" fmla="*/ 0 w 7175911"/>
              <a:gd name="connsiteY4" fmla="*/ 5293727 h 5588002"/>
              <a:gd name="connsiteX5" fmla="*/ 5790 w 7175911"/>
              <a:gd name="connsiteY5" fmla="*/ 5288464 h 5588002"/>
              <a:gd name="connsiteX6" fmla="*/ 488683 w 7175911"/>
              <a:gd name="connsiteY6" fmla="*/ 4122658 h 5588002"/>
              <a:gd name="connsiteX7" fmla="*/ 5790 w 7175911"/>
              <a:gd name="connsiteY7" fmla="*/ 2956852 h 5588002"/>
              <a:gd name="connsiteX8" fmla="*/ 0 w 7175911"/>
              <a:gd name="connsiteY8" fmla="*/ 2951590 h 558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75911" h="5588002">
                <a:moveTo>
                  <a:pt x="0" y="0"/>
                </a:moveTo>
                <a:lnTo>
                  <a:pt x="7175911" y="0"/>
                </a:lnTo>
                <a:lnTo>
                  <a:pt x="7175911" y="5588002"/>
                </a:lnTo>
                <a:lnTo>
                  <a:pt x="0" y="5588002"/>
                </a:lnTo>
                <a:lnTo>
                  <a:pt x="0" y="5293727"/>
                </a:lnTo>
                <a:lnTo>
                  <a:pt x="5790" y="5288464"/>
                </a:lnTo>
                <a:cubicBezTo>
                  <a:pt x="304146" y="4990109"/>
                  <a:pt x="488683" y="4577934"/>
                  <a:pt x="488683" y="4122658"/>
                </a:cubicBezTo>
                <a:cubicBezTo>
                  <a:pt x="488683" y="3667383"/>
                  <a:pt x="304146" y="3255208"/>
                  <a:pt x="5790" y="2956852"/>
                </a:cubicBezTo>
                <a:lnTo>
                  <a:pt x="0" y="295159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448" y="2138375"/>
            <a:ext cx="3385509" cy="371886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228600" indent="0">
              <a:buNone/>
              <a:defRPr sz="1600">
                <a:solidFill>
                  <a:schemeClr val="accent1"/>
                </a:solidFill>
              </a:defRPr>
            </a:lvl2pPr>
            <a:lvl3pPr marL="457200" indent="0">
              <a:buNone/>
              <a:defRPr sz="1600">
                <a:solidFill>
                  <a:schemeClr val="accent1"/>
                </a:solidFill>
              </a:defRPr>
            </a:lvl3pPr>
            <a:lvl4pPr marL="685800" indent="0">
              <a:buNone/>
              <a:defRPr sz="1600">
                <a:solidFill>
                  <a:schemeClr val="accent1"/>
                </a:solidFill>
              </a:defRPr>
            </a:lvl4pPr>
            <a:lvl5pPr marL="9144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72448" y="6237288"/>
            <a:ext cx="787929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B3666A10-0B77-F944-AD99-FCC80283E84F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60377" y="6237288"/>
            <a:ext cx="2030909" cy="62179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2" y="6237288"/>
            <a:ext cx="556591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CFD83438-2E5D-AD4D-DF23-7C0AF0D3B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57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9478" y="634998"/>
            <a:ext cx="4328485" cy="372495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9477" y="4740958"/>
            <a:ext cx="4328486" cy="1116284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996E1AF4-6FE8-93A0-25DF-72E86DC592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604" y="634998"/>
            <a:ext cx="5950914" cy="5588003"/>
          </a:xfrm>
          <a:custGeom>
            <a:avLst/>
            <a:gdLst>
              <a:gd name="connsiteX0" fmla="*/ 0 w 5950914"/>
              <a:gd name="connsiteY0" fmla="*/ 0 h 5588003"/>
              <a:gd name="connsiteX1" fmla="*/ 5950914 w 5950914"/>
              <a:gd name="connsiteY1" fmla="*/ 0 h 5588003"/>
              <a:gd name="connsiteX2" fmla="*/ 5950914 w 5950914"/>
              <a:gd name="connsiteY2" fmla="*/ 5588003 h 5588003"/>
              <a:gd name="connsiteX3" fmla="*/ 0 w 5950914"/>
              <a:gd name="connsiteY3" fmla="*/ 5588003 h 5588003"/>
              <a:gd name="connsiteX4" fmla="*/ 0 w 5950914"/>
              <a:gd name="connsiteY4" fmla="*/ 5260978 h 5588003"/>
              <a:gd name="connsiteX5" fmla="*/ 84015 w 5950914"/>
              <a:gd name="connsiteY5" fmla="*/ 5168539 h 5588003"/>
              <a:gd name="connsiteX6" fmla="*/ 460100 w 5950914"/>
              <a:gd name="connsiteY6" fmla="*/ 4120920 h 5588003"/>
              <a:gd name="connsiteX7" fmla="*/ 84015 w 5950914"/>
              <a:gd name="connsiteY7" fmla="*/ 3073301 h 5588003"/>
              <a:gd name="connsiteX8" fmla="*/ 0 w 5950914"/>
              <a:gd name="connsiteY8" fmla="*/ 2980862 h 558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50914" h="5588003">
                <a:moveTo>
                  <a:pt x="0" y="0"/>
                </a:moveTo>
                <a:lnTo>
                  <a:pt x="5950914" y="0"/>
                </a:lnTo>
                <a:lnTo>
                  <a:pt x="5950914" y="5588003"/>
                </a:lnTo>
                <a:lnTo>
                  <a:pt x="0" y="5588003"/>
                </a:lnTo>
                <a:lnTo>
                  <a:pt x="0" y="5260978"/>
                </a:lnTo>
                <a:lnTo>
                  <a:pt x="84015" y="5168539"/>
                </a:lnTo>
                <a:cubicBezTo>
                  <a:pt x="318963" y="4883847"/>
                  <a:pt x="460100" y="4518866"/>
                  <a:pt x="460100" y="4120920"/>
                </a:cubicBezTo>
                <a:cubicBezTo>
                  <a:pt x="460100" y="3722975"/>
                  <a:pt x="318963" y="3357993"/>
                  <a:pt x="84015" y="3073301"/>
                </a:cubicBezTo>
                <a:lnTo>
                  <a:pt x="0" y="298086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0900" t="-11363" r="-246" b="-11363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A170104-655E-7BC7-EDEB-7FE447A54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8986" y="6237288"/>
            <a:ext cx="953462" cy="633144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04C4789F-A5B9-9A4A-96FA-A3504C908003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82941" y="6237288"/>
            <a:ext cx="2818434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8E57794D-BF6E-D207-E751-3015B338C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6A058256-1378-09D6-D900-D002D9E8C4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903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5475284"/>
            <a:ext cx="4328499" cy="825501"/>
          </a:xfrm>
        </p:spPr>
        <p:txBody>
          <a:bodyPr lIns="0"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xmlns="" id="{4EC3C123-5843-8B79-B90C-C1E9C86E2A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635000"/>
            <a:ext cx="10923935" cy="4474527"/>
          </a:xfrm>
          <a:custGeom>
            <a:avLst/>
            <a:gdLst>
              <a:gd name="connsiteX0" fmla="*/ 0 w 10923935"/>
              <a:gd name="connsiteY0" fmla="*/ 0 h 4474527"/>
              <a:gd name="connsiteX1" fmla="*/ 10923935 w 10923935"/>
              <a:gd name="connsiteY1" fmla="*/ 0 h 4474527"/>
              <a:gd name="connsiteX2" fmla="*/ 10923935 w 10923935"/>
              <a:gd name="connsiteY2" fmla="*/ 519288 h 4474527"/>
              <a:gd name="connsiteX3" fmla="*/ 10921104 w 10923935"/>
              <a:gd name="connsiteY3" fmla="*/ 521864 h 4474527"/>
              <a:gd name="connsiteX4" fmla="*/ 10438764 w 10923935"/>
              <a:gd name="connsiteY4" fmla="*/ 1687671 h 4474527"/>
              <a:gd name="connsiteX5" fmla="*/ 10921104 w 10923935"/>
              <a:gd name="connsiteY5" fmla="*/ 2853478 h 4474527"/>
              <a:gd name="connsiteX6" fmla="*/ 10923935 w 10923935"/>
              <a:gd name="connsiteY6" fmla="*/ 2856053 h 4474527"/>
              <a:gd name="connsiteX7" fmla="*/ 10923935 w 10923935"/>
              <a:gd name="connsiteY7" fmla="*/ 4474527 h 4474527"/>
              <a:gd name="connsiteX8" fmla="*/ 0 w 10923935"/>
              <a:gd name="connsiteY8" fmla="*/ 4474527 h 4474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23935" h="4474527">
                <a:moveTo>
                  <a:pt x="0" y="0"/>
                </a:moveTo>
                <a:lnTo>
                  <a:pt x="10923935" y="0"/>
                </a:lnTo>
                <a:lnTo>
                  <a:pt x="10923935" y="519288"/>
                </a:lnTo>
                <a:lnTo>
                  <a:pt x="10921104" y="521864"/>
                </a:lnTo>
                <a:cubicBezTo>
                  <a:pt x="10623090" y="820219"/>
                  <a:pt x="10438764" y="1232394"/>
                  <a:pt x="10438764" y="1687671"/>
                </a:cubicBezTo>
                <a:cubicBezTo>
                  <a:pt x="10438764" y="2142948"/>
                  <a:pt x="10623090" y="2555122"/>
                  <a:pt x="10921104" y="2853478"/>
                </a:cubicBezTo>
                <a:lnTo>
                  <a:pt x="10923935" y="2856053"/>
                </a:lnTo>
                <a:lnTo>
                  <a:pt x="10923935" y="4474527"/>
                </a:lnTo>
                <a:lnTo>
                  <a:pt x="0" y="447452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28" y="0"/>
            <a:ext cx="1499574" cy="6207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872311-737D-9F4F-AC87-DB0291D92AD2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0"/>
            <a:ext cx="3777267" cy="6207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0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8911" y="5475285"/>
            <a:ext cx="6209052" cy="762003"/>
          </a:xfrm>
        </p:spPr>
        <p:txBody>
          <a:bodyPr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  <a:lvl2pPr marL="22860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2pPr>
            <a:lvl3pPr marL="45720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3pPr>
            <a:lvl4pPr marL="68580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4pPr>
            <a:lvl5pPr marL="91440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A7645720-E97D-5A9F-2AAB-C5E55CCDC3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097868" y="68436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0241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3936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4353866"/>
            <a:ext cx="2828934" cy="1869134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BDE3838F-1096-9445-03DA-2218396E09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1557964" cy="3778270"/>
          </a:xfrm>
          <a:custGeom>
            <a:avLst/>
            <a:gdLst>
              <a:gd name="connsiteX0" fmla="*/ 0 w 11557964"/>
              <a:gd name="connsiteY0" fmla="*/ 0 h 3778270"/>
              <a:gd name="connsiteX1" fmla="*/ 11557964 w 11557964"/>
              <a:gd name="connsiteY1" fmla="*/ 0 h 3778270"/>
              <a:gd name="connsiteX2" fmla="*/ 11557964 w 11557964"/>
              <a:gd name="connsiteY2" fmla="*/ 1210735 h 3778270"/>
              <a:gd name="connsiteX3" fmla="*/ 11488478 w 11557964"/>
              <a:gd name="connsiteY3" fmla="*/ 1287188 h 3778270"/>
              <a:gd name="connsiteX4" fmla="*/ 11112393 w 11557964"/>
              <a:gd name="connsiteY4" fmla="*/ 2334807 h 3778270"/>
              <a:gd name="connsiteX5" fmla="*/ 11488478 w 11557964"/>
              <a:gd name="connsiteY5" fmla="*/ 3382426 h 3778270"/>
              <a:gd name="connsiteX6" fmla="*/ 11557964 w 11557964"/>
              <a:gd name="connsiteY6" fmla="*/ 3458879 h 3778270"/>
              <a:gd name="connsiteX7" fmla="*/ 11557964 w 11557964"/>
              <a:gd name="connsiteY7" fmla="*/ 3778270 h 3778270"/>
              <a:gd name="connsiteX8" fmla="*/ 0 w 11557964"/>
              <a:gd name="connsiteY8" fmla="*/ 3778270 h 3778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7964" h="3778270">
                <a:moveTo>
                  <a:pt x="0" y="0"/>
                </a:moveTo>
                <a:lnTo>
                  <a:pt x="11557964" y="0"/>
                </a:lnTo>
                <a:lnTo>
                  <a:pt x="11557964" y="1210735"/>
                </a:lnTo>
                <a:lnTo>
                  <a:pt x="11488478" y="1287188"/>
                </a:lnTo>
                <a:cubicBezTo>
                  <a:pt x="11253530" y="1571880"/>
                  <a:pt x="11112393" y="1936861"/>
                  <a:pt x="11112393" y="2334807"/>
                </a:cubicBezTo>
                <a:cubicBezTo>
                  <a:pt x="11112393" y="2732753"/>
                  <a:pt x="11253530" y="3097734"/>
                  <a:pt x="11488478" y="3382426"/>
                </a:cubicBezTo>
                <a:lnTo>
                  <a:pt x="11557964" y="3458879"/>
                </a:lnTo>
                <a:lnTo>
                  <a:pt x="11557964" y="3778270"/>
                </a:lnTo>
                <a:lnTo>
                  <a:pt x="0" y="377827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r="-5486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4353866"/>
            <a:ext cx="7538411" cy="1869134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DC9EC854-FA5F-AE09-1314-D1AAF2019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684369"/>
            <a:ext cx="1094136" cy="329739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0B329-36AE-2C48-81B3-C7D1A43CAAEC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579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49945"/>
            <a:ext cx="2828932" cy="1857624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936D15D4-47F7-0CA5-0CC2-AD8D5526F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30" y="-1077"/>
            <a:ext cx="942975" cy="621792"/>
          </a:xfrm>
        </p:spPr>
        <p:txBody>
          <a:bodyPr/>
          <a:lstStyle/>
          <a:p>
            <a:fld id="{FC746EF2-0138-0B41-8D3F-9ACEB4379237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86071" y="-1077"/>
            <a:ext cx="2828918" cy="62179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80" y="-1077"/>
            <a:ext cx="556584" cy="62179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634999"/>
            <a:ext cx="7538412" cy="187009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55CC5781-0A62-4782-F0A6-6DA0498D30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3079730"/>
            <a:ext cx="11557969" cy="3778270"/>
          </a:xfrm>
          <a:custGeom>
            <a:avLst/>
            <a:gdLst>
              <a:gd name="connsiteX0" fmla="*/ 0 w 11557969"/>
              <a:gd name="connsiteY0" fmla="*/ 0 h 3778270"/>
              <a:gd name="connsiteX1" fmla="*/ 11557969 w 11557969"/>
              <a:gd name="connsiteY1" fmla="*/ 0 h 3778270"/>
              <a:gd name="connsiteX2" fmla="*/ 11557969 w 11557969"/>
              <a:gd name="connsiteY2" fmla="*/ 3778270 h 3778270"/>
              <a:gd name="connsiteX3" fmla="*/ 0 w 11557969"/>
              <a:gd name="connsiteY3" fmla="*/ 3778270 h 3778270"/>
              <a:gd name="connsiteX4" fmla="*/ 0 w 11557969"/>
              <a:gd name="connsiteY4" fmla="*/ 2816254 h 3778270"/>
              <a:gd name="connsiteX5" fmla="*/ 84022 w 11557969"/>
              <a:gd name="connsiteY5" fmla="*/ 2723807 h 3778270"/>
              <a:gd name="connsiteX6" fmla="*/ 460107 w 11557969"/>
              <a:gd name="connsiteY6" fmla="*/ 1676188 h 3778270"/>
              <a:gd name="connsiteX7" fmla="*/ 84022 w 11557969"/>
              <a:gd name="connsiteY7" fmla="*/ 628569 h 3778270"/>
              <a:gd name="connsiteX8" fmla="*/ 0 w 11557969"/>
              <a:gd name="connsiteY8" fmla="*/ 536122 h 3778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7969" h="3778270">
                <a:moveTo>
                  <a:pt x="0" y="0"/>
                </a:moveTo>
                <a:lnTo>
                  <a:pt x="11557969" y="0"/>
                </a:lnTo>
                <a:lnTo>
                  <a:pt x="11557969" y="3778270"/>
                </a:lnTo>
                <a:lnTo>
                  <a:pt x="0" y="3778270"/>
                </a:lnTo>
                <a:lnTo>
                  <a:pt x="0" y="2816254"/>
                </a:lnTo>
                <a:lnTo>
                  <a:pt x="84022" y="2723807"/>
                </a:lnTo>
                <a:cubicBezTo>
                  <a:pt x="318970" y="2439115"/>
                  <a:pt x="460107" y="2074134"/>
                  <a:pt x="460107" y="1676188"/>
                </a:cubicBezTo>
                <a:cubicBezTo>
                  <a:pt x="460107" y="1278243"/>
                  <a:pt x="318970" y="913261"/>
                  <a:pt x="84022" y="628569"/>
                </a:cubicBezTo>
                <a:lnTo>
                  <a:pt x="0" y="536122"/>
                </a:lnTo>
                <a:close/>
              </a:path>
            </a:pathLst>
          </a:custGeom>
          <a:blipFill dpi="0" rotWithShape="1">
            <a:blip r:embed="rId4">
              <a:alphaModFix amt="60000"/>
            </a:blip>
            <a:srcRect/>
            <a:stretch>
              <a:fillRect l="-5486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319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5000"/>
            <a:ext cx="10923935" cy="1122374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5C3070D4-5CE3-CE9C-1E80-4AAEA3C62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2115188"/>
            <a:ext cx="6203679" cy="4107812"/>
          </a:xfrm>
          <a:custGeom>
            <a:avLst/>
            <a:gdLst>
              <a:gd name="connsiteX0" fmla="*/ 0 w 6203679"/>
              <a:gd name="connsiteY0" fmla="*/ 0 h 4107812"/>
              <a:gd name="connsiteX1" fmla="*/ 6203679 w 6203679"/>
              <a:gd name="connsiteY1" fmla="*/ 0 h 4107812"/>
              <a:gd name="connsiteX2" fmla="*/ 6203679 w 6203679"/>
              <a:gd name="connsiteY2" fmla="*/ 4107812 h 4107812"/>
              <a:gd name="connsiteX3" fmla="*/ 0 w 6203679"/>
              <a:gd name="connsiteY3" fmla="*/ 4107812 h 4107812"/>
              <a:gd name="connsiteX4" fmla="*/ 0 w 6203679"/>
              <a:gd name="connsiteY4" fmla="*/ 3780797 h 4107812"/>
              <a:gd name="connsiteX5" fmla="*/ 84023 w 6203679"/>
              <a:gd name="connsiteY5" fmla="*/ 3688349 h 4107812"/>
              <a:gd name="connsiteX6" fmla="*/ 460108 w 6203679"/>
              <a:gd name="connsiteY6" fmla="*/ 2640730 h 4107812"/>
              <a:gd name="connsiteX7" fmla="*/ 84023 w 6203679"/>
              <a:gd name="connsiteY7" fmla="*/ 1593111 h 4107812"/>
              <a:gd name="connsiteX8" fmla="*/ 0 w 6203679"/>
              <a:gd name="connsiteY8" fmla="*/ 1500663 h 410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03679" h="4107812">
                <a:moveTo>
                  <a:pt x="0" y="0"/>
                </a:moveTo>
                <a:lnTo>
                  <a:pt x="6203679" y="0"/>
                </a:lnTo>
                <a:lnTo>
                  <a:pt x="6203679" y="4107812"/>
                </a:lnTo>
                <a:lnTo>
                  <a:pt x="0" y="4107812"/>
                </a:lnTo>
                <a:lnTo>
                  <a:pt x="0" y="3780797"/>
                </a:lnTo>
                <a:lnTo>
                  <a:pt x="84023" y="3688349"/>
                </a:lnTo>
                <a:cubicBezTo>
                  <a:pt x="318971" y="3403657"/>
                  <a:pt x="460108" y="3038676"/>
                  <a:pt x="460108" y="2640730"/>
                </a:cubicBezTo>
                <a:cubicBezTo>
                  <a:pt x="460108" y="2242785"/>
                  <a:pt x="318971" y="1877803"/>
                  <a:pt x="84023" y="1593111"/>
                </a:cubicBezTo>
                <a:lnTo>
                  <a:pt x="0" y="1500663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2" y="2115188"/>
            <a:ext cx="4333871" cy="374109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03B19-7A89-6C43-A81F-AD915A330998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8633529C-E38C-21CF-0D46-FC5DD165C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136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635000"/>
            <a:ext cx="4714883" cy="1480188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2F68A838-691F-723E-B1C1-79580239D7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8" y="2510476"/>
            <a:ext cx="4736256" cy="3712523"/>
          </a:xfrm>
          <a:custGeom>
            <a:avLst/>
            <a:gdLst>
              <a:gd name="connsiteX0" fmla="*/ 0 w 4736256"/>
              <a:gd name="connsiteY0" fmla="*/ 0 h 3712523"/>
              <a:gd name="connsiteX1" fmla="*/ 4736256 w 4736256"/>
              <a:gd name="connsiteY1" fmla="*/ 0 h 3712523"/>
              <a:gd name="connsiteX2" fmla="*/ 4736256 w 4736256"/>
              <a:gd name="connsiteY2" fmla="*/ 3712523 h 3712523"/>
              <a:gd name="connsiteX3" fmla="*/ 0 w 4736256"/>
              <a:gd name="connsiteY3" fmla="*/ 3712523 h 3712523"/>
              <a:gd name="connsiteX4" fmla="*/ 0 w 4736256"/>
              <a:gd name="connsiteY4" fmla="*/ 3409033 h 3712523"/>
              <a:gd name="connsiteX5" fmla="*/ 105403 w 4736256"/>
              <a:gd name="connsiteY5" fmla="*/ 3293061 h 3712523"/>
              <a:gd name="connsiteX6" fmla="*/ 481488 w 4736256"/>
              <a:gd name="connsiteY6" fmla="*/ 2245442 h 3712523"/>
              <a:gd name="connsiteX7" fmla="*/ 105403 w 4736256"/>
              <a:gd name="connsiteY7" fmla="*/ 1197823 h 3712523"/>
              <a:gd name="connsiteX8" fmla="*/ 0 w 4736256"/>
              <a:gd name="connsiteY8" fmla="*/ 1081851 h 3712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6256" h="3712523">
                <a:moveTo>
                  <a:pt x="0" y="0"/>
                </a:moveTo>
                <a:lnTo>
                  <a:pt x="4736256" y="0"/>
                </a:lnTo>
                <a:lnTo>
                  <a:pt x="4736256" y="3712523"/>
                </a:lnTo>
                <a:lnTo>
                  <a:pt x="0" y="3712523"/>
                </a:lnTo>
                <a:lnTo>
                  <a:pt x="0" y="3409033"/>
                </a:lnTo>
                <a:lnTo>
                  <a:pt x="105403" y="3293061"/>
                </a:lnTo>
                <a:cubicBezTo>
                  <a:pt x="340351" y="3008369"/>
                  <a:pt x="481488" y="2643388"/>
                  <a:pt x="481488" y="2245442"/>
                </a:cubicBezTo>
                <a:cubicBezTo>
                  <a:pt x="481488" y="1847497"/>
                  <a:pt x="340351" y="1482515"/>
                  <a:pt x="105403" y="1197823"/>
                </a:cubicBezTo>
                <a:lnTo>
                  <a:pt x="0" y="108185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7880" y="635000"/>
            <a:ext cx="5660084" cy="522224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DC2D-0CBE-A944-8319-BD4077B6E3C8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4B45FF4F-B913-D1A6-5297-A0178CAC6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792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4999"/>
            <a:ext cx="3768110" cy="1488134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2B33039A-5BE9-D63F-D478-320623C6AD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362" y="2495234"/>
            <a:ext cx="3771906" cy="3742054"/>
          </a:xfrm>
          <a:custGeom>
            <a:avLst/>
            <a:gdLst>
              <a:gd name="connsiteX0" fmla="*/ 0 w 3771906"/>
              <a:gd name="connsiteY0" fmla="*/ 0 h 3742054"/>
              <a:gd name="connsiteX1" fmla="*/ 3771906 w 3771906"/>
              <a:gd name="connsiteY1" fmla="*/ 0 h 3742054"/>
              <a:gd name="connsiteX2" fmla="*/ 3771906 w 3771906"/>
              <a:gd name="connsiteY2" fmla="*/ 3742054 h 3742054"/>
              <a:gd name="connsiteX3" fmla="*/ 0 w 3771906"/>
              <a:gd name="connsiteY3" fmla="*/ 3742054 h 3742054"/>
              <a:gd name="connsiteX4" fmla="*/ 0 w 3771906"/>
              <a:gd name="connsiteY4" fmla="*/ 3422389 h 3742054"/>
              <a:gd name="connsiteX5" fmla="*/ 103689 w 3771906"/>
              <a:gd name="connsiteY5" fmla="*/ 3308303 h 3742054"/>
              <a:gd name="connsiteX6" fmla="*/ 479774 w 3771906"/>
              <a:gd name="connsiteY6" fmla="*/ 2260684 h 3742054"/>
              <a:gd name="connsiteX7" fmla="*/ 103689 w 3771906"/>
              <a:gd name="connsiteY7" fmla="*/ 1213065 h 3742054"/>
              <a:gd name="connsiteX8" fmla="*/ 0 w 3771906"/>
              <a:gd name="connsiteY8" fmla="*/ 1098979 h 374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71906" h="3742054">
                <a:moveTo>
                  <a:pt x="0" y="0"/>
                </a:moveTo>
                <a:lnTo>
                  <a:pt x="3771906" y="0"/>
                </a:lnTo>
                <a:lnTo>
                  <a:pt x="3771906" y="3742054"/>
                </a:lnTo>
                <a:lnTo>
                  <a:pt x="0" y="3742054"/>
                </a:lnTo>
                <a:lnTo>
                  <a:pt x="0" y="3422389"/>
                </a:lnTo>
                <a:lnTo>
                  <a:pt x="103689" y="3308303"/>
                </a:lnTo>
                <a:cubicBezTo>
                  <a:pt x="338637" y="3023611"/>
                  <a:pt x="479774" y="2658630"/>
                  <a:pt x="479774" y="2260684"/>
                </a:cubicBezTo>
                <a:cubicBezTo>
                  <a:pt x="479774" y="1862739"/>
                  <a:pt x="338637" y="1497757"/>
                  <a:pt x="103689" y="1213065"/>
                </a:cubicBezTo>
                <a:lnTo>
                  <a:pt x="0" y="1098979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2" y="634999"/>
            <a:ext cx="6595441" cy="52222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4136-4B66-2E43-9144-CF8EA399895C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A4600558-AD7E-60FF-8492-5A854EED4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981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553" y="4353867"/>
            <a:ext cx="7538410" cy="1869133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14288"/>
            <a:ext cx="3777267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14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9121CA6C-0D00-2F34-5013-21668AEDD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" y="0"/>
            <a:ext cx="3081867" cy="62230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19552" y="620713"/>
            <a:ext cx="7538411" cy="4107813"/>
          </a:xfrm>
        </p:spPr>
        <p:txBody>
          <a:bodyPr anchor="b">
            <a:normAutofit/>
          </a:bodyPr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232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CBC2EE6-A922-ED43-97A6-AB01B82C1D59}" type="datetime1">
              <a:rPr lang="en-US" smtClean="0"/>
              <a:pPr/>
              <a:t>2/26/2026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5531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005" y="4728526"/>
            <a:ext cx="9037984" cy="1128715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28" y="-1479"/>
            <a:ext cx="1499574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6561FF0-8A26-D545-BC4A-0E6B429C8C27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-1479"/>
            <a:ext cx="3777267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-1479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7" y="634999"/>
            <a:ext cx="10923935" cy="4093527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5635763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4742814"/>
            <a:ext cx="8481386" cy="1113472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28" y="0"/>
            <a:ext cx="1499574" cy="620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DBFD-93AC-8C46-887E-0FFDE314A11A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0"/>
            <a:ext cx="3777267" cy="620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0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7" y="620713"/>
            <a:ext cx="10923935" cy="4107814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3198075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2877190"/>
            <a:ext cx="10923935" cy="334581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6000" b="1"/>
            </a:lvl1pPr>
            <a:lvl2pPr marL="228600" indent="0">
              <a:lnSpc>
                <a:spcPct val="90000"/>
              </a:lnSpc>
              <a:buNone/>
              <a:defRPr sz="6000" b="1"/>
            </a:lvl2pPr>
            <a:lvl3pPr marL="457200" indent="0">
              <a:lnSpc>
                <a:spcPct val="90000"/>
              </a:lnSpc>
              <a:buNone/>
              <a:defRPr sz="6000" b="1"/>
            </a:lvl3pPr>
            <a:lvl4pPr marL="685800" indent="0">
              <a:lnSpc>
                <a:spcPct val="90000"/>
              </a:lnSpc>
              <a:buNone/>
              <a:defRPr sz="6000" b="1"/>
            </a:lvl4pPr>
            <a:lvl5pPr marL="914400" indent="0">
              <a:lnSpc>
                <a:spcPct val="90000"/>
              </a:lnSpc>
              <a:buNone/>
              <a:defRPr sz="6000" b="1"/>
            </a:lvl5pPr>
          </a:lstStyle>
          <a:p>
            <a:pPr lvl="0"/>
            <a:r>
              <a:rPr lang="en-US" dirty="0"/>
              <a:t>Click to add Statement Second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BDEB-1721-614F-B930-1015370085FD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043F0785-ACAD-BF27-CF58-99210408A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6" y="0"/>
            <a:ext cx="6096006" cy="251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3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0E46E7A6-51C5-D1B3-E8DA-1092D2C7A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634999"/>
            <a:ext cx="4328068" cy="3346768"/>
          </a:xfrm>
        </p:spPr>
        <p:txBody>
          <a:bodyPr anchor="t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30" y="4353868"/>
            <a:ext cx="4328068" cy="1503374"/>
          </a:xfrm>
        </p:spPr>
        <p:txBody>
          <a:bodyPr anchor="b"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4031" y="6238241"/>
            <a:ext cx="932216" cy="619759"/>
          </a:xfrm>
        </p:spPr>
        <p:txBody>
          <a:bodyPr/>
          <a:lstStyle/>
          <a:p>
            <a:fld id="{AA3718EF-A3C1-5F40-B99E-7AFD8194F6B8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571629" y="6238241"/>
            <a:ext cx="2834307" cy="619759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411319" y="6238241"/>
            <a:ext cx="550780" cy="619759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F0DD8530-A295-563B-35D6-AAA22BA472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32704" y="634998"/>
            <a:ext cx="5961841" cy="5588001"/>
          </a:xfrm>
          <a:custGeom>
            <a:avLst/>
            <a:gdLst>
              <a:gd name="connsiteX0" fmla="*/ 0 w 5961841"/>
              <a:gd name="connsiteY0" fmla="*/ 0 h 5588001"/>
              <a:gd name="connsiteX1" fmla="*/ 5961841 w 5961841"/>
              <a:gd name="connsiteY1" fmla="*/ 0 h 5588001"/>
              <a:gd name="connsiteX2" fmla="*/ 5961841 w 5961841"/>
              <a:gd name="connsiteY2" fmla="*/ 3000321 h 5588001"/>
              <a:gd name="connsiteX3" fmla="*/ 5892350 w 5961841"/>
              <a:gd name="connsiteY3" fmla="*/ 3076780 h 5588001"/>
              <a:gd name="connsiteX4" fmla="*/ 5516264 w 5961841"/>
              <a:gd name="connsiteY4" fmla="*/ 4124399 h 5588001"/>
              <a:gd name="connsiteX5" fmla="*/ 5892350 w 5961841"/>
              <a:gd name="connsiteY5" fmla="*/ 5172018 h 5588001"/>
              <a:gd name="connsiteX6" fmla="*/ 5961841 w 5961841"/>
              <a:gd name="connsiteY6" fmla="*/ 5248478 h 5588001"/>
              <a:gd name="connsiteX7" fmla="*/ 5961841 w 5961841"/>
              <a:gd name="connsiteY7" fmla="*/ 5588001 h 5588001"/>
              <a:gd name="connsiteX8" fmla="*/ 0 w 5961841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1841" h="5588001">
                <a:moveTo>
                  <a:pt x="0" y="0"/>
                </a:moveTo>
                <a:lnTo>
                  <a:pt x="5961841" y="0"/>
                </a:lnTo>
                <a:lnTo>
                  <a:pt x="5961841" y="3000321"/>
                </a:lnTo>
                <a:lnTo>
                  <a:pt x="5892350" y="3076780"/>
                </a:lnTo>
                <a:cubicBezTo>
                  <a:pt x="5657401" y="3361472"/>
                  <a:pt x="5516264" y="3726454"/>
                  <a:pt x="5516264" y="4124399"/>
                </a:cubicBezTo>
                <a:cubicBezTo>
                  <a:pt x="5516264" y="4522345"/>
                  <a:pt x="5657401" y="4887326"/>
                  <a:pt x="5892350" y="5172018"/>
                </a:cubicBezTo>
                <a:lnTo>
                  <a:pt x="5961841" y="5248478"/>
                </a:lnTo>
                <a:lnTo>
                  <a:pt x="5961841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4">
              <a:alphaModFix amt="60000"/>
            </a:blip>
            <a:srcRect/>
            <a:stretch>
              <a:fillRect l="-1" t="-11364" r="-10635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7F6549F6-475C-FA8C-431A-8BC413FB7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684F18DB-2227-3C59-6701-626170B89C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1939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7" y="1748474"/>
            <a:ext cx="8481401" cy="410876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3600" b="1"/>
            </a:lvl1pPr>
            <a:lvl2pPr marL="228600" indent="0">
              <a:lnSpc>
                <a:spcPct val="100000"/>
              </a:lnSpc>
              <a:buNone/>
              <a:defRPr sz="3600" b="1"/>
            </a:lvl2pPr>
            <a:lvl3pPr marL="457200" indent="0">
              <a:lnSpc>
                <a:spcPct val="100000"/>
              </a:lnSpc>
              <a:buNone/>
              <a:defRPr sz="36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784B-43BF-594C-A8CC-4FEDB0FAE14E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1992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7" y="635000"/>
            <a:ext cx="8481401" cy="522224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3600" b="1"/>
            </a:lvl1pPr>
            <a:lvl2pPr marL="228600" indent="0">
              <a:lnSpc>
                <a:spcPct val="100000"/>
              </a:lnSpc>
              <a:buNone/>
              <a:defRPr sz="3600" b="1"/>
            </a:lvl2pPr>
            <a:lvl3pPr marL="457200" indent="0">
              <a:lnSpc>
                <a:spcPct val="100000"/>
              </a:lnSpc>
              <a:buNone/>
              <a:defRPr sz="36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D1C6-AAC3-2949-B8B2-AD29B932402D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7295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490528"/>
            <a:ext cx="10923935" cy="36576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634047"/>
            <a:ext cx="10923934" cy="4461191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40B2-79BF-4543-9C05-918FB6E5F205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9789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842955"/>
            <a:ext cx="10923934" cy="394332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28" y="22232"/>
            <a:ext cx="1499574" cy="620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DFBD532-1054-7940-B86B-D8AC26BC7006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22232"/>
            <a:ext cx="3777267" cy="620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22232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657230"/>
            <a:ext cx="10923934" cy="4833297"/>
          </a:xfr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065899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109526"/>
            <a:ext cx="9037986" cy="74676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01715"/>
            <a:ext cx="9037986" cy="3726811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2227-6E2D-354E-A988-1F981C3B6B5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524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4046"/>
            <a:ext cx="10923935" cy="74771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1761565"/>
            <a:ext cx="5266088" cy="409472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1761565"/>
            <a:ext cx="5271463" cy="40947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6213" y="6237288"/>
            <a:ext cx="1499574" cy="620712"/>
          </a:xfrm>
        </p:spPr>
        <p:txBody>
          <a:bodyPr/>
          <a:lstStyle/>
          <a:p>
            <a:fld id="{8B551BE0-A6CD-4548-9E01-1D3277DBFB5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xmlns="" id="{93476368-8D03-97D8-705B-28510C041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7648"/>
          <a:stretch>
            <a:fillRect/>
          </a:stretch>
        </p:blipFill>
        <p:spPr>
          <a:xfrm flipH="1" flipV="1">
            <a:off x="0" y="6241735"/>
            <a:ext cx="4791064" cy="616266"/>
          </a:xfrm>
          <a:custGeom>
            <a:avLst/>
            <a:gdLst>
              <a:gd name="connsiteX0" fmla="*/ 4791064 w 4791064"/>
              <a:gd name="connsiteY0" fmla="*/ 616266 h 616266"/>
              <a:gd name="connsiteX1" fmla="*/ 0 w 4791064"/>
              <a:gd name="connsiteY1" fmla="*/ 616266 h 616266"/>
              <a:gd name="connsiteX2" fmla="*/ 0 w 4791064"/>
              <a:gd name="connsiteY2" fmla="*/ 0 h 616266"/>
              <a:gd name="connsiteX3" fmla="*/ 4791064 w 4791064"/>
              <a:gd name="connsiteY3" fmla="*/ 0 h 61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1064" h="616266">
                <a:moveTo>
                  <a:pt x="4791064" y="616266"/>
                </a:moveTo>
                <a:lnTo>
                  <a:pt x="0" y="616266"/>
                </a:lnTo>
                <a:lnTo>
                  <a:pt x="0" y="0"/>
                </a:lnTo>
                <a:lnTo>
                  <a:pt x="4791064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385944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4999"/>
            <a:ext cx="10923934" cy="76360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757377"/>
            <a:ext cx="5266092" cy="380047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137422"/>
            <a:ext cx="5266092" cy="37198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0936" y="1757375"/>
            <a:ext cx="5247026" cy="380047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2137422"/>
            <a:ext cx="5271462" cy="37198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700-DB16-A749-95BC-7A2184DCD429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2148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5000"/>
            <a:ext cx="10923935" cy="111347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7848A-678F-8246-AC68-590FE5E6951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650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7BCF2-0207-D649-9D7D-26C90FFE6EC0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4694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54965"/>
            <a:ext cx="3771907" cy="1480188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7033" y="2510477"/>
            <a:ext cx="3788903" cy="3346764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2522" y="639723"/>
            <a:ext cx="6582719" cy="520323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7765-1B48-464B-AD5E-3E4845AD488B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482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381760"/>
            <a:ext cx="4714883" cy="4093526"/>
          </a:xfrm>
        </p:spPr>
        <p:txBody>
          <a:bodyPr anchor="ctr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8" y="635000"/>
            <a:ext cx="6209067" cy="36671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b="1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5AA8FA-4E79-0647-B532-D7AD556E3364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239F0CDE-4606-F841-A33F-8A19220E9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24515" y="1240797"/>
            <a:ext cx="6581772" cy="437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15110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5000"/>
            <a:ext cx="3771908" cy="187009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886089"/>
            <a:ext cx="3747478" cy="2971152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DDB89B87-BC76-C321-1F69-162298348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86957" y="634999"/>
            <a:ext cx="6571006" cy="5588001"/>
          </a:xfrm>
          <a:custGeom>
            <a:avLst/>
            <a:gdLst>
              <a:gd name="connsiteX0" fmla="*/ 0 w 6571006"/>
              <a:gd name="connsiteY0" fmla="*/ 0 h 5588001"/>
              <a:gd name="connsiteX1" fmla="*/ 6571006 w 6571006"/>
              <a:gd name="connsiteY1" fmla="*/ 0 h 5588001"/>
              <a:gd name="connsiteX2" fmla="*/ 6571006 w 6571006"/>
              <a:gd name="connsiteY2" fmla="*/ 3000326 h 5588001"/>
              <a:gd name="connsiteX3" fmla="*/ 6501520 w 6571006"/>
              <a:gd name="connsiteY3" fmla="*/ 3076779 h 5588001"/>
              <a:gd name="connsiteX4" fmla="*/ 6125435 w 6571006"/>
              <a:gd name="connsiteY4" fmla="*/ 4124398 h 5588001"/>
              <a:gd name="connsiteX5" fmla="*/ 6501520 w 6571006"/>
              <a:gd name="connsiteY5" fmla="*/ 5172017 h 5588001"/>
              <a:gd name="connsiteX6" fmla="*/ 6571006 w 6571006"/>
              <a:gd name="connsiteY6" fmla="*/ 5248470 h 5588001"/>
              <a:gd name="connsiteX7" fmla="*/ 6571006 w 6571006"/>
              <a:gd name="connsiteY7" fmla="*/ 5588001 h 5588001"/>
              <a:gd name="connsiteX8" fmla="*/ 0 w 6571006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71006" h="5588001">
                <a:moveTo>
                  <a:pt x="0" y="0"/>
                </a:moveTo>
                <a:lnTo>
                  <a:pt x="6571006" y="0"/>
                </a:lnTo>
                <a:lnTo>
                  <a:pt x="6571006" y="3000326"/>
                </a:lnTo>
                <a:lnTo>
                  <a:pt x="6501520" y="3076779"/>
                </a:lnTo>
                <a:cubicBezTo>
                  <a:pt x="6266572" y="3361471"/>
                  <a:pt x="6125435" y="3726453"/>
                  <a:pt x="6125435" y="4124398"/>
                </a:cubicBezTo>
                <a:cubicBezTo>
                  <a:pt x="6125435" y="4522344"/>
                  <a:pt x="6266572" y="4887325"/>
                  <a:pt x="6501520" y="5172017"/>
                </a:cubicBezTo>
                <a:lnTo>
                  <a:pt x="6571006" y="5248470"/>
                </a:lnTo>
                <a:lnTo>
                  <a:pt x="6571006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7B62-2AA3-CA49-97E0-9514A2203285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6C03E373-A9F4-D9D0-8964-2C18DD4D6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581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769427"/>
            <a:ext cx="7152042" cy="110776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7" y="3257237"/>
            <a:ext cx="10923936" cy="2600004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AC4D32A-4C87-EA41-85E7-FFCD2056A1CC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2308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1381760"/>
            <a:ext cx="8481401" cy="1852292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7" y="3623950"/>
            <a:ext cx="8481401" cy="148557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buNone/>
              <a:defRPr sz="2000">
                <a:solidFill>
                  <a:schemeClr val="tx1"/>
                </a:solidFill>
              </a:defRPr>
            </a:lvl2pPr>
            <a:lvl3pPr marL="457200" indent="0">
              <a:buNone/>
              <a:defRPr sz="1800">
                <a:solidFill>
                  <a:schemeClr val="tx1"/>
                </a:solidFill>
              </a:defRPr>
            </a:lvl3pPr>
            <a:lvl4pPr marL="685800" indent="0">
              <a:buNone/>
              <a:defRPr sz="1600">
                <a:solidFill>
                  <a:schemeClr val="tx1"/>
                </a:solidFill>
              </a:defRPr>
            </a:lvl4pPr>
            <a:lvl5pPr marL="9144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9917C45-0390-C846-9087-7A5EE7312278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596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635000"/>
            <a:ext cx="8095017" cy="375702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8" y="4728526"/>
            <a:ext cx="7538426" cy="111442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68B9-6BB7-9D4A-99F3-0513B2017523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45972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2" y="1373816"/>
            <a:ext cx="7924802" cy="260795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603" y="4353867"/>
            <a:ext cx="7924802" cy="1099871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48A6-5242-6042-9F4C-DE70E7840F7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42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801368"/>
            <a:ext cx="4714883" cy="4242245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Picture Placeholder 60">
            <a:extLst>
              <a:ext uri="{FF2B5EF4-FFF2-40B4-BE49-F238E27FC236}">
                <a16:creationId xmlns:a16="http://schemas.microsoft.com/office/drawing/2014/main" xmlns="" id="{E551A7A3-1727-A90A-2D5E-00BB1956EB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5916" y="-1"/>
            <a:ext cx="4946650" cy="5857240"/>
          </a:xfrm>
          <a:custGeom>
            <a:avLst/>
            <a:gdLst>
              <a:gd name="connsiteX0" fmla="*/ 2928621 w 4946650"/>
              <a:gd name="connsiteY0" fmla="*/ 0 h 5857240"/>
              <a:gd name="connsiteX1" fmla="*/ 4791496 w 4946650"/>
              <a:gd name="connsiteY1" fmla="*/ 668755 h 5857240"/>
              <a:gd name="connsiteX2" fmla="*/ 4946650 w 4946650"/>
              <a:gd name="connsiteY2" fmla="*/ 809768 h 5857240"/>
              <a:gd name="connsiteX3" fmla="*/ 4946650 w 4946650"/>
              <a:gd name="connsiteY3" fmla="*/ 5047474 h 5857240"/>
              <a:gd name="connsiteX4" fmla="*/ 4791496 w 4946650"/>
              <a:gd name="connsiteY4" fmla="*/ 5188487 h 5857240"/>
              <a:gd name="connsiteX5" fmla="*/ 3191069 w 4946650"/>
              <a:gd name="connsiteY5" fmla="*/ 5845642 h 5857240"/>
              <a:gd name="connsiteX6" fmla="*/ 2928666 w 4946650"/>
              <a:gd name="connsiteY6" fmla="*/ 5857240 h 5857240"/>
              <a:gd name="connsiteX7" fmla="*/ 2928581 w 4946650"/>
              <a:gd name="connsiteY7" fmla="*/ 5857240 h 5857240"/>
              <a:gd name="connsiteX8" fmla="*/ 2629186 w 4946650"/>
              <a:gd name="connsiteY8" fmla="*/ 5842122 h 5857240"/>
              <a:gd name="connsiteX9" fmla="*/ 0 w 4946650"/>
              <a:gd name="connsiteY9" fmla="*/ 2928621 h 5857240"/>
              <a:gd name="connsiteX10" fmla="*/ 2928621 w 4946650"/>
              <a:gd name="connsiteY10" fmla="*/ 0 h 585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46650" h="5857240">
                <a:moveTo>
                  <a:pt x="2928621" y="0"/>
                </a:moveTo>
                <a:cubicBezTo>
                  <a:pt x="3636248" y="0"/>
                  <a:pt x="4285258" y="250970"/>
                  <a:pt x="4791496" y="668755"/>
                </a:cubicBezTo>
                <a:lnTo>
                  <a:pt x="4946650" y="809768"/>
                </a:lnTo>
                <a:lnTo>
                  <a:pt x="4946650" y="5047474"/>
                </a:lnTo>
                <a:lnTo>
                  <a:pt x="4791496" y="5188487"/>
                </a:lnTo>
                <a:cubicBezTo>
                  <a:pt x="4348538" y="5554050"/>
                  <a:pt x="3796270" y="5791893"/>
                  <a:pt x="3191069" y="5845642"/>
                </a:cubicBezTo>
                <a:lnTo>
                  <a:pt x="2928666" y="5857240"/>
                </a:lnTo>
                <a:lnTo>
                  <a:pt x="2928581" y="5857240"/>
                </a:lnTo>
                <a:lnTo>
                  <a:pt x="2629186" y="5842122"/>
                </a:lnTo>
                <a:cubicBezTo>
                  <a:pt x="1152412" y="5692147"/>
                  <a:pt x="0" y="4444965"/>
                  <a:pt x="0" y="2928621"/>
                </a:cubicBezTo>
                <a:cubicBezTo>
                  <a:pt x="0" y="1311188"/>
                  <a:pt x="1311188" y="0"/>
                  <a:pt x="2928621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15" r="-115"/>
            </a:stretch>
          </a:blipFill>
        </p:spPr>
        <p:txBody>
          <a:bodyPr wrap="square" tIns="4572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20D163-75DF-7341-9416-28A6544E64C8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00A14F8C-0968-53B4-FC21-9837A2AB4FE9}"/>
              </a:ext>
            </a:extLst>
          </p:cNvPr>
          <p:cNvSpPr/>
          <p:nvPr userDrawn="1"/>
        </p:nvSpPr>
        <p:spPr>
          <a:xfrm>
            <a:off x="11436854" y="0"/>
            <a:ext cx="755146" cy="5857241"/>
          </a:xfrm>
          <a:custGeom>
            <a:avLst/>
            <a:gdLst>
              <a:gd name="connsiteX0" fmla="*/ 755146 w 755146"/>
              <a:gd name="connsiteY0" fmla="*/ 3864479 h 5857241"/>
              <a:gd name="connsiteX1" fmla="*/ 755146 w 755146"/>
              <a:gd name="connsiteY1" fmla="*/ 5857241 h 5857241"/>
              <a:gd name="connsiteX2" fmla="*/ 0 w 755146"/>
              <a:gd name="connsiteY2" fmla="*/ 5857241 h 5857241"/>
              <a:gd name="connsiteX3" fmla="*/ 0 w 755146"/>
              <a:gd name="connsiteY3" fmla="*/ 5047474 h 5857241"/>
              <a:gd name="connsiteX4" fmla="*/ 52819 w 755146"/>
              <a:gd name="connsiteY4" fmla="*/ 4999469 h 5857241"/>
              <a:gd name="connsiteX5" fmla="*/ 680447 w 755146"/>
              <a:gd name="connsiteY5" fmla="*/ 4068573 h 5857241"/>
              <a:gd name="connsiteX6" fmla="*/ 0 w 755146"/>
              <a:gd name="connsiteY6" fmla="*/ 0 h 5857241"/>
              <a:gd name="connsiteX7" fmla="*/ 755146 w 755146"/>
              <a:gd name="connsiteY7" fmla="*/ 0 h 5857241"/>
              <a:gd name="connsiteX8" fmla="*/ 755146 w 755146"/>
              <a:gd name="connsiteY8" fmla="*/ 1992764 h 5857241"/>
              <a:gd name="connsiteX9" fmla="*/ 680447 w 755146"/>
              <a:gd name="connsiteY9" fmla="*/ 1788670 h 5857241"/>
              <a:gd name="connsiteX10" fmla="*/ 52819 w 755146"/>
              <a:gd name="connsiteY10" fmla="*/ 857773 h 5857241"/>
              <a:gd name="connsiteX11" fmla="*/ 0 w 755146"/>
              <a:gd name="connsiteY11" fmla="*/ 809768 h 5857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5146" h="5857241">
                <a:moveTo>
                  <a:pt x="755146" y="3864479"/>
                </a:moveTo>
                <a:lnTo>
                  <a:pt x="755146" y="5857241"/>
                </a:lnTo>
                <a:lnTo>
                  <a:pt x="0" y="5857241"/>
                </a:lnTo>
                <a:lnTo>
                  <a:pt x="0" y="5047474"/>
                </a:lnTo>
                <a:lnTo>
                  <a:pt x="52819" y="4999469"/>
                </a:lnTo>
                <a:cubicBezTo>
                  <a:pt x="317807" y="4734481"/>
                  <a:pt x="532250" y="4418949"/>
                  <a:pt x="680447" y="4068573"/>
                </a:cubicBezTo>
                <a:close/>
                <a:moveTo>
                  <a:pt x="0" y="0"/>
                </a:moveTo>
                <a:lnTo>
                  <a:pt x="755146" y="0"/>
                </a:lnTo>
                <a:lnTo>
                  <a:pt x="755146" y="1992764"/>
                </a:lnTo>
                <a:lnTo>
                  <a:pt x="680447" y="1788670"/>
                </a:lnTo>
                <a:cubicBezTo>
                  <a:pt x="532250" y="1438294"/>
                  <a:pt x="317807" y="1122761"/>
                  <a:pt x="52819" y="857773"/>
                </a:cubicBezTo>
                <a:lnTo>
                  <a:pt x="0" y="8097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70940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6" pos="3840">
          <p15:clr>
            <a:srgbClr val="FBAE40"/>
          </p15:clr>
        </p15:guide>
        <p15:guide id="7" orient="horz" pos="367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4999"/>
            <a:ext cx="9038001" cy="148018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8" y="2333860"/>
            <a:ext cx="9038001" cy="3523381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1600"/>
            </a:lvl1pPr>
            <a:lvl2pPr marL="685800" indent="-4572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32AB-D200-AE4A-8FF8-246AD1144EA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536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7.xml"/><Relationship Id="rId48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49.xml"/><Relationship Id="rId50" Type="http://schemas.openxmlformats.org/officeDocument/2006/relationships/slideLayout" Target="../slideLayouts/slideLayout50.xml"/><Relationship Id="rId51" Type="http://schemas.openxmlformats.org/officeDocument/2006/relationships/slideLayout" Target="../slideLayouts/slideLayout51.xml"/><Relationship Id="rId52" Type="http://schemas.openxmlformats.org/officeDocument/2006/relationships/slideLayout" Target="../slideLayouts/slideLayout52.xml"/><Relationship Id="rId5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10923935" cy="7556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9" y="2129475"/>
            <a:ext cx="10923933" cy="3726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028" y="6237288"/>
            <a:ext cx="1499574" cy="6207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fld id="{492782E5-AE25-DD49-AF05-236D09A06EC0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24098" y="6237288"/>
            <a:ext cx="3777267" cy="6207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1372" y="6237288"/>
            <a:ext cx="556591" cy="6207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94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45" r:id="rId22"/>
    <p:sldLayoutId id="2147483946" r:id="rId23"/>
    <p:sldLayoutId id="2147483947" r:id="rId24"/>
    <p:sldLayoutId id="2147483948" r:id="rId25"/>
    <p:sldLayoutId id="2147483949" r:id="rId26"/>
    <p:sldLayoutId id="2147483950" r:id="rId27"/>
    <p:sldLayoutId id="2147483951" r:id="rId28"/>
    <p:sldLayoutId id="2147483952" r:id="rId29"/>
    <p:sldLayoutId id="2147483953" r:id="rId30"/>
    <p:sldLayoutId id="2147483954" r:id="rId31"/>
    <p:sldLayoutId id="2147483955" r:id="rId32"/>
    <p:sldLayoutId id="2147483956" r:id="rId33"/>
    <p:sldLayoutId id="2147483957" r:id="rId34"/>
    <p:sldLayoutId id="2147483958" r:id="rId35"/>
    <p:sldLayoutId id="2147483959" r:id="rId36"/>
    <p:sldLayoutId id="2147483960" r:id="rId37"/>
    <p:sldLayoutId id="2147483961" r:id="rId38"/>
    <p:sldLayoutId id="2147483962" r:id="rId39"/>
    <p:sldLayoutId id="2147483963" r:id="rId40"/>
    <p:sldLayoutId id="2147483964" r:id="rId41"/>
    <p:sldLayoutId id="2147483965" r:id="rId42"/>
    <p:sldLayoutId id="2147483966" r:id="rId43"/>
    <p:sldLayoutId id="2147483967" r:id="rId44"/>
    <p:sldLayoutId id="2147483968" r:id="rId45"/>
    <p:sldLayoutId id="2147483969" r:id="rId46"/>
    <p:sldLayoutId id="2147483970" r:id="rId47"/>
    <p:sldLayoutId id="2147483971" r:id="rId48"/>
    <p:sldLayoutId id="2147483972" r:id="rId49"/>
    <p:sldLayoutId id="2147483973" r:id="rId50"/>
    <p:sldLayoutId id="2147483974" r:id="rId51"/>
    <p:sldLayoutId id="2147483975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39.jpe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0.jpe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41.jpeg"/><Relationship Id="rId3" Type="http://schemas.openxmlformats.org/officeDocument/2006/relationships/image" Target="../media/image4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43.png"/><Relationship Id="rId3" Type="http://schemas.openxmlformats.org/officeDocument/2006/relationships/image" Target="../media/image44.jpe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24.jpeg"/><Relationship Id="rId3" Type="http://schemas.openxmlformats.org/officeDocument/2006/relationships/image" Target="../media/image45.jpeg"/><Relationship Id="rId4" Type="http://schemas.openxmlformats.org/officeDocument/2006/relationships/image" Target="../media/image46.jpe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4.jpeg"/><Relationship Id="rId3" Type="http://schemas.openxmlformats.org/officeDocument/2006/relationships/image" Target="../media/image27.jpe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8.jpeg"/><Relationship Id="rId3" Type="http://schemas.openxmlformats.org/officeDocument/2006/relationships/image" Target="../media/image29.jpe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30.jpe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1.jpe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Relationship Id="rId4" Type="http://schemas.openxmlformats.org/officeDocument/2006/relationships/image" Target="../media/image3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7.jpeg"/><Relationship Id="rId3" Type="http://schemas.openxmlformats.org/officeDocument/2006/relationships/image" Target="../media/image24.jpe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68062A5-2B60-1500-9183-2C5AF705C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911" y="0"/>
            <a:ext cx="704205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BA1139-C8E2-E3BE-C82A-981C149C9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382237"/>
            <a:ext cx="4714883" cy="4093526"/>
          </a:xfrm>
        </p:spPr>
        <p:txBody>
          <a:bodyPr anchor="ctr" wrap="square">
            <a:normAutofit/>
          </a:bodyPr>
          <a:lstStyle/>
          <a:p>
            <a:r>
              <a:rPr sz="3000">
                <a:latin typeface="Arial"/>
              </a:rPr>
              <a:t>Παραμύθια με Δίδαγμα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EFAA1B0D-9EE9-2B29-139A-AB45D2D7A8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0438" y="1382237"/>
            <a:ext cx="6209067" cy="366716"/>
          </a:xfrm>
        </p:spPr>
        <p:txBody>
          <a:bodyPr wrap="square">
            <a:normAutofit/>
          </a:bodyPr>
          <a:lstStyle/>
          <a:p>
            <a:r>
              <a:rPr sz="1500">
                <a:latin typeface="Arial"/>
              </a:rPr>
              <a:t>Δικαιοσύνη, Αλήθεια &amp; Ελευθερία – Επιλέγοντας το σωστό, ακόμη κι όταν είναι δύσκολο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D19CD91-8E94-AD18-1C28-D85D63DEF2A5}"/>
              </a:ext>
            </a:extLst>
          </p:cNvPr>
          <p:cNvSpPr txBox="1"/>
          <p:nvPr/>
        </p:nvSpPr>
        <p:spPr>
          <a:xfrm>
            <a:off x="634028" y="5657671"/>
            <a:ext cx="3597275" cy="120032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sz="800">
                <a:latin typeface="Arial"/>
              </a:rPr>
              <a:t>📌 Τάξη: Δ΄ Δημοτικού</a:t>
            </a:r>
          </a:p>
          <a:p>
            <a:r>
              <a:rPr sz="800">
                <a:latin typeface="Arial"/>
              </a:rPr>
              <a:t>📌 Τύπος μαθήματος: Νέα γνώση</a:t>
            </a:r>
          </a:p>
          <a:p/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A3A6C90-A5EF-695D-C944-37C294136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552" y="1946974"/>
            <a:ext cx="3015030" cy="29640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EA2C51DC-482F-C2A8-9C67-51F2448D0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670" y="64392"/>
            <a:ext cx="1148647" cy="1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49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A78FF6-5D89-17EA-777F-C0F0D5E99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sz="1900">
                <a:solidFill>
                  <a:srgbClr val="000000"/>
                </a:solidFill>
                <a:latin typeface="Arial"/>
              </a:rPr>
              <a:t>Γιατί οι κανόνες προστατεύουν την ελευθερία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8F2BA7-A596-F6C4-9DD4-D2FF598A54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1761564"/>
            <a:ext cx="7652722" cy="4462389"/>
          </a:xfrm>
        </p:spPr>
        <p:txBody>
          <a:bodyPr wrap="square">
            <a:normAutofit/>
          </a:bodyPr>
          <a:lstStyle/>
          <a:p/>
          <a:p>
            <a:r>
              <a:rPr sz="1000">
                <a:solidFill>
                  <a:srgbClr val="000000"/>
                </a:solidFill>
                <a:latin typeface="Arial"/>
              </a:rPr>
              <a:t>Οι κανόνες προστατεύουν την ασφάλειά μας.</a:t>
            </a:r>
          </a:p>
          <a:p>
            <a:r>
              <a:rPr sz="1000">
                <a:solidFill>
                  <a:srgbClr val="000000"/>
                </a:solidFill>
                <a:latin typeface="Arial"/>
              </a:rPr>
              <a:t>Οι κανόνες προστατεύουν τα δικαιώματά μας.</a:t>
            </a:r>
          </a:p>
          <a:p>
            <a:r>
              <a:rPr sz="1000">
                <a:solidFill>
                  <a:srgbClr val="000000"/>
                </a:solidFill>
                <a:latin typeface="Arial"/>
              </a:rPr>
              <a:t>Όλοι ακολουθούν τους ίδιους κανόνες.</a:t>
            </a:r>
          </a:p>
          <a:p>
            <a:r>
              <a:rPr sz="1000">
                <a:solidFill>
                  <a:srgbClr val="000000"/>
                </a:solidFill>
                <a:latin typeface="Arial"/>
              </a:rPr>
              <a:t>Οι κανόνες μας βοηθούν να συνεργαζόμαστε.</a:t>
            </a:r>
          </a:p>
          <a:p>
            <a:r>
              <a:rPr sz="1000">
                <a:solidFill>
                  <a:srgbClr val="000000"/>
                </a:solidFill>
                <a:latin typeface="Arial"/>
              </a:rPr>
              <a:t>Οι κανόνες κάνουν την ελευθερία δίκαιη.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328FBFE-B36A-8BEB-E6A8-6E8C04A96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850" y="317023"/>
            <a:ext cx="4667965" cy="622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4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622FF-7066-4EAE-AED0-833829DFE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0" y="368939"/>
            <a:ext cx="4731711" cy="1032061"/>
          </a:xfrm>
        </p:spPr>
        <p:txBody>
          <a:bodyPr wrap="square">
            <a:normAutofit/>
          </a:bodyPr>
          <a:lstStyle/>
          <a:p>
            <a:r>
              <a:rPr sz="1800">
                <a:solidFill>
                  <a:srgbClr val="003228"/>
                </a:solidFill>
                <a:latin typeface="Arial"/>
              </a:rPr>
              <a:t>Παραδείγματα από την καθημερινή ζωή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321FB7-F978-BF57-766F-20DE7F04B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770" y="368939"/>
            <a:ext cx="4724400" cy="59055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476B8472-4D66-B898-01D3-199DB22CE2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26250" y="1748475"/>
            <a:ext cx="6540500" cy="5109525"/>
          </a:xfrm>
        </p:spPr>
        <p:txBody>
          <a:bodyPr wrap="square">
            <a:normAutofit/>
          </a:bodyPr>
          <a:lstStyle/>
          <a:p>
            <a:r>
              <a:rPr sz="900">
                <a:solidFill>
                  <a:srgbClr val="000000"/>
                </a:solidFill>
                <a:latin typeface="Arial"/>
              </a:rPr>
              <a:t>Στο σχολείο: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Περιμένουμε τη σειρά μας.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Σηκώνουμε το χέρι πριν μιλήσουμε.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Παραδεχόμαστε ένα λάθος.</a:t>
            </a:r>
          </a:p>
          <a:p>
            <a:br/>
          </a:p>
          <a:p>
            <a:r>
              <a:rPr sz="900">
                <a:solidFill>
                  <a:srgbClr val="000000"/>
                </a:solidFill>
                <a:latin typeface="Arial"/>
              </a:rPr>
              <a:t>Στο σπίτι: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Μοιραζόμαστε με τα αδέλφια μας.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Λέμε την αλήθεια.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Σεβόμαστε τον προσωπικό χώρο.</a:t>
            </a:r>
          </a:p>
        </p:txBody>
      </p:sp>
    </p:spTree>
    <p:extLst>
      <p:ext uri="{BB962C8B-B14F-4D97-AF65-F5344CB8AC3E}">
        <p14:creationId xmlns:p14="http://schemas.microsoft.com/office/powerpoint/2010/main" val="3275657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32FBD6-9908-5E73-2146-EC3078FC3EA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0040" y="1783080"/>
            <a:ext cx="4937760" cy="2926080"/>
          </a:xfrm>
        </p:spPr>
        <p:txBody>
          <a:bodyPr wrap="square">
            <a:normAutofit/>
          </a:bodyPr>
          <a:lstStyle/>
          <a:p>
            <a:r>
              <a:rPr sz="1800">
                <a:solidFill>
                  <a:srgbClr val="003228"/>
                </a:solidFill>
                <a:latin typeface="Arial"/>
              </a:rPr>
              <a:t>Ισλαμικές αξίες και ηθικά διδάγματα</a:t>
            </a:r>
          </a:p>
          <a:p>
            <a:r>
              <a:rPr sz="1500">
                <a:solidFill>
                  <a:srgbClr val="003228"/>
                </a:solidFill>
                <a:latin typeface="Arial"/>
              </a:rPr>
              <a:t>Η δικαιοσύνη (Adl) είναι βασική αξία στο Ισλάμ.</a:t>
            </a:r>
          </a:p>
          <a:p>
            <a:r>
              <a:rPr sz="1500">
                <a:solidFill>
                  <a:srgbClr val="003228"/>
                </a:solidFill>
                <a:latin typeface="Arial"/>
              </a:rPr>
              <a:t>Η ειλικρίνεια (Sidq) επαινείται στο Κοράνι.</a:t>
            </a:r>
          </a:p>
          <a:p>
            <a:r>
              <a:rPr sz="1500">
                <a:solidFill>
                  <a:srgbClr val="003228"/>
                </a:solidFill>
                <a:latin typeface="Arial"/>
              </a:rPr>
              <a:t>Η ελευθερία είναι ευθύνη (Amanah).</a:t>
            </a:r>
          </a:p>
          <a:p>
            <a:r>
              <a:rPr sz="1500">
                <a:solidFill>
                  <a:srgbClr val="003228"/>
                </a:solidFill>
                <a:latin typeface="Arial"/>
              </a:rPr>
              <a:t>Δεν πρέπει να βλάπτουμε τον εαυτό μας ή τους άλλους.</a:t>
            </a:r>
          </a:p>
          <a:p>
            <a:r>
              <a:rPr sz="1500">
                <a:solidFill>
                  <a:srgbClr val="003228"/>
                </a:solidFill>
                <a:latin typeface="Arial"/>
              </a:rPr>
              <a:t>Ο καλός χαρακτήρας φέρνει καλό στη ζωή.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332B3AB-5F7B-1F12-FEC3-37AD4139A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0627" y="575733"/>
            <a:ext cx="4279900" cy="57065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1983BD6-28BE-CAEC-4349-EA1B48640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450" y="0"/>
            <a:ext cx="2330354" cy="23939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4F9C9CB-3693-2AAA-12A9-B57FCC031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349202" y="1038225"/>
            <a:ext cx="1916206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71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1862352-BA6C-0D6E-9468-CAADD8EB6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695" y="0"/>
            <a:ext cx="1347836" cy="2137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D511CF0-D7B4-D691-CE58-BD9F62283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69" y="630240"/>
            <a:ext cx="7239000" cy="559752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7B1D2AE-2C11-2F6B-03AD-F8506EC9A04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73037" y="1394463"/>
            <a:ext cx="4000494" cy="4833297"/>
          </a:xfrm>
        </p:spPr>
        <p:txBody>
          <a:bodyPr wrap="square">
            <a:normAutofit/>
          </a:bodyPr>
          <a:lstStyle/>
          <a:p>
            <a:r>
              <a:rPr sz="1500">
                <a:solidFill>
                  <a:srgbClr val="FFFFFF"/>
                </a:solidFill>
                <a:latin typeface="Arial"/>
              </a:rPr>
              <a:t>Αναστοχασμός</a:t>
            </a:r>
          </a:p>
          <a:p>
            <a:br/>
          </a:p>
          <a:p>
            <a:r>
              <a:rPr sz="1100">
                <a:solidFill>
                  <a:srgbClr val="FFFFFF"/>
                </a:solidFill>
                <a:latin typeface="Arial"/>
              </a:rPr>
              <a:t>Σκέψου:</a:t>
            </a:r>
          </a:p>
          <a:p>
            <a:r>
              <a:rPr sz="1100">
                <a:solidFill>
                  <a:srgbClr val="FFFFFF"/>
                </a:solidFill>
                <a:latin typeface="Arial"/>
              </a:rPr>
              <a:t>Πότε ήμουν δίκαιος/η;</a:t>
            </a:r>
          </a:p>
          <a:p>
            <a:r>
              <a:rPr sz="1100">
                <a:solidFill>
                  <a:srgbClr val="FFFFFF"/>
                </a:solidFill>
                <a:latin typeface="Arial"/>
              </a:rPr>
              <a:t>Πότε είπα την αλήθεια, ακόμη κι αν ήταν δύσκολο;</a:t>
            </a:r>
          </a:p>
          <a:p>
            <a:r>
              <a:rPr sz="1100">
                <a:solidFill>
                  <a:srgbClr val="FFFFFF"/>
                </a:solidFill>
                <a:latin typeface="Arial"/>
              </a:rPr>
              <a:t>Πώς χρησιμοποιώ την ελευθερία μου υπεύθυνα;</a:t>
            </a:r>
          </a:p>
          <a:p>
            <a:r>
              <a:rPr sz="1100">
                <a:solidFill>
                  <a:srgbClr val="FFFFFF"/>
                </a:solidFill>
                <a:latin typeface="Arial"/>
              </a:rPr>
              <a:t>Πώς επηρεάζουν οι επιλογές μου τους άλλους;</a:t>
            </a:r>
          </a:p>
          <a:p>
            <a:br/>
          </a:p>
          <a:p>
            <a:r>
              <a:rPr sz="1100">
                <a:solidFill>
                  <a:srgbClr val="FFFFFF"/>
                </a:solidFill>
                <a:latin typeface="Arial"/>
              </a:rPr>
              <a:t>Δικαιοσύνη + Αλήθεια + Ελευθερία = Δυνατός χαρακτήρας</a:t>
            </a:r>
          </a:p>
        </p:txBody>
      </p:sp>
    </p:spTree>
    <p:extLst>
      <p:ext uri="{BB962C8B-B14F-4D97-AF65-F5344CB8AC3E}">
        <p14:creationId xmlns:p14="http://schemas.microsoft.com/office/powerpoint/2010/main" val="3439160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xmlns="" id="{4CCA121E-09CC-63BA-E917-A3C24D6D9EEE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 wrap="square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/>
            <a:r>
              <a:rPr sz="1300">
                <a:solidFill>
                  <a:srgbClr val="000000"/>
                </a:solidFill>
                <a:latin typeface="Arial"/>
              </a:rPr>
              <a:t>Ερωτήσεις &amp; απαντήσεις.</a:t>
            </a:r>
          </a:p>
          <a:p>
            <a:r>
              <a:rPr sz="1300">
                <a:solidFill>
                  <a:srgbClr val="000000"/>
                </a:solidFill>
                <a:latin typeface="Arial"/>
              </a:rPr>
              <a:t>Συμμετέχουν όλοι.</a:t>
            </a:r>
          </a:p>
          <a:p>
            <a:r>
              <a:rPr sz="1300">
                <a:solidFill>
                  <a:srgbClr val="000000"/>
                </a:solidFill>
                <a:latin typeface="Arial"/>
              </a:rPr>
              <a:t>Πάρε μια κάρτα από την τράπουλα.</a:t>
            </a:r>
          </a:p>
          <a:p>
            <a:r>
              <a:rPr sz="1300">
                <a:solidFill>
                  <a:srgbClr val="000000"/>
                </a:solidFill>
                <a:latin typeface="Arial"/>
              </a:rPr>
              <a:t>Απάντησε στην ερώτηση.</a:t>
            </a:r>
          </a:p>
          <a:p>
            <a:r>
              <a:rPr sz="1300">
                <a:solidFill>
                  <a:srgbClr val="000000"/>
                </a:solidFill>
                <a:latin typeface="Arial"/>
              </a:rPr>
              <a:t>Προκάλεσε έναν συμμαθητή ή μια συμμαθήτρια.</a:t>
            </a:r>
          </a:p>
          <a:p>
            <a:r>
              <a:rPr sz="1300">
                <a:solidFill>
                  <a:srgbClr val="000000"/>
                </a:solidFill>
                <a:latin typeface="Arial"/>
              </a:rPr>
              <a:t>Να είσαι καλός/ή και να βοηθάς τους άλλους.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C776FE8-44DA-EDC2-79C6-824E74AC6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sz="2300">
                <a:solidFill>
                  <a:srgbClr val="003228"/>
                </a:solidFill>
                <a:latin typeface="Arial"/>
              </a:rPr>
              <a:t>Ώρα για παιχνίδι!</a:t>
            </a:r>
          </a:p>
        </p:txBody>
      </p:sp>
    </p:spTree>
    <p:extLst>
      <p:ext uri="{BB962C8B-B14F-4D97-AF65-F5344CB8AC3E}">
        <p14:creationId xmlns:p14="http://schemas.microsoft.com/office/powerpoint/2010/main" val="3910443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1ED875E-355A-8F8B-3048-1336CDEEE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27" y="1009658"/>
            <a:ext cx="5075596" cy="46100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13A1ED0-A1A0-8033-9CAC-EC716D103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0"/>
            <a:ext cx="6095990" cy="68580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B0A0EFBE-ECFB-E5E1-33DB-1CC624C174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4360" y="640080"/>
            <a:ext cx="4206240" cy="4023360"/>
          </a:xfrm>
        </p:spPr>
        <p:txBody>
          <a:bodyPr wrap="square">
            <a:normAutofit/>
          </a:bodyPr>
          <a:lstStyle/>
          <a:p>
            <a:r>
              <a:rPr sz="1900">
                <a:solidFill>
                  <a:srgbClr val="FFFFFF"/>
                </a:solidFill>
                <a:latin typeface="Arial"/>
              </a:rPr>
              <a:t>Τελικό μήνυμα</a:t>
            </a:r>
          </a:p>
          <a:p>
            <a:br/>
          </a:p>
          <a:p>
            <a:r>
              <a:rPr sz="1500">
                <a:solidFill>
                  <a:srgbClr val="003228"/>
                </a:solidFill>
                <a:latin typeface="Arial"/>
              </a:rPr>
              <a:t>Η δικαιοσύνη μάς κάνει καλούς.</a:t>
            </a:r>
          </a:p>
          <a:p>
            <a:r>
              <a:rPr sz="1500">
                <a:solidFill>
                  <a:srgbClr val="003228"/>
                </a:solidFill>
                <a:latin typeface="Arial"/>
              </a:rPr>
              <a:t>Η αλήθεια μάς κάνει αξιόπιστους.</a:t>
            </a:r>
          </a:p>
          <a:p>
            <a:r>
              <a:rPr sz="1500">
                <a:solidFill>
                  <a:srgbClr val="003228"/>
                </a:solidFill>
                <a:latin typeface="Arial"/>
              </a:rPr>
              <a:t>Η ελευθερία μάς κάνει υπεύθυνους.</a:t>
            </a:r>
          </a:p>
          <a:p>
            <a:br/>
          </a:p>
          <a:p>
            <a:r>
              <a:rPr sz="1500">
                <a:solidFill>
                  <a:srgbClr val="003228"/>
                </a:solidFill>
                <a:latin typeface="Arial"/>
              </a:rPr>
              <a:t>Όταν επιλέγουμε το σωστό,</a:t>
            </a:r>
          </a:p>
          <a:p>
            <a:r>
              <a:rPr sz="1500">
                <a:solidFill>
                  <a:srgbClr val="003228"/>
                </a:solidFill>
                <a:latin typeface="Arial"/>
              </a:rPr>
              <a:t>μεγαλώνουμε δυνατοί — όπως ο τρίτος σπόρος.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3B695E29-8EE5-1CDB-2832-F85347000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 dirty="0">
              <a:solidFill>
                <a:srgbClr val="FFFFFF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E6D0DCF-6DDB-5E03-5248-0D00E54D3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794" y="421241"/>
            <a:ext cx="4772403" cy="601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14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A70B815-C15D-FF1E-66EF-11566B089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43D6BE1-8C95-C399-A151-C7E3D442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3579" y="654240"/>
            <a:ext cx="4054382" cy="57910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354DB6-CB75-E1BE-A9C3-11C423172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3660" y="654240"/>
            <a:ext cx="3774301" cy="746760"/>
          </a:xfrm>
        </p:spPr>
        <p:txBody>
          <a:bodyPr wrap="square">
            <a:normAutofit/>
          </a:bodyPr>
          <a:lstStyle/>
          <a:p>
            <a:r>
              <a:rPr sz="2000">
                <a:solidFill>
                  <a:srgbClr val="000000"/>
                </a:solidFill>
                <a:latin typeface="Arial"/>
              </a:rPr>
              <a:t>Τι αφορά αυτό το μάθημα;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B9AB40-90AB-4082-56C9-F9FCA5CE61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95592" y="1748475"/>
            <a:ext cx="3762370" cy="4107811"/>
          </a:xfrm>
        </p:spPr>
        <p:txBody>
          <a:bodyPr vert="horz" lIns="91440" tIns="45720" rIns="91440" bIns="45720" rtlCol="0" anchor="t" wrap="square">
            <a:normAutofit/>
          </a:bodyPr>
          <a:lstStyle/>
          <a:p>
            <a:r>
              <a:rPr sz="1200">
                <a:solidFill>
                  <a:srgbClr val="000000"/>
                </a:solidFill>
                <a:latin typeface="Arial"/>
              </a:rPr>
              <a:t>Τρεις σημαντικές αξίες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Δικαιοσύνη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Αντιμετωπίζουμε τους ανθρώπους ισότιμα και με σεβασμό.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Αλήθεια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Λέμε τι πραγματικά συνέβη, ακόμη κι όταν είναι δύσκολο.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Ελευθερία</a:t>
            </a:r>
          </a:p>
          <a:p>
            <a:r>
              <a:rPr sz="900">
                <a:solidFill>
                  <a:srgbClr val="000000"/>
                </a:solidFill>
                <a:latin typeface="Arial"/>
              </a:rPr>
              <a:t>Έχουμε επιλογές, αλλά σεβόμαστε τους κανόνες.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19D2F89-5B25-E959-E9A4-ED7C4D55A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251" y="654240"/>
            <a:ext cx="4803854" cy="579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4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58EAF8-377A-5769-2DAD-849DAA80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182880"/>
            <a:ext cx="6217920" cy="777240"/>
          </a:xfrm>
        </p:spPr>
        <p:txBody>
          <a:bodyPr wrap="square">
            <a:normAutofit/>
          </a:bodyPr>
          <a:lstStyle/>
          <a:p>
            <a:r>
              <a:rPr sz="2400">
                <a:solidFill>
                  <a:srgbClr val="FFFFFF"/>
                </a:solidFill>
                <a:latin typeface="Arial"/>
              </a:rPr>
              <a:t>Ιστορία: Οι τρεις σπόροι της δικαιοσύνης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79A7E40-A92B-3E03-F868-F2515C089EB0}"/>
              </a:ext>
            </a:extLst>
          </p:cNvPr>
          <p:cNvSpPr txBox="1"/>
          <p:nvPr/>
        </p:nvSpPr>
        <p:spPr>
          <a:xfrm>
            <a:off x="502920" y="960120"/>
            <a:ext cx="6309360" cy="347472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normAutofit/>
          </a:bodyPr>
          <a:lstStyle/>
          <a:p>
            <a:r>
              <a:rPr sz="1200">
                <a:solidFill>
                  <a:srgbClr val="FFFFFF"/>
                </a:solidFill>
                <a:latin typeface="Arial"/>
              </a:rPr>
              <a:t>Μια μητέρα έδωσε σε καθένα από τα τρία παιδιά της έναν σπόρο.</a:t>
            </a:r>
          </a:p>
          <a:p>
            <a:br/>
          </a:p>
          <a:p>
            <a:r>
              <a:rPr sz="1200">
                <a:solidFill>
                  <a:srgbClr val="FFFFFF"/>
                </a:solidFill>
                <a:latin typeface="Arial"/>
              </a:rPr>
              <a:t>Είπε:</a:t>
            </a:r>
          </a:p>
          <a:p>
            <a:r>
              <a:rPr sz="1200">
                <a:solidFill>
                  <a:srgbClr val="FFFFFF"/>
                </a:solidFill>
                <a:latin typeface="Arial"/>
              </a:rPr>
              <a:t>«Φύτεψέ τον με τον πιο δίκαιο και ειλικρινή τρόπο που μπορείς.»</a:t>
            </a:r>
          </a:p>
          <a:p>
            <a:r>
              <a:rPr sz="1200">
                <a:solidFill>
                  <a:srgbClr val="FFFFFF"/>
                </a:solidFill>
                <a:latin typeface="Arial"/>
              </a:rPr>
              <a:t>Το πρώτο παιδί έκρυψε τον σπόρο.</a:t>
            </a:r>
          </a:p>
          <a:p>
            <a:r>
              <a:rPr sz="1200">
                <a:solidFill>
                  <a:srgbClr val="FFFFFF"/>
                </a:solidFill>
                <a:latin typeface="Arial"/>
              </a:rPr>
              <a:t>Το δεύτερο τον αντάλλαξε και είπε ψέματα.</a:t>
            </a:r>
          </a:p>
          <a:p>
            <a:r>
              <a:rPr sz="1200">
                <a:solidFill>
                  <a:srgbClr val="FFFFFF"/>
                </a:solidFill>
                <a:latin typeface="Arial"/>
              </a:rPr>
              <a:t>Το τρίτο τον φύτεψε στον κοινό κήπο.</a:t>
            </a:r>
          </a:p>
          <a:p>
            <a:br/>
          </a:p>
          <a:p>
            <a:r>
              <a:rPr sz="1200">
                <a:solidFill>
                  <a:srgbClr val="FFFFFF"/>
                </a:solidFill>
                <a:latin typeface="Arial"/>
              </a:rPr>
              <a:t>Μόνο ο τρίτος σπόρος μεγάλωσε ψηλός και δυνατός.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3221B4E-4B46-C83D-E325-07AF66974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077" y="794514"/>
            <a:ext cx="4474645" cy="52689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ADE8B11-2415-E76B-85B8-AC97627DF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799" y="1919461"/>
            <a:ext cx="27432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53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A616CB-D5F6-6FB0-E5C0-28F232320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2" y="635000"/>
            <a:ext cx="5652462" cy="733428"/>
          </a:xfrm>
        </p:spPr>
        <p:txBody>
          <a:bodyPr wrap="square">
            <a:normAutofit/>
          </a:bodyPr>
          <a:lstStyle/>
          <a:p>
            <a:r>
              <a:rPr sz="1600">
                <a:latin typeface="Arial"/>
              </a:rPr>
              <a:t>Τρεις λέξεις-κλειδιά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xmlns="" id="{8758B31D-2E06-0E03-5031-E39D3569459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793317"/>
            <a:ext cx="3492500" cy="4429683"/>
          </a:xfrm>
        </p:spPr>
        <p:txBody>
          <a:bodyPr wrap="square">
            <a:normAutofit/>
          </a:bodyPr>
          <a:lstStyle/>
          <a:p>
            <a:r>
              <a:rPr sz="900">
                <a:latin typeface="Arial"/>
              </a:rPr>
              <a:t>Δικαιοσύνη</a:t>
            </a:r>
          </a:p>
          <a:p>
            <a:br/>
          </a:p>
          <a:p>
            <a:r>
              <a:rPr sz="900">
                <a:latin typeface="Arial"/>
              </a:rPr>
              <a:t>Αλήθεια</a:t>
            </a:r>
          </a:p>
          <a:p>
            <a:br/>
          </a:p>
          <a:p>
            <a:r>
              <a:rPr sz="900">
                <a:latin typeface="Arial"/>
              </a:rPr>
              <a:t>Ελευθερία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01B982B-92F8-3F53-0A12-DB9B33292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36" y="333375"/>
            <a:ext cx="4940803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0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4EC2B47-25E5-0F73-7C84-427A69A974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54880" y="320040"/>
            <a:ext cx="4297680" cy="4297680"/>
          </a:xfrm>
        </p:spPr>
        <p:txBody>
          <a:bodyPr wrap="square">
            <a:normAutofit/>
          </a:bodyPr>
          <a:lstStyle/>
          <a:p>
            <a:r>
              <a:rPr sz="2400">
                <a:solidFill>
                  <a:srgbClr val="003228"/>
                </a:solidFill>
                <a:latin typeface="Arial"/>
              </a:rPr>
              <a:t>Τι είναι η δικαιοσύνη;</a:t>
            </a:r>
          </a:p>
          <a:p>
            <a:r>
              <a:rPr sz="1900">
                <a:solidFill>
                  <a:srgbClr val="003228"/>
                </a:solidFill>
                <a:latin typeface="Arial"/>
              </a:rPr>
              <a:t>Δικαιοσύνη σημαίνει να δίνουμε σε όλους ίσες ευκαιρίες.</a:t>
            </a:r>
          </a:p>
          <a:p>
            <a:r>
              <a:rPr sz="1900">
                <a:solidFill>
                  <a:srgbClr val="003228"/>
                </a:solidFill>
                <a:latin typeface="Arial"/>
              </a:rPr>
              <a:t>Σημαίνει να μοιραζόμαστε και να περιμένουμε τη σειρά μας.</a:t>
            </a:r>
          </a:p>
          <a:p>
            <a:r>
              <a:rPr sz="1900">
                <a:solidFill>
                  <a:srgbClr val="003228"/>
                </a:solidFill>
                <a:latin typeface="Arial"/>
              </a:rPr>
              <a:t>Σημαίνει να ακολουθούμε τους ίδιους κανόνες με όλους.</a:t>
            </a:r>
          </a:p>
          <a:p>
            <a:r>
              <a:rPr sz="1900">
                <a:solidFill>
                  <a:srgbClr val="003228"/>
                </a:solidFill>
                <a:latin typeface="Arial"/>
              </a:rPr>
              <a:t>Σέβεται τις ανάγκες των άλλων.</a:t>
            </a:r>
          </a:p>
          <a:p>
            <a:r>
              <a:rPr sz="1900">
                <a:solidFill>
                  <a:srgbClr val="003228"/>
                </a:solidFill>
                <a:latin typeface="Arial"/>
              </a:rPr>
              <a:t>Δίκαιο δεν είναι πάντα «το ίδιο», αλλά «το σωστό».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715DA01-6FF3-9584-C8F0-57C7638D1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8537" y="200025"/>
            <a:ext cx="4843463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9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39F8E9-FB68-7002-88DC-5729C7C20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2" y="635000"/>
            <a:ext cx="5652469" cy="746759"/>
          </a:xfrm>
        </p:spPr>
        <p:txBody>
          <a:bodyPr wrap="square">
            <a:normAutofit/>
          </a:bodyPr>
          <a:lstStyle/>
          <a:p>
            <a:r>
              <a:rPr sz="2500">
                <a:solidFill>
                  <a:srgbClr val="FFFFFF"/>
                </a:solidFill>
                <a:latin typeface="Arial"/>
              </a:rPr>
              <a:t>Τι είναι η αλήθεια;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9CD231FD-A4C6-4B04-79D5-4FA64A491519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905493" y="1748476"/>
            <a:ext cx="5652469" cy="410876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/>
          <a:p>
            <a:r>
              <a:rPr sz="1200">
                <a:solidFill>
                  <a:srgbClr val="FFFFFF"/>
                </a:solidFill>
                <a:latin typeface="Arial"/>
              </a:rPr>
              <a:t>Αλήθεια σημαίνει να λέμε τι πραγματικά συνέβη.</a:t>
            </a:r>
          </a:p>
          <a:p>
            <a:r>
              <a:rPr sz="1200">
                <a:solidFill>
                  <a:srgbClr val="FFFFFF"/>
                </a:solidFill>
                <a:latin typeface="Arial"/>
              </a:rPr>
              <a:t>Η ειλικρίνεια χτίζει εμπιστοσύνη.</a:t>
            </a:r>
          </a:p>
          <a:p>
            <a:r>
              <a:rPr sz="1200">
                <a:solidFill>
                  <a:srgbClr val="FFFFFF"/>
                </a:solidFill>
                <a:latin typeface="Arial"/>
              </a:rPr>
              <a:t>Το να λες την αλήθεια μπορεί να είναι δύσκολο.</a:t>
            </a:r>
          </a:p>
          <a:p>
            <a:r>
              <a:rPr sz="1200">
                <a:solidFill>
                  <a:srgbClr val="FFFFFF"/>
                </a:solidFill>
                <a:latin typeface="Arial"/>
              </a:rPr>
              <a:t>Τα ψέματα χαλούν τις φιλίες.</a:t>
            </a:r>
          </a:p>
          <a:p>
            <a:r>
              <a:rPr sz="1200">
                <a:solidFill>
                  <a:srgbClr val="FFFFFF"/>
                </a:solidFill>
                <a:latin typeface="Arial"/>
              </a:rPr>
              <a:t>Οι ειλικρινείς άνθρωποι εμπιστεύονται περισσότερο.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4C0C709-E0C1-8A76-7C21-26DED5BA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329252"/>
            <a:ext cx="2673488" cy="30076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2A16437-ED6C-EA85-594B-7C9025244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3336926"/>
            <a:ext cx="2673488" cy="319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7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E70592-6C14-4747-2204-2E40FA8A3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453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ED2EB4-EF52-FA8D-3DEE-4BD9AABBA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565" y="1307877"/>
            <a:ext cx="4946650" cy="4242245"/>
          </a:xfrm>
        </p:spPr>
        <p:txBody>
          <a:bodyPr wrap="square">
            <a:normAutofit/>
          </a:bodyPr>
          <a:lstStyle/>
          <a:p>
            <a:r>
              <a:rPr sz="2400">
                <a:solidFill>
                  <a:srgbClr val="FFFFFF"/>
                </a:solidFill>
                <a:latin typeface="Arial"/>
              </a:rPr>
              <a:t>Ελευθερία με όρια</a:t>
            </a:r>
            <a:br/>
            <a:br/>
            <a:r>
              <a:rPr sz="2400">
                <a:solidFill>
                  <a:srgbClr val="FFFFFF"/>
                </a:solidFill>
                <a:latin typeface="Arial"/>
              </a:rPr>
              <a:t>Ελευθερία σημαίνει να έχουμε επιλογές.</a:t>
            </a:r>
            <a:br/>
            <a:r>
              <a:rPr sz="2400">
                <a:solidFill>
                  <a:srgbClr val="FFFFFF"/>
                </a:solidFill>
                <a:latin typeface="Arial"/>
              </a:rPr>
              <a:t>Οι κανόνες προστατεύουν την ασφάλεια όλων.</a:t>
            </a:r>
            <a:br/>
            <a:r>
              <a:rPr sz="2400">
                <a:solidFill>
                  <a:srgbClr val="FFFFFF"/>
                </a:solidFill>
                <a:latin typeface="Arial"/>
              </a:rPr>
              <a:t>Ελευθερία δεν σημαίνει κάνω ό,τι θέλω.</a:t>
            </a:r>
            <a:br/>
            <a:r>
              <a:rPr sz="2400">
                <a:solidFill>
                  <a:srgbClr val="FFFFFF"/>
                </a:solidFill>
                <a:latin typeface="Arial"/>
              </a:rPr>
              <a:t>Η ελευθερία μεγαλώνει όταν δρούμε υπεύθυνα.</a:t>
            </a:r>
            <a:br/>
            <a:r>
              <a:rPr sz="2400">
                <a:solidFill>
                  <a:srgbClr val="FFFFFF"/>
                </a:solidFill>
                <a:latin typeface="Arial"/>
              </a:rPr>
              <a:t>Χωρίς όρια, η ελευθερία μπορεί να βλάψει άλλους.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BB5546-22AC-8C02-6B73-150F51E11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350" y="0"/>
            <a:ext cx="494665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CEA4ADA-C923-3007-4BE1-B49BED87D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718674" y="3651250"/>
            <a:ext cx="1933575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56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E75462E-680C-F016-6F67-C388DFCE4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014" y="0"/>
            <a:ext cx="577898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16D449-94AC-FA54-12AB-0A570DA9C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4525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D8FE7B1-2691-F044-C0E5-6CE802487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28" y="1320800"/>
            <a:ext cx="10923944" cy="4362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CC4D3C-EDC6-DE38-B44A-D89609DDE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868680"/>
            <a:ext cx="8046720" cy="3108960"/>
          </a:xfrm>
        </p:spPr>
        <p:txBody>
          <a:bodyPr wrap="square">
            <a:normAutofit/>
          </a:bodyPr>
          <a:lstStyle/>
          <a:p>
            <a:r>
              <a:rPr sz="2300">
                <a:solidFill>
                  <a:srgbClr val="464646"/>
                </a:solidFill>
                <a:latin typeface="Arial"/>
              </a:rPr>
              <a:t>Γιατί η αλήθεια χτίζει εμπιστοσύνη</a:t>
            </a:r>
            <a:br/>
            <a:r>
              <a:rPr sz="2300">
                <a:solidFill>
                  <a:srgbClr val="464646"/>
                </a:solidFill>
                <a:latin typeface="Arial"/>
              </a:rPr>
              <a:t>Όταν λέμε την αλήθεια, οι άνθρωποι νιώθουν ασφαλείς.</a:t>
            </a:r>
            <a:br/>
            <a:r>
              <a:rPr sz="2300">
                <a:solidFill>
                  <a:srgbClr val="464646"/>
                </a:solidFill>
                <a:latin typeface="Arial"/>
              </a:rPr>
              <a:t>Οι εκπαιδευτικοί εμπιστεύονται τους ειλικρινείς μαθητές.</a:t>
            </a:r>
            <a:br/>
            <a:r>
              <a:rPr sz="2300">
                <a:solidFill>
                  <a:srgbClr val="464646"/>
                </a:solidFill>
                <a:latin typeface="Arial"/>
              </a:rPr>
              <a:t>Οι φίλοι νιώθουν σεβασμό.</a:t>
            </a:r>
            <a:br/>
            <a:r>
              <a:rPr sz="2300">
                <a:solidFill>
                  <a:srgbClr val="464646"/>
                </a:solidFill>
                <a:latin typeface="Arial"/>
              </a:rPr>
              <a:t>Τα ψέματα δημιουργούν φόβο και σύγχυση.</a:t>
            </a:r>
            <a:br/>
            <a:r>
              <a:rPr sz="2300">
                <a:solidFill>
                  <a:srgbClr val="464646"/>
                </a:solidFill>
                <a:latin typeface="Arial"/>
              </a:rPr>
              <a:t>Η εμπιστοσύνη μεγαλώνει όταν είμαστε ειλικρινείς.</a:t>
            </a:r>
          </a:p>
        </p:txBody>
      </p:sp>
    </p:spTree>
    <p:extLst>
      <p:ext uri="{BB962C8B-B14F-4D97-AF65-F5344CB8AC3E}">
        <p14:creationId xmlns:p14="http://schemas.microsoft.com/office/powerpoint/2010/main" val="2697805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958F1D-1A52-97B5-F507-9F79D57E07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1761565"/>
            <a:ext cx="5266088" cy="4094722"/>
          </a:xfrm>
        </p:spPr>
        <p:txBody>
          <a:bodyPr wrap="square">
            <a:normAutofit/>
          </a:bodyPr>
          <a:lstStyle/>
          <a:p>
            <a:r>
              <a:rPr sz="1800">
                <a:solidFill>
                  <a:srgbClr val="000000"/>
                </a:solidFill>
                <a:latin typeface="Arial"/>
              </a:rPr>
              <a:t>Πώς συνδέονται;</a:t>
            </a:r>
          </a:p>
          <a:p>
            <a:r>
              <a:rPr sz="1200">
                <a:solidFill>
                  <a:srgbClr val="000000"/>
                </a:solidFill>
                <a:latin typeface="Arial"/>
              </a:rPr>
              <a:t>Δεν μπορείς να είσαι δίκαιος χωρίς αλήθεια.</a:t>
            </a:r>
          </a:p>
          <a:p>
            <a:r>
              <a:rPr sz="1200">
                <a:solidFill>
                  <a:srgbClr val="000000"/>
                </a:solidFill>
                <a:latin typeface="Arial"/>
              </a:rPr>
              <a:t>Η ελευθερία δεν μπορεί να αφαιρεί τα δικαιώματα άλλων.</a:t>
            </a:r>
          </a:p>
          <a:p>
            <a:r>
              <a:rPr sz="1200">
                <a:solidFill>
                  <a:srgbClr val="000000"/>
                </a:solidFill>
                <a:latin typeface="Arial"/>
              </a:rPr>
              <a:t>Οι ειλικρινείς άνθρωποι κερδίζουν περισσότερη εμπιστοσύνη.</a:t>
            </a:r>
          </a:p>
          <a:p>
            <a:r>
              <a:rPr sz="1200">
                <a:solidFill>
                  <a:srgbClr val="000000"/>
                </a:solidFill>
                <a:latin typeface="Arial"/>
              </a:rPr>
              <a:t>Οι κανόνες βοηθούν όλους να νιώθουν ασφαλείς.</a:t>
            </a:r>
          </a:p>
          <a:p>
            <a:r>
              <a:rPr sz="1200">
                <a:solidFill>
                  <a:srgbClr val="000000"/>
                </a:solidFill>
                <a:latin typeface="Arial"/>
              </a:rPr>
              <a:t>Μαζί δημιουργούν υπεύθυνους πολίτες.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A4F856FD-046A-C6FD-F5F2-F5379B9B3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sz="1400">
                <a:solidFill>
                  <a:srgbClr val="000000"/>
                </a:solidFill>
                <a:latin typeface="Arial"/>
              </a:rPr>
              <a:t>Πώς συνδέονται;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D82FA89-64AC-98D5-459F-198CCCAF9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022" y="94766"/>
            <a:ext cx="4820728" cy="663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0040"/>
      </p:ext>
    </p:extLst>
  </p:cSld>
  <p:clrMapOvr>
    <a:masterClrMapping/>
  </p:clrMapOvr>
</p:sld>
</file>

<file path=ppt/theme/theme1.xml><?xml version="1.0" encoding="utf-8"?>
<a:theme xmlns:a="http://schemas.openxmlformats.org/drawingml/2006/main" name="AbstractShapeImpact2">
  <a:themeElements>
    <a:clrScheme name="Abstract-shapes 2">
      <a:dk1>
        <a:srgbClr val="FFE7F9"/>
      </a:dk1>
      <a:lt1>
        <a:srgbClr val="000000"/>
      </a:lt1>
      <a:dk2>
        <a:srgbClr val="FFFFFF"/>
      </a:dk2>
      <a:lt2>
        <a:srgbClr val="1C1C7F"/>
      </a:lt2>
      <a:accent1>
        <a:srgbClr val="1E3F34"/>
      </a:accent1>
      <a:accent2>
        <a:srgbClr val="BE92B3"/>
      </a:accent2>
      <a:accent3>
        <a:srgbClr val="E2F0E3"/>
      </a:accent3>
      <a:accent4>
        <a:srgbClr val="2C7733"/>
      </a:accent4>
      <a:accent5>
        <a:srgbClr val="D9F5FC"/>
      </a:accent5>
      <a:accent6>
        <a:srgbClr val="D30303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bstract-shapes_Brand-Proposal_win32_SD_V8" id="{FDEACBDA-4C03-49D9-AD64-CA094C8C4D96}" vid="{CADBDCF1-D7E0-430A-A5E9-74FF6732C4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782DA7-86C0-4A84-A860-11A1E6E3FB6B}">
  <ds:schemaRefs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230e9df3-be65-4c73-a93b-d1236ebd677e"/>
    <ds:schemaRef ds:uri="16c05727-aa75-4e4a-9b5f-8a80a1165891"/>
    <ds:schemaRef ds:uri="http://www.w3.org/XML/1998/namespace"/>
    <ds:schemaRef ds:uri="71af3243-3dd4-4a8d-8c0d-dd76da1f02a5"/>
    <ds:schemaRef ds:uri="http://schemas.microsoft.com/sharepoint/v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9344</TotalTime>
  <Words>325</Words>
  <Application>Microsoft Office PowerPoint</Application>
  <PresentationFormat>Custom</PresentationFormat>
  <Paragraphs>97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AbstractShapeImpact2</vt:lpstr>
      <vt:lpstr>Fairy Tales With a Lesson</vt:lpstr>
      <vt:lpstr>What Is This Lesson About?</vt:lpstr>
      <vt:lpstr>Story: The Three Seeds of Justice</vt:lpstr>
      <vt:lpstr>Three Key Words</vt:lpstr>
      <vt:lpstr>PowerPoint Presentation</vt:lpstr>
      <vt:lpstr>What Is Truth?</vt:lpstr>
      <vt:lpstr>Freedom With Limits  Freedom means having choices. Rules protect everyone’s safety. Freedom is not doing anything you want. Freedom grows when we act responsibly. Without limits, freedom can hurt others.</vt:lpstr>
      <vt:lpstr>Why Truth Builds Trust When we tell the truth, people feel safe. Teachers trust honest students. Friends feel respected. Lies create fear and confusion. Trust grows when we are sincere.</vt:lpstr>
      <vt:lpstr>How Are They Connected?</vt:lpstr>
      <vt:lpstr>Why Rules Protect Freedom</vt:lpstr>
      <vt:lpstr>Examples From Daily Life</vt:lpstr>
      <vt:lpstr>PowerPoint Presentation</vt:lpstr>
      <vt:lpstr>PowerPoint Presentation</vt:lpstr>
      <vt:lpstr>Game Time!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Fairy Tales With a Lesson</dc:title>
  <dc:creator>mladenovden@gmail.com</dc:creator>
  <cp:lastModifiedBy>Vostro</cp:lastModifiedBy>
  <cp:revision>4</cp:revision>
  <dcterms:created xsi:type="dcterms:W3CDTF">2026-02-20T09:12:14Z</dcterms:created>
  <dcterms:modified xsi:type="dcterms:W3CDTF">2026-02-26T15:33:44Z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