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3" r:id="rId3"/>
    <p:sldId id="264" r:id="rId4"/>
    <p:sldId id="257" r:id="rId5"/>
    <p:sldId id="267" r:id="rId6"/>
    <p:sldId id="258" r:id="rId7"/>
    <p:sldId id="266" r:id="rId8"/>
    <p:sldId id="268" r:id="rId9"/>
    <p:sldId id="259" r:id="rId10"/>
    <p:sldId id="260" r:id="rId11"/>
    <p:sldId id="269" r:id="rId12"/>
    <p:sldId id="261" r:id="rId13"/>
    <p:sldId id="270" r:id="rId14"/>
    <p:sldId id="262" r:id="rId15"/>
    <p:sldId id="271" r:id="rId16"/>
    <p:sldId id="265" r:id="rId17"/>
  </p:sldIdLst>
  <p:sldSz cx="12192000" cy="6858000"/>
  <p:notesSz cx="6858000" cy="9144000"/>
  <p:defaultTextStyle>
    <a:defPPr>
      <a:defRPr lang="en-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64"/>
    <p:restoredTop sz="94691"/>
  </p:normalViewPr>
  <p:slideViewPr>
    <p:cSldViewPr snapToGrid="0">
      <p:cViewPr varScale="1">
        <p:scale>
          <a:sx n="103" d="100"/>
          <a:sy n="103" d="100"/>
        </p:scale>
        <p:origin x="80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E6709-EE8B-5715-4181-E4DB9FC000E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BG"/>
          </a:p>
        </p:txBody>
      </p:sp>
      <p:sp>
        <p:nvSpPr>
          <p:cNvPr id="3" name="Subtitle 2">
            <a:extLst>
              <a:ext uri="{FF2B5EF4-FFF2-40B4-BE49-F238E27FC236}">
                <a16:creationId xmlns:a16="http://schemas.microsoft.com/office/drawing/2014/main" id="{757EC878-4D0D-8378-8F57-E3F4D170483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BG"/>
          </a:p>
        </p:txBody>
      </p:sp>
      <p:sp>
        <p:nvSpPr>
          <p:cNvPr id="4" name="Date Placeholder 3">
            <a:extLst>
              <a:ext uri="{FF2B5EF4-FFF2-40B4-BE49-F238E27FC236}">
                <a16:creationId xmlns:a16="http://schemas.microsoft.com/office/drawing/2014/main" id="{DA387458-E354-1093-6165-96E6FA47641E}"/>
              </a:ext>
            </a:extLst>
          </p:cNvPr>
          <p:cNvSpPr>
            <a:spLocks noGrp="1"/>
          </p:cNvSpPr>
          <p:nvPr>
            <p:ph type="dt" sz="half" idx="10"/>
          </p:nvPr>
        </p:nvSpPr>
        <p:spPr/>
        <p:txBody>
          <a:bodyPr/>
          <a:lstStyle/>
          <a:p>
            <a:fld id="{688A3C32-8242-B547-83DC-B47F73657D10}" type="datetimeFigureOut">
              <a:rPr lang="en-BG" smtClean="0"/>
              <a:t>17.08.25</a:t>
            </a:fld>
            <a:endParaRPr lang="en-BG"/>
          </a:p>
        </p:txBody>
      </p:sp>
      <p:sp>
        <p:nvSpPr>
          <p:cNvPr id="5" name="Footer Placeholder 4">
            <a:extLst>
              <a:ext uri="{FF2B5EF4-FFF2-40B4-BE49-F238E27FC236}">
                <a16:creationId xmlns:a16="http://schemas.microsoft.com/office/drawing/2014/main" id="{7E012F8C-9F4E-8530-4444-C156EC6072EB}"/>
              </a:ext>
            </a:extLst>
          </p:cNvPr>
          <p:cNvSpPr>
            <a:spLocks noGrp="1"/>
          </p:cNvSpPr>
          <p:nvPr>
            <p:ph type="ftr" sz="quarter" idx="11"/>
          </p:nvPr>
        </p:nvSpPr>
        <p:spPr/>
        <p:txBody>
          <a:bodyPr/>
          <a:lstStyle/>
          <a:p>
            <a:endParaRPr lang="en-BG"/>
          </a:p>
        </p:txBody>
      </p:sp>
      <p:sp>
        <p:nvSpPr>
          <p:cNvPr id="6" name="Slide Number Placeholder 5">
            <a:extLst>
              <a:ext uri="{FF2B5EF4-FFF2-40B4-BE49-F238E27FC236}">
                <a16:creationId xmlns:a16="http://schemas.microsoft.com/office/drawing/2014/main" id="{D29DE328-CA47-8C53-1E43-DC41E40D7BB0}"/>
              </a:ext>
            </a:extLst>
          </p:cNvPr>
          <p:cNvSpPr>
            <a:spLocks noGrp="1"/>
          </p:cNvSpPr>
          <p:nvPr>
            <p:ph type="sldNum" sz="quarter" idx="12"/>
          </p:nvPr>
        </p:nvSpPr>
        <p:spPr/>
        <p:txBody>
          <a:bodyPr/>
          <a:lstStyle/>
          <a:p>
            <a:fld id="{8623FFD4-1AC0-6942-8C1B-3E6C2AC5C517}" type="slidenum">
              <a:rPr lang="en-BG" smtClean="0"/>
              <a:t>‹#›</a:t>
            </a:fld>
            <a:endParaRPr lang="en-BG"/>
          </a:p>
        </p:txBody>
      </p:sp>
    </p:spTree>
    <p:extLst>
      <p:ext uri="{BB962C8B-B14F-4D97-AF65-F5344CB8AC3E}">
        <p14:creationId xmlns:p14="http://schemas.microsoft.com/office/powerpoint/2010/main" val="722267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81281-45AB-87B5-98D4-72C3A87A59C1}"/>
              </a:ext>
            </a:extLst>
          </p:cNvPr>
          <p:cNvSpPr>
            <a:spLocks noGrp="1"/>
          </p:cNvSpPr>
          <p:nvPr>
            <p:ph type="title"/>
          </p:nvPr>
        </p:nvSpPr>
        <p:spPr/>
        <p:txBody>
          <a:bodyPr/>
          <a:lstStyle/>
          <a:p>
            <a:r>
              <a:rPr lang="en-GB"/>
              <a:t>Click to edit Master title style</a:t>
            </a:r>
            <a:endParaRPr lang="en-BG"/>
          </a:p>
        </p:txBody>
      </p:sp>
      <p:sp>
        <p:nvSpPr>
          <p:cNvPr id="3" name="Vertical Text Placeholder 2">
            <a:extLst>
              <a:ext uri="{FF2B5EF4-FFF2-40B4-BE49-F238E27FC236}">
                <a16:creationId xmlns:a16="http://schemas.microsoft.com/office/drawing/2014/main" id="{47AAB5A1-C648-C501-9973-43C820F9E3E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4" name="Date Placeholder 3">
            <a:extLst>
              <a:ext uri="{FF2B5EF4-FFF2-40B4-BE49-F238E27FC236}">
                <a16:creationId xmlns:a16="http://schemas.microsoft.com/office/drawing/2014/main" id="{2EE27E62-D9FF-C7E9-ED70-82117B141458}"/>
              </a:ext>
            </a:extLst>
          </p:cNvPr>
          <p:cNvSpPr>
            <a:spLocks noGrp="1"/>
          </p:cNvSpPr>
          <p:nvPr>
            <p:ph type="dt" sz="half" idx="10"/>
          </p:nvPr>
        </p:nvSpPr>
        <p:spPr/>
        <p:txBody>
          <a:bodyPr/>
          <a:lstStyle/>
          <a:p>
            <a:fld id="{688A3C32-8242-B547-83DC-B47F73657D10}" type="datetimeFigureOut">
              <a:rPr lang="en-BG" smtClean="0"/>
              <a:t>17.08.25</a:t>
            </a:fld>
            <a:endParaRPr lang="en-BG"/>
          </a:p>
        </p:txBody>
      </p:sp>
      <p:sp>
        <p:nvSpPr>
          <p:cNvPr id="5" name="Footer Placeholder 4">
            <a:extLst>
              <a:ext uri="{FF2B5EF4-FFF2-40B4-BE49-F238E27FC236}">
                <a16:creationId xmlns:a16="http://schemas.microsoft.com/office/drawing/2014/main" id="{CE498C97-BC97-526B-FC26-51DA3959FDD6}"/>
              </a:ext>
            </a:extLst>
          </p:cNvPr>
          <p:cNvSpPr>
            <a:spLocks noGrp="1"/>
          </p:cNvSpPr>
          <p:nvPr>
            <p:ph type="ftr" sz="quarter" idx="11"/>
          </p:nvPr>
        </p:nvSpPr>
        <p:spPr/>
        <p:txBody>
          <a:bodyPr/>
          <a:lstStyle/>
          <a:p>
            <a:endParaRPr lang="en-BG"/>
          </a:p>
        </p:txBody>
      </p:sp>
      <p:sp>
        <p:nvSpPr>
          <p:cNvPr id="6" name="Slide Number Placeholder 5">
            <a:extLst>
              <a:ext uri="{FF2B5EF4-FFF2-40B4-BE49-F238E27FC236}">
                <a16:creationId xmlns:a16="http://schemas.microsoft.com/office/drawing/2014/main" id="{0DF80D2F-C284-DD3D-F872-4ABC3F879918}"/>
              </a:ext>
            </a:extLst>
          </p:cNvPr>
          <p:cNvSpPr>
            <a:spLocks noGrp="1"/>
          </p:cNvSpPr>
          <p:nvPr>
            <p:ph type="sldNum" sz="quarter" idx="12"/>
          </p:nvPr>
        </p:nvSpPr>
        <p:spPr/>
        <p:txBody>
          <a:bodyPr/>
          <a:lstStyle/>
          <a:p>
            <a:fld id="{8623FFD4-1AC0-6942-8C1B-3E6C2AC5C517}" type="slidenum">
              <a:rPr lang="en-BG" smtClean="0"/>
              <a:t>‹#›</a:t>
            </a:fld>
            <a:endParaRPr lang="en-BG"/>
          </a:p>
        </p:txBody>
      </p:sp>
    </p:spTree>
    <p:extLst>
      <p:ext uri="{BB962C8B-B14F-4D97-AF65-F5344CB8AC3E}">
        <p14:creationId xmlns:p14="http://schemas.microsoft.com/office/powerpoint/2010/main" val="735989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9FBBEB-C4E7-E55A-0158-8F3DF92FA9D9}"/>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BG"/>
          </a:p>
        </p:txBody>
      </p:sp>
      <p:sp>
        <p:nvSpPr>
          <p:cNvPr id="3" name="Vertical Text Placeholder 2">
            <a:extLst>
              <a:ext uri="{FF2B5EF4-FFF2-40B4-BE49-F238E27FC236}">
                <a16:creationId xmlns:a16="http://schemas.microsoft.com/office/drawing/2014/main" id="{A8C2AD87-44FC-4EAC-C2F3-0B501EA5B25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4" name="Date Placeholder 3">
            <a:extLst>
              <a:ext uri="{FF2B5EF4-FFF2-40B4-BE49-F238E27FC236}">
                <a16:creationId xmlns:a16="http://schemas.microsoft.com/office/drawing/2014/main" id="{FA715CF5-24B1-A52A-E89E-D79CE1E423F5}"/>
              </a:ext>
            </a:extLst>
          </p:cNvPr>
          <p:cNvSpPr>
            <a:spLocks noGrp="1"/>
          </p:cNvSpPr>
          <p:nvPr>
            <p:ph type="dt" sz="half" idx="10"/>
          </p:nvPr>
        </p:nvSpPr>
        <p:spPr/>
        <p:txBody>
          <a:bodyPr/>
          <a:lstStyle/>
          <a:p>
            <a:fld id="{688A3C32-8242-B547-83DC-B47F73657D10}" type="datetimeFigureOut">
              <a:rPr lang="en-BG" smtClean="0"/>
              <a:t>17.08.25</a:t>
            </a:fld>
            <a:endParaRPr lang="en-BG"/>
          </a:p>
        </p:txBody>
      </p:sp>
      <p:sp>
        <p:nvSpPr>
          <p:cNvPr id="5" name="Footer Placeholder 4">
            <a:extLst>
              <a:ext uri="{FF2B5EF4-FFF2-40B4-BE49-F238E27FC236}">
                <a16:creationId xmlns:a16="http://schemas.microsoft.com/office/drawing/2014/main" id="{AD92EED9-4EA5-97C8-8168-3353C308BF02}"/>
              </a:ext>
            </a:extLst>
          </p:cNvPr>
          <p:cNvSpPr>
            <a:spLocks noGrp="1"/>
          </p:cNvSpPr>
          <p:nvPr>
            <p:ph type="ftr" sz="quarter" idx="11"/>
          </p:nvPr>
        </p:nvSpPr>
        <p:spPr/>
        <p:txBody>
          <a:bodyPr/>
          <a:lstStyle/>
          <a:p>
            <a:endParaRPr lang="en-BG"/>
          </a:p>
        </p:txBody>
      </p:sp>
      <p:sp>
        <p:nvSpPr>
          <p:cNvPr id="6" name="Slide Number Placeholder 5">
            <a:extLst>
              <a:ext uri="{FF2B5EF4-FFF2-40B4-BE49-F238E27FC236}">
                <a16:creationId xmlns:a16="http://schemas.microsoft.com/office/drawing/2014/main" id="{543A29CF-267A-87AE-602D-3DF70B32F8E7}"/>
              </a:ext>
            </a:extLst>
          </p:cNvPr>
          <p:cNvSpPr>
            <a:spLocks noGrp="1"/>
          </p:cNvSpPr>
          <p:nvPr>
            <p:ph type="sldNum" sz="quarter" idx="12"/>
          </p:nvPr>
        </p:nvSpPr>
        <p:spPr/>
        <p:txBody>
          <a:bodyPr/>
          <a:lstStyle/>
          <a:p>
            <a:fld id="{8623FFD4-1AC0-6942-8C1B-3E6C2AC5C517}" type="slidenum">
              <a:rPr lang="en-BG" smtClean="0"/>
              <a:t>‹#›</a:t>
            </a:fld>
            <a:endParaRPr lang="en-BG"/>
          </a:p>
        </p:txBody>
      </p:sp>
    </p:spTree>
    <p:extLst>
      <p:ext uri="{BB962C8B-B14F-4D97-AF65-F5344CB8AC3E}">
        <p14:creationId xmlns:p14="http://schemas.microsoft.com/office/powerpoint/2010/main" val="2009220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00CFE-D610-821F-0B1F-D48310B84250}"/>
              </a:ext>
            </a:extLst>
          </p:cNvPr>
          <p:cNvSpPr>
            <a:spLocks noGrp="1"/>
          </p:cNvSpPr>
          <p:nvPr>
            <p:ph type="title"/>
          </p:nvPr>
        </p:nvSpPr>
        <p:spPr/>
        <p:txBody>
          <a:bodyPr/>
          <a:lstStyle/>
          <a:p>
            <a:r>
              <a:rPr lang="en-GB"/>
              <a:t>Click to edit Master title style</a:t>
            </a:r>
            <a:endParaRPr lang="en-BG"/>
          </a:p>
        </p:txBody>
      </p:sp>
      <p:sp>
        <p:nvSpPr>
          <p:cNvPr id="3" name="Content Placeholder 2">
            <a:extLst>
              <a:ext uri="{FF2B5EF4-FFF2-40B4-BE49-F238E27FC236}">
                <a16:creationId xmlns:a16="http://schemas.microsoft.com/office/drawing/2014/main" id="{5C6C9FDF-E6CB-4611-7854-1BF2FB91A3A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4" name="Date Placeholder 3">
            <a:extLst>
              <a:ext uri="{FF2B5EF4-FFF2-40B4-BE49-F238E27FC236}">
                <a16:creationId xmlns:a16="http://schemas.microsoft.com/office/drawing/2014/main" id="{59922280-F6D0-644A-FE8F-3285D75854D0}"/>
              </a:ext>
            </a:extLst>
          </p:cNvPr>
          <p:cNvSpPr>
            <a:spLocks noGrp="1"/>
          </p:cNvSpPr>
          <p:nvPr>
            <p:ph type="dt" sz="half" idx="10"/>
          </p:nvPr>
        </p:nvSpPr>
        <p:spPr/>
        <p:txBody>
          <a:bodyPr/>
          <a:lstStyle/>
          <a:p>
            <a:fld id="{688A3C32-8242-B547-83DC-B47F73657D10}" type="datetimeFigureOut">
              <a:rPr lang="en-BG" smtClean="0"/>
              <a:t>17.08.25</a:t>
            </a:fld>
            <a:endParaRPr lang="en-BG"/>
          </a:p>
        </p:txBody>
      </p:sp>
      <p:sp>
        <p:nvSpPr>
          <p:cNvPr id="5" name="Footer Placeholder 4">
            <a:extLst>
              <a:ext uri="{FF2B5EF4-FFF2-40B4-BE49-F238E27FC236}">
                <a16:creationId xmlns:a16="http://schemas.microsoft.com/office/drawing/2014/main" id="{C4DB0A5D-C3D9-7519-4855-11E54500322C}"/>
              </a:ext>
            </a:extLst>
          </p:cNvPr>
          <p:cNvSpPr>
            <a:spLocks noGrp="1"/>
          </p:cNvSpPr>
          <p:nvPr>
            <p:ph type="ftr" sz="quarter" idx="11"/>
          </p:nvPr>
        </p:nvSpPr>
        <p:spPr/>
        <p:txBody>
          <a:bodyPr/>
          <a:lstStyle/>
          <a:p>
            <a:endParaRPr lang="en-BG"/>
          </a:p>
        </p:txBody>
      </p:sp>
      <p:sp>
        <p:nvSpPr>
          <p:cNvPr id="6" name="Slide Number Placeholder 5">
            <a:extLst>
              <a:ext uri="{FF2B5EF4-FFF2-40B4-BE49-F238E27FC236}">
                <a16:creationId xmlns:a16="http://schemas.microsoft.com/office/drawing/2014/main" id="{3D9D5C32-BBBD-23C4-2899-690D69B15570}"/>
              </a:ext>
            </a:extLst>
          </p:cNvPr>
          <p:cNvSpPr>
            <a:spLocks noGrp="1"/>
          </p:cNvSpPr>
          <p:nvPr>
            <p:ph type="sldNum" sz="quarter" idx="12"/>
          </p:nvPr>
        </p:nvSpPr>
        <p:spPr/>
        <p:txBody>
          <a:bodyPr/>
          <a:lstStyle/>
          <a:p>
            <a:fld id="{8623FFD4-1AC0-6942-8C1B-3E6C2AC5C517}" type="slidenum">
              <a:rPr lang="en-BG" smtClean="0"/>
              <a:t>‹#›</a:t>
            </a:fld>
            <a:endParaRPr lang="en-BG"/>
          </a:p>
        </p:txBody>
      </p:sp>
    </p:spTree>
    <p:extLst>
      <p:ext uri="{BB962C8B-B14F-4D97-AF65-F5344CB8AC3E}">
        <p14:creationId xmlns:p14="http://schemas.microsoft.com/office/powerpoint/2010/main" val="2764041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C0BC4-AE12-179F-5916-71E7EED2A4B0}"/>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BG"/>
          </a:p>
        </p:txBody>
      </p:sp>
      <p:sp>
        <p:nvSpPr>
          <p:cNvPr id="3" name="Text Placeholder 2">
            <a:extLst>
              <a:ext uri="{FF2B5EF4-FFF2-40B4-BE49-F238E27FC236}">
                <a16:creationId xmlns:a16="http://schemas.microsoft.com/office/drawing/2014/main" id="{4E8A6D05-037D-F593-69D8-349175C309C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8C1D49B-B98A-C3FB-17E3-6EC02C79AF6C}"/>
              </a:ext>
            </a:extLst>
          </p:cNvPr>
          <p:cNvSpPr>
            <a:spLocks noGrp="1"/>
          </p:cNvSpPr>
          <p:nvPr>
            <p:ph type="dt" sz="half" idx="10"/>
          </p:nvPr>
        </p:nvSpPr>
        <p:spPr/>
        <p:txBody>
          <a:bodyPr/>
          <a:lstStyle/>
          <a:p>
            <a:fld id="{688A3C32-8242-B547-83DC-B47F73657D10}" type="datetimeFigureOut">
              <a:rPr lang="en-BG" smtClean="0"/>
              <a:t>17.08.25</a:t>
            </a:fld>
            <a:endParaRPr lang="en-BG"/>
          </a:p>
        </p:txBody>
      </p:sp>
      <p:sp>
        <p:nvSpPr>
          <p:cNvPr id="5" name="Footer Placeholder 4">
            <a:extLst>
              <a:ext uri="{FF2B5EF4-FFF2-40B4-BE49-F238E27FC236}">
                <a16:creationId xmlns:a16="http://schemas.microsoft.com/office/drawing/2014/main" id="{5DC5BA4C-A444-E580-AC8A-0DEE538B3813}"/>
              </a:ext>
            </a:extLst>
          </p:cNvPr>
          <p:cNvSpPr>
            <a:spLocks noGrp="1"/>
          </p:cNvSpPr>
          <p:nvPr>
            <p:ph type="ftr" sz="quarter" idx="11"/>
          </p:nvPr>
        </p:nvSpPr>
        <p:spPr/>
        <p:txBody>
          <a:bodyPr/>
          <a:lstStyle/>
          <a:p>
            <a:endParaRPr lang="en-BG"/>
          </a:p>
        </p:txBody>
      </p:sp>
      <p:sp>
        <p:nvSpPr>
          <p:cNvPr id="6" name="Slide Number Placeholder 5">
            <a:extLst>
              <a:ext uri="{FF2B5EF4-FFF2-40B4-BE49-F238E27FC236}">
                <a16:creationId xmlns:a16="http://schemas.microsoft.com/office/drawing/2014/main" id="{2ADF8843-5FFB-41C4-C180-44045B76BC23}"/>
              </a:ext>
            </a:extLst>
          </p:cNvPr>
          <p:cNvSpPr>
            <a:spLocks noGrp="1"/>
          </p:cNvSpPr>
          <p:nvPr>
            <p:ph type="sldNum" sz="quarter" idx="12"/>
          </p:nvPr>
        </p:nvSpPr>
        <p:spPr/>
        <p:txBody>
          <a:bodyPr/>
          <a:lstStyle/>
          <a:p>
            <a:fld id="{8623FFD4-1AC0-6942-8C1B-3E6C2AC5C517}" type="slidenum">
              <a:rPr lang="en-BG" smtClean="0"/>
              <a:t>‹#›</a:t>
            </a:fld>
            <a:endParaRPr lang="en-BG"/>
          </a:p>
        </p:txBody>
      </p:sp>
    </p:spTree>
    <p:extLst>
      <p:ext uri="{BB962C8B-B14F-4D97-AF65-F5344CB8AC3E}">
        <p14:creationId xmlns:p14="http://schemas.microsoft.com/office/powerpoint/2010/main" val="1681216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1B0E4-959F-8F70-AE74-0A19FC07E5AF}"/>
              </a:ext>
            </a:extLst>
          </p:cNvPr>
          <p:cNvSpPr>
            <a:spLocks noGrp="1"/>
          </p:cNvSpPr>
          <p:nvPr>
            <p:ph type="title"/>
          </p:nvPr>
        </p:nvSpPr>
        <p:spPr/>
        <p:txBody>
          <a:bodyPr/>
          <a:lstStyle/>
          <a:p>
            <a:r>
              <a:rPr lang="en-GB"/>
              <a:t>Click to edit Master title style</a:t>
            </a:r>
            <a:endParaRPr lang="en-BG"/>
          </a:p>
        </p:txBody>
      </p:sp>
      <p:sp>
        <p:nvSpPr>
          <p:cNvPr id="3" name="Content Placeholder 2">
            <a:extLst>
              <a:ext uri="{FF2B5EF4-FFF2-40B4-BE49-F238E27FC236}">
                <a16:creationId xmlns:a16="http://schemas.microsoft.com/office/drawing/2014/main" id="{1F8D69C6-A976-E5F7-06BB-8CADB5D4EA3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4" name="Content Placeholder 3">
            <a:extLst>
              <a:ext uri="{FF2B5EF4-FFF2-40B4-BE49-F238E27FC236}">
                <a16:creationId xmlns:a16="http://schemas.microsoft.com/office/drawing/2014/main" id="{D6EBDE8C-D7AD-825C-8BB1-6D147CB38F8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5" name="Date Placeholder 4">
            <a:extLst>
              <a:ext uri="{FF2B5EF4-FFF2-40B4-BE49-F238E27FC236}">
                <a16:creationId xmlns:a16="http://schemas.microsoft.com/office/drawing/2014/main" id="{995159DB-F097-AE18-4C50-92E896F384AC}"/>
              </a:ext>
            </a:extLst>
          </p:cNvPr>
          <p:cNvSpPr>
            <a:spLocks noGrp="1"/>
          </p:cNvSpPr>
          <p:nvPr>
            <p:ph type="dt" sz="half" idx="10"/>
          </p:nvPr>
        </p:nvSpPr>
        <p:spPr/>
        <p:txBody>
          <a:bodyPr/>
          <a:lstStyle/>
          <a:p>
            <a:fld id="{688A3C32-8242-B547-83DC-B47F73657D10}" type="datetimeFigureOut">
              <a:rPr lang="en-BG" smtClean="0"/>
              <a:t>17.08.25</a:t>
            </a:fld>
            <a:endParaRPr lang="en-BG"/>
          </a:p>
        </p:txBody>
      </p:sp>
      <p:sp>
        <p:nvSpPr>
          <p:cNvPr id="6" name="Footer Placeholder 5">
            <a:extLst>
              <a:ext uri="{FF2B5EF4-FFF2-40B4-BE49-F238E27FC236}">
                <a16:creationId xmlns:a16="http://schemas.microsoft.com/office/drawing/2014/main" id="{B65B5610-7735-86D8-3D0A-6D8A37FF954A}"/>
              </a:ext>
            </a:extLst>
          </p:cNvPr>
          <p:cNvSpPr>
            <a:spLocks noGrp="1"/>
          </p:cNvSpPr>
          <p:nvPr>
            <p:ph type="ftr" sz="quarter" idx="11"/>
          </p:nvPr>
        </p:nvSpPr>
        <p:spPr/>
        <p:txBody>
          <a:bodyPr/>
          <a:lstStyle/>
          <a:p>
            <a:endParaRPr lang="en-BG"/>
          </a:p>
        </p:txBody>
      </p:sp>
      <p:sp>
        <p:nvSpPr>
          <p:cNvPr id="7" name="Slide Number Placeholder 6">
            <a:extLst>
              <a:ext uri="{FF2B5EF4-FFF2-40B4-BE49-F238E27FC236}">
                <a16:creationId xmlns:a16="http://schemas.microsoft.com/office/drawing/2014/main" id="{602AC2E5-6A12-744F-CA4C-9DEC9DB31E55}"/>
              </a:ext>
            </a:extLst>
          </p:cNvPr>
          <p:cNvSpPr>
            <a:spLocks noGrp="1"/>
          </p:cNvSpPr>
          <p:nvPr>
            <p:ph type="sldNum" sz="quarter" idx="12"/>
          </p:nvPr>
        </p:nvSpPr>
        <p:spPr/>
        <p:txBody>
          <a:bodyPr/>
          <a:lstStyle/>
          <a:p>
            <a:fld id="{8623FFD4-1AC0-6942-8C1B-3E6C2AC5C517}" type="slidenum">
              <a:rPr lang="en-BG" smtClean="0"/>
              <a:t>‹#›</a:t>
            </a:fld>
            <a:endParaRPr lang="en-BG"/>
          </a:p>
        </p:txBody>
      </p:sp>
    </p:spTree>
    <p:extLst>
      <p:ext uri="{BB962C8B-B14F-4D97-AF65-F5344CB8AC3E}">
        <p14:creationId xmlns:p14="http://schemas.microsoft.com/office/powerpoint/2010/main" val="138368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6035B-C65C-7DD7-1643-AD2DC50F5720}"/>
              </a:ext>
            </a:extLst>
          </p:cNvPr>
          <p:cNvSpPr>
            <a:spLocks noGrp="1"/>
          </p:cNvSpPr>
          <p:nvPr>
            <p:ph type="title"/>
          </p:nvPr>
        </p:nvSpPr>
        <p:spPr>
          <a:xfrm>
            <a:off x="839788" y="365125"/>
            <a:ext cx="10515600" cy="1325563"/>
          </a:xfrm>
        </p:spPr>
        <p:txBody>
          <a:bodyPr/>
          <a:lstStyle/>
          <a:p>
            <a:r>
              <a:rPr lang="en-GB"/>
              <a:t>Click to edit Master title style</a:t>
            </a:r>
            <a:endParaRPr lang="en-BG"/>
          </a:p>
        </p:txBody>
      </p:sp>
      <p:sp>
        <p:nvSpPr>
          <p:cNvPr id="3" name="Text Placeholder 2">
            <a:extLst>
              <a:ext uri="{FF2B5EF4-FFF2-40B4-BE49-F238E27FC236}">
                <a16:creationId xmlns:a16="http://schemas.microsoft.com/office/drawing/2014/main" id="{B3B27ED6-2771-290A-A61E-5B4808F3B3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8C6AA3-BCC9-0A20-E5E2-475A0859EBD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5" name="Text Placeholder 4">
            <a:extLst>
              <a:ext uri="{FF2B5EF4-FFF2-40B4-BE49-F238E27FC236}">
                <a16:creationId xmlns:a16="http://schemas.microsoft.com/office/drawing/2014/main" id="{1A3B42B5-FF6B-CE0B-A3A1-0BD932E27D2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82972DD-9D39-3CDF-C153-0CBF1FBB1604}"/>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7" name="Date Placeholder 6">
            <a:extLst>
              <a:ext uri="{FF2B5EF4-FFF2-40B4-BE49-F238E27FC236}">
                <a16:creationId xmlns:a16="http://schemas.microsoft.com/office/drawing/2014/main" id="{F8647202-F322-D120-71C4-5025F35CBC5F}"/>
              </a:ext>
            </a:extLst>
          </p:cNvPr>
          <p:cNvSpPr>
            <a:spLocks noGrp="1"/>
          </p:cNvSpPr>
          <p:nvPr>
            <p:ph type="dt" sz="half" idx="10"/>
          </p:nvPr>
        </p:nvSpPr>
        <p:spPr/>
        <p:txBody>
          <a:bodyPr/>
          <a:lstStyle/>
          <a:p>
            <a:fld id="{688A3C32-8242-B547-83DC-B47F73657D10}" type="datetimeFigureOut">
              <a:rPr lang="en-BG" smtClean="0"/>
              <a:t>17.08.25</a:t>
            </a:fld>
            <a:endParaRPr lang="en-BG"/>
          </a:p>
        </p:txBody>
      </p:sp>
      <p:sp>
        <p:nvSpPr>
          <p:cNvPr id="8" name="Footer Placeholder 7">
            <a:extLst>
              <a:ext uri="{FF2B5EF4-FFF2-40B4-BE49-F238E27FC236}">
                <a16:creationId xmlns:a16="http://schemas.microsoft.com/office/drawing/2014/main" id="{FB69962C-8FE8-EDAA-CDA2-2514ED06C04F}"/>
              </a:ext>
            </a:extLst>
          </p:cNvPr>
          <p:cNvSpPr>
            <a:spLocks noGrp="1"/>
          </p:cNvSpPr>
          <p:nvPr>
            <p:ph type="ftr" sz="quarter" idx="11"/>
          </p:nvPr>
        </p:nvSpPr>
        <p:spPr/>
        <p:txBody>
          <a:bodyPr/>
          <a:lstStyle/>
          <a:p>
            <a:endParaRPr lang="en-BG"/>
          </a:p>
        </p:txBody>
      </p:sp>
      <p:sp>
        <p:nvSpPr>
          <p:cNvPr id="9" name="Slide Number Placeholder 8">
            <a:extLst>
              <a:ext uri="{FF2B5EF4-FFF2-40B4-BE49-F238E27FC236}">
                <a16:creationId xmlns:a16="http://schemas.microsoft.com/office/drawing/2014/main" id="{D744DFBC-A6E8-4D2F-78FD-B8660CE2A60A}"/>
              </a:ext>
            </a:extLst>
          </p:cNvPr>
          <p:cNvSpPr>
            <a:spLocks noGrp="1"/>
          </p:cNvSpPr>
          <p:nvPr>
            <p:ph type="sldNum" sz="quarter" idx="12"/>
          </p:nvPr>
        </p:nvSpPr>
        <p:spPr/>
        <p:txBody>
          <a:bodyPr/>
          <a:lstStyle/>
          <a:p>
            <a:fld id="{8623FFD4-1AC0-6942-8C1B-3E6C2AC5C517}" type="slidenum">
              <a:rPr lang="en-BG" smtClean="0"/>
              <a:t>‹#›</a:t>
            </a:fld>
            <a:endParaRPr lang="en-BG"/>
          </a:p>
        </p:txBody>
      </p:sp>
    </p:spTree>
    <p:extLst>
      <p:ext uri="{BB962C8B-B14F-4D97-AF65-F5344CB8AC3E}">
        <p14:creationId xmlns:p14="http://schemas.microsoft.com/office/powerpoint/2010/main" val="4077649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2085E-87C6-3828-5CD3-B210B8887EC0}"/>
              </a:ext>
            </a:extLst>
          </p:cNvPr>
          <p:cNvSpPr>
            <a:spLocks noGrp="1"/>
          </p:cNvSpPr>
          <p:nvPr>
            <p:ph type="title"/>
          </p:nvPr>
        </p:nvSpPr>
        <p:spPr/>
        <p:txBody>
          <a:bodyPr/>
          <a:lstStyle/>
          <a:p>
            <a:r>
              <a:rPr lang="en-GB"/>
              <a:t>Click to edit Master title style</a:t>
            </a:r>
            <a:endParaRPr lang="en-BG"/>
          </a:p>
        </p:txBody>
      </p:sp>
      <p:sp>
        <p:nvSpPr>
          <p:cNvPr id="3" name="Date Placeholder 2">
            <a:extLst>
              <a:ext uri="{FF2B5EF4-FFF2-40B4-BE49-F238E27FC236}">
                <a16:creationId xmlns:a16="http://schemas.microsoft.com/office/drawing/2014/main" id="{62F78B10-503D-B6EE-2E45-04EF8BA5914D}"/>
              </a:ext>
            </a:extLst>
          </p:cNvPr>
          <p:cNvSpPr>
            <a:spLocks noGrp="1"/>
          </p:cNvSpPr>
          <p:nvPr>
            <p:ph type="dt" sz="half" idx="10"/>
          </p:nvPr>
        </p:nvSpPr>
        <p:spPr/>
        <p:txBody>
          <a:bodyPr/>
          <a:lstStyle/>
          <a:p>
            <a:fld id="{688A3C32-8242-B547-83DC-B47F73657D10}" type="datetimeFigureOut">
              <a:rPr lang="en-BG" smtClean="0"/>
              <a:t>17.08.25</a:t>
            </a:fld>
            <a:endParaRPr lang="en-BG"/>
          </a:p>
        </p:txBody>
      </p:sp>
      <p:sp>
        <p:nvSpPr>
          <p:cNvPr id="4" name="Footer Placeholder 3">
            <a:extLst>
              <a:ext uri="{FF2B5EF4-FFF2-40B4-BE49-F238E27FC236}">
                <a16:creationId xmlns:a16="http://schemas.microsoft.com/office/drawing/2014/main" id="{F6151384-832A-7760-B516-E6AA1235B079}"/>
              </a:ext>
            </a:extLst>
          </p:cNvPr>
          <p:cNvSpPr>
            <a:spLocks noGrp="1"/>
          </p:cNvSpPr>
          <p:nvPr>
            <p:ph type="ftr" sz="quarter" idx="11"/>
          </p:nvPr>
        </p:nvSpPr>
        <p:spPr/>
        <p:txBody>
          <a:bodyPr/>
          <a:lstStyle/>
          <a:p>
            <a:endParaRPr lang="en-BG"/>
          </a:p>
        </p:txBody>
      </p:sp>
      <p:sp>
        <p:nvSpPr>
          <p:cNvPr id="5" name="Slide Number Placeholder 4">
            <a:extLst>
              <a:ext uri="{FF2B5EF4-FFF2-40B4-BE49-F238E27FC236}">
                <a16:creationId xmlns:a16="http://schemas.microsoft.com/office/drawing/2014/main" id="{69277E2E-11B2-9099-5E97-4F425054F8D2}"/>
              </a:ext>
            </a:extLst>
          </p:cNvPr>
          <p:cNvSpPr>
            <a:spLocks noGrp="1"/>
          </p:cNvSpPr>
          <p:nvPr>
            <p:ph type="sldNum" sz="quarter" idx="12"/>
          </p:nvPr>
        </p:nvSpPr>
        <p:spPr/>
        <p:txBody>
          <a:bodyPr/>
          <a:lstStyle/>
          <a:p>
            <a:fld id="{8623FFD4-1AC0-6942-8C1B-3E6C2AC5C517}" type="slidenum">
              <a:rPr lang="en-BG" smtClean="0"/>
              <a:t>‹#›</a:t>
            </a:fld>
            <a:endParaRPr lang="en-BG"/>
          </a:p>
        </p:txBody>
      </p:sp>
    </p:spTree>
    <p:extLst>
      <p:ext uri="{BB962C8B-B14F-4D97-AF65-F5344CB8AC3E}">
        <p14:creationId xmlns:p14="http://schemas.microsoft.com/office/powerpoint/2010/main" val="932685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00C600-177A-7211-3552-BA167B3F55F0}"/>
              </a:ext>
            </a:extLst>
          </p:cNvPr>
          <p:cNvSpPr>
            <a:spLocks noGrp="1"/>
          </p:cNvSpPr>
          <p:nvPr>
            <p:ph type="dt" sz="half" idx="10"/>
          </p:nvPr>
        </p:nvSpPr>
        <p:spPr/>
        <p:txBody>
          <a:bodyPr/>
          <a:lstStyle/>
          <a:p>
            <a:fld id="{688A3C32-8242-B547-83DC-B47F73657D10}" type="datetimeFigureOut">
              <a:rPr lang="en-BG" smtClean="0"/>
              <a:t>17.08.25</a:t>
            </a:fld>
            <a:endParaRPr lang="en-BG"/>
          </a:p>
        </p:txBody>
      </p:sp>
      <p:sp>
        <p:nvSpPr>
          <p:cNvPr id="3" name="Footer Placeholder 2">
            <a:extLst>
              <a:ext uri="{FF2B5EF4-FFF2-40B4-BE49-F238E27FC236}">
                <a16:creationId xmlns:a16="http://schemas.microsoft.com/office/drawing/2014/main" id="{1DBD13F2-BDF3-566D-5B4E-438D0B3E706D}"/>
              </a:ext>
            </a:extLst>
          </p:cNvPr>
          <p:cNvSpPr>
            <a:spLocks noGrp="1"/>
          </p:cNvSpPr>
          <p:nvPr>
            <p:ph type="ftr" sz="quarter" idx="11"/>
          </p:nvPr>
        </p:nvSpPr>
        <p:spPr/>
        <p:txBody>
          <a:bodyPr/>
          <a:lstStyle/>
          <a:p>
            <a:endParaRPr lang="en-BG"/>
          </a:p>
        </p:txBody>
      </p:sp>
      <p:sp>
        <p:nvSpPr>
          <p:cNvPr id="4" name="Slide Number Placeholder 3">
            <a:extLst>
              <a:ext uri="{FF2B5EF4-FFF2-40B4-BE49-F238E27FC236}">
                <a16:creationId xmlns:a16="http://schemas.microsoft.com/office/drawing/2014/main" id="{12BFE813-7DCE-0628-3FE6-5374510D7C81}"/>
              </a:ext>
            </a:extLst>
          </p:cNvPr>
          <p:cNvSpPr>
            <a:spLocks noGrp="1"/>
          </p:cNvSpPr>
          <p:nvPr>
            <p:ph type="sldNum" sz="quarter" idx="12"/>
          </p:nvPr>
        </p:nvSpPr>
        <p:spPr/>
        <p:txBody>
          <a:bodyPr/>
          <a:lstStyle/>
          <a:p>
            <a:fld id="{8623FFD4-1AC0-6942-8C1B-3E6C2AC5C517}" type="slidenum">
              <a:rPr lang="en-BG" smtClean="0"/>
              <a:t>‹#›</a:t>
            </a:fld>
            <a:endParaRPr lang="en-BG"/>
          </a:p>
        </p:txBody>
      </p:sp>
    </p:spTree>
    <p:extLst>
      <p:ext uri="{BB962C8B-B14F-4D97-AF65-F5344CB8AC3E}">
        <p14:creationId xmlns:p14="http://schemas.microsoft.com/office/powerpoint/2010/main" val="1249335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1F792-7427-0ACD-3F96-58B78C79683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BG"/>
          </a:p>
        </p:txBody>
      </p:sp>
      <p:sp>
        <p:nvSpPr>
          <p:cNvPr id="3" name="Content Placeholder 2">
            <a:extLst>
              <a:ext uri="{FF2B5EF4-FFF2-40B4-BE49-F238E27FC236}">
                <a16:creationId xmlns:a16="http://schemas.microsoft.com/office/drawing/2014/main" id="{BA9FF298-D057-DA60-0F5A-B73FD5E3B0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4" name="Text Placeholder 3">
            <a:extLst>
              <a:ext uri="{FF2B5EF4-FFF2-40B4-BE49-F238E27FC236}">
                <a16:creationId xmlns:a16="http://schemas.microsoft.com/office/drawing/2014/main" id="{B8F6669E-2C6B-7334-8B52-A8780FD45E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A8715C2-2983-ED5F-5A00-91F8B5FC5ABC}"/>
              </a:ext>
            </a:extLst>
          </p:cNvPr>
          <p:cNvSpPr>
            <a:spLocks noGrp="1"/>
          </p:cNvSpPr>
          <p:nvPr>
            <p:ph type="dt" sz="half" idx="10"/>
          </p:nvPr>
        </p:nvSpPr>
        <p:spPr/>
        <p:txBody>
          <a:bodyPr/>
          <a:lstStyle/>
          <a:p>
            <a:fld id="{688A3C32-8242-B547-83DC-B47F73657D10}" type="datetimeFigureOut">
              <a:rPr lang="en-BG" smtClean="0"/>
              <a:t>17.08.25</a:t>
            </a:fld>
            <a:endParaRPr lang="en-BG"/>
          </a:p>
        </p:txBody>
      </p:sp>
      <p:sp>
        <p:nvSpPr>
          <p:cNvPr id="6" name="Footer Placeholder 5">
            <a:extLst>
              <a:ext uri="{FF2B5EF4-FFF2-40B4-BE49-F238E27FC236}">
                <a16:creationId xmlns:a16="http://schemas.microsoft.com/office/drawing/2014/main" id="{F71260EA-F78B-F501-A864-98598AA3A540}"/>
              </a:ext>
            </a:extLst>
          </p:cNvPr>
          <p:cNvSpPr>
            <a:spLocks noGrp="1"/>
          </p:cNvSpPr>
          <p:nvPr>
            <p:ph type="ftr" sz="quarter" idx="11"/>
          </p:nvPr>
        </p:nvSpPr>
        <p:spPr/>
        <p:txBody>
          <a:bodyPr/>
          <a:lstStyle/>
          <a:p>
            <a:endParaRPr lang="en-BG"/>
          </a:p>
        </p:txBody>
      </p:sp>
      <p:sp>
        <p:nvSpPr>
          <p:cNvPr id="7" name="Slide Number Placeholder 6">
            <a:extLst>
              <a:ext uri="{FF2B5EF4-FFF2-40B4-BE49-F238E27FC236}">
                <a16:creationId xmlns:a16="http://schemas.microsoft.com/office/drawing/2014/main" id="{CB78742D-1B05-754B-409B-95516C901B76}"/>
              </a:ext>
            </a:extLst>
          </p:cNvPr>
          <p:cNvSpPr>
            <a:spLocks noGrp="1"/>
          </p:cNvSpPr>
          <p:nvPr>
            <p:ph type="sldNum" sz="quarter" idx="12"/>
          </p:nvPr>
        </p:nvSpPr>
        <p:spPr/>
        <p:txBody>
          <a:bodyPr/>
          <a:lstStyle/>
          <a:p>
            <a:fld id="{8623FFD4-1AC0-6942-8C1B-3E6C2AC5C517}" type="slidenum">
              <a:rPr lang="en-BG" smtClean="0"/>
              <a:t>‹#›</a:t>
            </a:fld>
            <a:endParaRPr lang="en-BG"/>
          </a:p>
        </p:txBody>
      </p:sp>
    </p:spTree>
    <p:extLst>
      <p:ext uri="{BB962C8B-B14F-4D97-AF65-F5344CB8AC3E}">
        <p14:creationId xmlns:p14="http://schemas.microsoft.com/office/powerpoint/2010/main" val="1123001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45050-4CCF-6018-0A27-3C1D0672634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BG"/>
          </a:p>
        </p:txBody>
      </p:sp>
      <p:sp>
        <p:nvSpPr>
          <p:cNvPr id="3" name="Picture Placeholder 2">
            <a:extLst>
              <a:ext uri="{FF2B5EF4-FFF2-40B4-BE49-F238E27FC236}">
                <a16:creationId xmlns:a16="http://schemas.microsoft.com/office/drawing/2014/main" id="{E85F3057-7277-7424-0AA8-07DE273391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BG"/>
          </a:p>
        </p:txBody>
      </p:sp>
      <p:sp>
        <p:nvSpPr>
          <p:cNvPr id="4" name="Text Placeholder 3">
            <a:extLst>
              <a:ext uri="{FF2B5EF4-FFF2-40B4-BE49-F238E27FC236}">
                <a16:creationId xmlns:a16="http://schemas.microsoft.com/office/drawing/2014/main" id="{F7ECE7D5-726D-130D-A19E-55DD608284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D91109B-4FFC-82CD-0640-A7272003FE42}"/>
              </a:ext>
            </a:extLst>
          </p:cNvPr>
          <p:cNvSpPr>
            <a:spLocks noGrp="1"/>
          </p:cNvSpPr>
          <p:nvPr>
            <p:ph type="dt" sz="half" idx="10"/>
          </p:nvPr>
        </p:nvSpPr>
        <p:spPr/>
        <p:txBody>
          <a:bodyPr/>
          <a:lstStyle/>
          <a:p>
            <a:fld id="{688A3C32-8242-B547-83DC-B47F73657D10}" type="datetimeFigureOut">
              <a:rPr lang="en-BG" smtClean="0"/>
              <a:t>17.08.25</a:t>
            </a:fld>
            <a:endParaRPr lang="en-BG"/>
          </a:p>
        </p:txBody>
      </p:sp>
      <p:sp>
        <p:nvSpPr>
          <p:cNvPr id="6" name="Footer Placeholder 5">
            <a:extLst>
              <a:ext uri="{FF2B5EF4-FFF2-40B4-BE49-F238E27FC236}">
                <a16:creationId xmlns:a16="http://schemas.microsoft.com/office/drawing/2014/main" id="{0C545551-2141-F310-311F-5AAD80E373CB}"/>
              </a:ext>
            </a:extLst>
          </p:cNvPr>
          <p:cNvSpPr>
            <a:spLocks noGrp="1"/>
          </p:cNvSpPr>
          <p:nvPr>
            <p:ph type="ftr" sz="quarter" idx="11"/>
          </p:nvPr>
        </p:nvSpPr>
        <p:spPr/>
        <p:txBody>
          <a:bodyPr/>
          <a:lstStyle/>
          <a:p>
            <a:endParaRPr lang="en-BG"/>
          </a:p>
        </p:txBody>
      </p:sp>
      <p:sp>
        <p:nvSpPr>
          <p:cNvPr id="7" name="Slide Number Placeholder 6">
            <a:extLst>
              <a:ext uri="{FF2B5EF4-FFF2-40B4-BE49-F238E27FC236}">
                <a16:creationId xmlns:a16="http://schemas.microsoft.com/office/drawing/2014/main" id="{60ED42BF-E049-0670-240A-9B279A891B6B}"/>
              </a:ext>
            </a:extLst>
          </p:cNvPr>
          <p:cNvSpPr>
            <a:spLocks noGrp="1"/>
          </p:cNvSpPr>
          <p:nvPr>
            <p:ph type="sldNum" sz="quarter" idx="12"/>
          </p:nvPr>
        </p:nvSpPr>
        <p:spPr/>
        <p:txBody>
          <a:bodyPr/>
          <a:lstStyle/>
          <a:p>
            <a:fld id="{8623FFD4-1AC0-6942-8C1B-3E6C2AC5C517}" type="slidenum">
              <a:rPr lang="en-BG" smtClean="0"/>
              <a:t>‹#›</a:t>
            </a:fld>
            <a:endParaRPr lang="en-BG"/>
          </a:p>
        </p:txBody>
      </p:sp>
    </p:spTree>
    <p:extLst>
      <p:ext uri="{BB962C8B-B14F-4D97-AF65-F5344CB8AC3E}">
        <p14:creationId xmlns:p14="http://schemas.microsoft.com/office/powerpoint/2010/main" val="3735126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C2A5F-4ACD-321C-8465-D0B8D32B5F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BG"/>
          </a:p>
        </p:txBody>
      </p:sp>
      <p:sp>
        <p:nvSpPr>
          <p:cNvPr id="3" name="Text Placeholder 2">
            <a:extLst>
              <a:ext uri="{FF2B5EF4-FFF2-40B4-BE49-F238E27FC236}">
                <a16:creationId xmlns:a16="http://schemas.microsoft.com/office/drawing/2014/main" id="{9EFCCDF2-6128-CAD7-0CCE-A31D6A9124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4" name="Date Placeholder 3">
            <a:extLst>
              <a:ext uri="{FF2B5EF4-FFF2-40B4-BE49-F238E27FC236}">
                <a16:creationId xmlns:a16="http://schemas.microsoft.com/office/drawing/2014/main" id="{AFDBCCE7-10B2-8AA4-DB46-3609701BA8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88A3C32-8242-B547-83DC-B47F73657D10}" type="datetimeFigureOut">
              <a:rPr lang="en-BG" smtClean="0"/>
              <a:t>17.08.25</a:t>
            </a:fld>
            <a:endParaRPr lang="en-BG"/>
          </a:p>
        </p:txBody>
      </p:sp>
      <p:sp>
        <p:nvSpPr>
          <p:cNvPr id="5" name="Footer Placeholder 4">
            <a:extLst>
              <a:ext uri="{FF2B5EF4-FFF2-40B4-BE49-F238E27FC236}">
                <a16:creationId xmlns:a16="http://schemas.microsoft.com/office/drawing/2014/main" id="{927A20A5-A260-AF76-FDA5-D9BD4AFECE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BG"/>
          </a:p>
        </p:txBody>
      </p:sp>
      <p:sp>
        <p:nvSpPr>
          <p:cNvPr id="6" name="Slide Number Placeholder 5">
            <a:extLst>
              <a:ext uri="{FF2B5EF4-FFF2-40B4-BE49-F238E27FC236}">
                <a16:creationId xmlns:a16="http://schemas.microsoft.com/office/drawing/2014/main" id="{117068AE-AFE3-BBE1-B87A-F5417E1969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623FFD4-1AC0-6942-8C1B-3E6C2AC5C517}" type="slidenum">
              <a:rPr lang="en-BG" smtClean="0"/>
              <a:t>‹#›</a:t>
            </a:fld>
            <a:endParaRPr lang="en-BG"/>
          </a:p>
        </p:txBody>
      </p:sp>
    </p:spTree>
    <p:extLst>
      <p:ext uri="{BB962C8B-B14F-4D97-AF65-F5344CB8AC3E}">
        <p14:creationId xmlns:p14="http://schemas.microsoft.com/office/powerpoint/2010/main" val="14439668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s://unsplash.com/photos/a-green-st-patricks-day-background-with-shamrocks-b6qYhWfWlz0?utm_content=creditCopyText&amp;utm_medium=referral&amp;utm_source=unsplash" TargetMode="External"/><Relationship Id="rId3" Type="http://schemas.openxmlformats.org/officeDocument/2006/relationships/hyperlink" Target="https://commons.wikimedia.org/w/index.php?curid=34506502" TargetMode="External"/><Relationship Id="rId7" Type="http://schemas.openxmlformats.org/officeDocument/2006/relationships/hyperlink" Target="https://unsplash.com/@eyestetix?utm_content=creditCopyText&amp;utm_medium=referral&amp;utm_source=unsplash" TargetMode="External"/><Relationship Id="rId2" Type="http://schemas.openxmlformats.org/officeDocument/2006/relationships/hyperlink" Target="https://www.flickr.com/photos/pedrosz/14324829732/" TargetMode="External"/><Relationship Id="rId1" Type="http://schemas.openxmlformats.org/officeDocument/2006/relationships/slideLayout" Target="../slideLayouts/slideLayout2.xml"/><Relationship Id="rId6" Type="http://schemas.openxmlformats.org/officeDocument/2006/relationships/hyperlink" Target="https://unsplash.com/photos/red-and-white-baubles-on-brown-woven-basket-Zbvez5nSF1k?utm_content=creditCopyText&amp;utm_medium=referral&amp;utm_source=unsplash" TargetMode="External"/><Relationship Id="rId5" Type="http://schemas.openxmlformats.org/officeDocument/2006/relationships/hyperlink" Target="https://unsplash.com/@bobysbk?utm_content=creditCopyText&amp;utm_medium=referral&amp;utm_source=unsplash" TargetMode="External"/><Relationship Id="rId4" Type="http://schemas.openxmlformats.org/officeDocument/2006/relationships/hyperlink" Target="https://commons.wikimedia.org/w/index.php?curid=30749775" TargetMode="External"/><Relationship Id="rId9" Type="http://schemas.openxmlformats.org/officeDocument/2006/relationships/hyperlink" Target="https://commons.wikimedia.org/w/index.php?curid=132405928"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slideLayout" Target="../slideLayouts/slideLayout2.xml"/><Relationship Id="rId1" Type="http://schemas.openxmlformats.org/officeDocument/2006/relationships/video" Target="https://www.youtube.com/embed/E8gVXz8ZlHI?feature=oembed" TargetMode="Externa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6E61B563-A4B2-5783-81AF-A2A053D747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5352229"/>
            <a:ext cx="12192000" cy="1519356"/>
            <a:chOff x="0" y="-29768"/>
            <a:chExt cx="12202174" cy="1519356"/>
          </a:xfrm>
        </p:grpSpPr>
        <p:sp>
          <p:nvSpPr>
            <p:cNvPr id="11" name="Rectangle 10">
              <a:extLst>
                <a:ext uri="{FF2B5EF4-FFF2-40B4-BE49-F238E27FC236}">
                  <a16:creationId xmlns:a16="http://schemas.microsoft.com/office/drawing/2014/main" id="{40633BBC-8C60-7DC4-F0CC-CE32251096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41412" y="-5371175"/>
              <a:ext cx="1519350" cy="12202174"/>
            </a:xfrm>
            <a:prstGeom prst="rect">
              <a:avLst/>
            </a:prstGeom>
            <a:gradFill>
              <a:gsLst>
                <a:gs pos="0">
                  <a:schemeClr val="accent5"/>
                </a:gs>
                <a:gs pos="100000">
                  <a:schemeClr val="accent2"/>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CC98078-F2A2-725C-ED61-320B63B695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289101" y="-1429602"/>
              <a:ext cx="1507122" cy="4319024"/>
            </a:xfrm>
            <a:prstGeom prst="rect">
              <a:avLst/>
            </a:prstGeom>
            <a:gradFill>
              <a:gsLst>
                <a:gs pos="59000">
                  <a:schemeClr val="accent5">
                    <a:lumMod val="60000"/>
                    <a:lumOff val="40000"/>
                    <a:alpha val="0"/>
                  </a:schemeClr>
                </a:gs>
                <a:gs pos="100000">
                  <a:schemeClr val="accent5">
                    <a:lumMod val="60000"/>
                    <a:lumOff val="40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1CD4C03-24F0-57A9-530E-8F2ABABDC5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80884" y="-2910652"/>
              <a:ext cx="1519356" cy="7281123"/>
            </a:xfrm>
            <a:prstGeom prst="rect">
              <a:avLst/>
            </a:prstGeom>
            <a:gradFill>
              <a:gsLst>
                <a:gs pos="29000">
                  <a:schemeClr val="accent5">
                    <a:lumMod val="60000"/>
                    <a:lumOff val="40000"/>
                    <a:alpha val="0"/>
                  </a:schemeClr>
                </a:gs>
                <a:gs pos="100000">
                  <a:schemeClr val="accent5">
                    <a:lumMod val="75000"/>
                    <a:alpha val="7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C7693714-1F44-D8EE-AE6A-280F9795356F}"/>
              </a:ext>
            </a:extLst>
          </p:cNvPr>
          <p:cNvSpPr>
            <a:spLocks noGrp="1"/>
          </p:cNvSpPr>
          <p:nvPr>
            <p:ph type="ctrTitle"/>
          </p:nvPr>
        </p:nvSpPr>
        <p:spPr>
          <a:xfrm>
            <a:off x="838200" y="5609902"/>
            <a:ext cx="6924026" cy="913975"/>
          </a:xfrm>
        </p:spPr>
        <p:txBody>
          <a:bodyPr anchor="ctr">
            <a:normAutofit fontScale="90000"/>
          </a:bodyPr>
          <a:lstStyle/>
          <a:p>
            <a:pPr algn="l"/>
            <a:r>
              <a:rPr lang="el-GR" sz="3600" dirty="0">
                <a:solidFill>
                  <a:srgbClr val="FFFFFF"/>
                </a:solidFill>
              </a:rPr>
              <a:t>Εγώ και ο κόσμος</a:t>
            </a:r>
            <a:br>
              <a:rPr lang="el-GR" sz="3200" dirty="0">
                <a:solidFill>
                  <a:srgbClr val="FFFFFF"/>
                </a:solidFill>
              </a:rPr>
            </a:br>
            <a:r>
              <a:rPr lang="el-GR" sz="3200" dirty="0">
                <a:solidFill>
                  <a:srgbClr val="FFFFFF"/>
                </a:solidFill>
              </a:rPr>
              <a:t>Παραδόσεις και τελετουργίες</a:t>
            </a:r>
            <a:endParaRPr lang="en-BG" sz="3200" dirty="0">
              <a:solidFill>
                <a:srgbClr val="FFFFFF"/>
              </a:solidFill>
            </a:endParaRPr>
          </a:p>
        </p:txBody>
      </p:sp>
      <p:pic>
        <p:nvPicPr>
          <p:cNvPr id="5" name="Picture 4" descr="Lanterns on tree at night">
            <a:extLst>
              <a:ext uri="{FF2B5EF4-FFF2-40B4-BE49-F238E27FC236}">
                <a16:creationId xmlns:a16="http://schemas.microsoft.com/office/drawing/2014/main" id="{D70C3514-4E4E-9FA4-F3D0-0A0D851ADDA9}"/>
              </a:ext>
            </a:extLst>
          </p:cNvPr>
          <p:cNvPicPr>
            <a:picLocks noChangeAspect="1"/>
          </p:cNvPicPr>
          <p:nvPr/>
        </p:nvPicPr>
        <p:blipFill>
          <a:blip r:embed="rId2"/>
          <a:srcRect b="10864"/>
          <a:stretch>
            <a:fillRect/>
          </a:stretch>
        </p:blipFill>
        <p:spPr>
          <a:xfrm>
            <a:off x="1" y="10"/>
            <a:ext cx="12191998" cy="5352218"/>
          </a:xfrm>
          <a:prstGeom prst="rect">
            <a:avLst/>
          </a:prstGeom>
        </p:spPr>
      </p:pic>
    </p:spTree>
    <p:extLst>
      <p:ext uri="{BB962C8B-B14F-4D97-AF65-F5344CB8AC3E}">
        <p14:creationId xmlns:p14="http://schemas.microsoft.com/office/powerpoint/2010/main" val="27652384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F3C43CD-9E74-D2D5-0006-CDD7F28139FA}"/>
              </a:ext>
            </a:extLst>
          </p:cNvPr>
          <p:cNvSpPr>
            <a:spLocks noGrp="1"/>
          </p:cNvSpPr>
          <p:nvPr>
            <p:ph type="title"/>
          </p:nvPr>
        </p:nvSpPr>
        <p:spPr>
          <a:xfrm>
            <a:off x="5362836" y="467271"/>
            <a:ext cx="6406406" cy="886367"/>
          </a:xfrm>
        </p:spPr>
        <p:txBody>
          <a:bodyPr anchor="b">
            <a:normAutofit fontScale="90000"/>
          </a:bodyPr>
          <a:lstStyle/>
          <a:p>
            <a:pPr algn="ctr"/>
            <a:r>
              <a:rPr lang="el-GR" sz="4300" dirty="0"/>
              <a:t>Το προσκύνημα </a:t>
            </a:r>
            <a:r>
              <a:rPr lang="en-GB" sz="4300" dirty="0"/>
              <a:t>El Camino de Santiago, </a:t>
            </a:r>
            <a:r>
              <a:rPr lang="el-GR" sz="4300" dirty="0"/>
              <a:t>Ισπανία</a:t>
            </a:r>
            <a:endParaRPr lang="en-BG" sz="4300" dirty="0"/>
          </a:p>
        </p:txBody>
      </p:sp>
      <p:sp>
        <p:nvSpPr>
          <p:cNvPr id="12" name="Oval 11">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large building with towers and a few trees&#10;&#10;AI-generated content may be incorrect.">
            <a:extLst>
              <a:ext uri="{FF2B5EF4-FFF2-40B4-BE49-F238E27FC236}">
                <a16:creationId xmlns:a16="http://schemas.microsoft.com/office/drawing/2014/main" id="{1BB020A5-7600-5534-4508-0AEF34DBF16F}"/>
              </a:ext>
            </a:extLst>
          </p:cNvPr>
          <p:cNvPicPr>
            <a:picLocks noChangeAspect="1"/>
          </p:cNvPicPr>
          <p:nvPr/>
        </p:nvPicPr>
        <p:blipFill>
          <a:blip r:embed="rId2"/>
          <a:srcRect l="13553" r="19696" b="-2"/>
          <a:stretch>
            <a:fillRect/>
          </a:stretch>
        </p:blipFill>
        <p:spPr>
          <a:xfrm>
            <a:off x="353811" y="641033"/>
            <a:ext cx="5742189" cy="5742189"/>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sp>
        <p:nvSpPr>
          <p:cNvPr id="14"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16" name="!!circle graphic">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sp>
        <p:nvSpPr>
          <p:cNvPr id="3" name="Content Placeholder 2">
            <a:extLst>
              <a:ext uri="{FF2B5EF4-FFF2-40B4-BE49-F238E27FC236}">
                <a16:creationId xmlns:a16="http://schemas.microsoft.com/office/drawing/2014/main" id="{7CBAA9A7-E0D5-D7CD-FCEA-D413389F8DEB}"/>
              </a:ext>
            </a:extLst>
          </p:cNvPr>
          <p:cNvSpPr>
            <a:spLocks noGrp="1"/>
          </p:cNvSpPr>
          <p:nvPr>
            <p:ph idx="1"/>
          </p:nvPr>
        </p:nvSpPr>
        <p:spPr>
          <a:xfrm>
            <a:off x="6126849" y="1562696"/>
            <a:ext cx="5459312" cy="5097595"/>
          </a:xfrm>
        </p:spPr>
        <p:txBody>
          <a:bodyPr anchor="t">
            <a:noAutofit/>
          </a:bodyPr>
          <a:lstStyle/>
          <a:p>
            <a:r>
              <a:rPr lang="el-GR" sz="1800" dirty="0">
                <a:solidFill>
                  <a:schemeClr val="tx1">
                    <a:alpha val="80000"/>
                  </a:schemeClr>
                </a:solidFill>
              </a:rPr>
              <a:t>Το </a:t>
            </a:r>
            <a:r>
              <a:rPr lang="en-GB" sz="1800" dirty="0">
                <a:solidFill>
                  <a:schemeClr val="tx1">
                    <a:alpha val="80000"/>
                  </a:schemeClr>
                </a:solidFill>
              </a:rPr>
              <a:t>El Camino de Santiago </a:t>
            </a:r>
            <a:r>
              <a:rPr lang="el-GR" sz="1800" dirty="0">
                <a:solidFill>
                  <a:schemeClr val="tx1">
                    <a:alpha val="80000"/>
                  </a:schemeClr>
                </a:solidFill>
              </a:rPr>
              <a:t>είναι ένα διάσημο προσκύνημα όπου άνθρωποι από όλο τον κόσμο περπατούν ή </a:t>
            </a:r>
            <a:r>
              <a:rPr lang="el-GR" sz="1800" dirty="0" err="1">
                <a:solidFill>
                  <a:schemeClr val="tx1">
                    <a:alpha val="80000"/>
                  </a:schemeClr>
                </a:solidFill>
              </a:rPr>
              <a:t>ποδηλατούν</a:t>
            </a:r>
            <a:r>
              <a:rPr lang="el-GR" sz="1800" dirty="0">
                <a:solidFill>
                  <a:schemeClr val="tx1">
                    <a:alpha val="80000"/>
                  </a:schemeClr>
                </a:solidFill>
              </a:rPr>
              <a:t> σε ειδικά μονοπάτια προς το Σαντιάγο ντε Κομποστέλα, όπου πιστεύεται ότι βρίσκονται τα λείψανα του Αγίου Ιακώβου.</a:t>
            </a:r>
          </a:p>
          <a:p>
            <a:endParaRPr lang="el-GR" sz="1800" dirty="0">
              <a:solidFill>
                <a:schemeClr val="tx1">
                  <a:alpha val="80000"/>
                </a:schemeClr>
              </a:solidFill>
            </a:endParaRPr>
          </a:p>
          <a:p>
            <a:r>
              <a:rPr lang="el-GR" sz="1800" dirty="0">
                <a:solidFill>
                  <a:schemeClr val="tx1">
                    <a:alpha val="80000"/>
                  </a:schemeClr>
                </a:solidFill>
              </a:rPr>
              <a:t>Οι προσκυνητές φορούν διακριτικά σύμβολα, όπως απλά ρούχα, φαρδιά καπέλα και κοχύλια από χτένια στις τσάντες τους - το κοχύλι αντιπροσωπεύει όλα τα διαφορετικά μονοπάτια που οδηγούν σε έναν προορισμό.</a:t>
            </a:r>
          </a:p>
          <a:p>
            <a:pPr marL="0" indent="0">
              <a:buNone/>
            </a:pPr>
            <a:endParaRPr lang="el-GR" sz="1800" dirty="0">
              <a:solidFill>
                <a:schemeClr val="tx1">
                  <a:alpha val="80000"/>
                </a:schemeClr>
              </a:solidFill>
            </a:endParaRPr>
          </a:p>
          <a:p>
            <a:r>
              <a:rPr lang="el-GR" sz="1800" dirty="0">
                <a:solidFill>
                  <a:schemeClr val="tx1">
                    <a:alpha val="80000"/>
                  </a:schemeClr>
                </a:solidFill>
              </a:rPr>
              <a:t>Το ταξίδι περιλαμβάνει πνευματικές στάσεις όπου οι προσκυνητές προσεύχονται, συλλογίζονται και παρακολουθούν εκκλησιαστικές λειτουργίες σε χωριά κατά μήκος των αρχαίων διαδρομών.</a:t>
            </a:r>
            <a:endParaRPr lang="en-BG" sz="1800" dirty="0">
              <a:solidFill>
                <a:schemeClr val="tx1">
                  <a:alpha val="80000"/>
                </a:schemeClr>
              </a:solidFill>
            </a:endParaRPr>
          </a:p>
        </p:txBody>
      </p:sp>
      <p:sp>
        <p:nvSpPr>
          <p:cNvPr id="18"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cxnSp>
        <p:nvCxnSpPr>
          <p:cNvPr id="20"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1927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CB6408-1D9E-065C-FD2B-450F531E6BF4}"/>
              </a:ext>
            </a:extLst>
          </p:cNvPr>
          <p:cNvSpPr>
            <a:spLocks noGrp="1"/>
          </p:cNvSpPr>
          <p:nvPr>
            <p:ph type="title"/>
          </p:nvPr>
        </p:nvSpPr>
        <p:spPr>
          <a:xfrm>
            <a:off x="6094476" y="142704"/>
            <a:ext cx="5694403" cy="1287135"/>
          </a:xfrm>
        </p:spPr>
        <p:txBody>
          <a:bodyPr>
            <a:normAutofit/>
          </a:bodyPr>
          <a:lstStyle/>
          <a:p>
            <a:pPr algn="ctr"/>
            <a:r>
              <a:rPr lang="el-GR" sz="4100" dirty="0"/>
              <a:t>Το προσκύνημα </a:t>
            </a:r>
            <a:r>
              <a:rPr lang="en-GB" sz="4100" dirty="0"/>
              <a:t>El Camino de Santiago, </a:t>
            </a:r>
            <a:r>
              <a:rPr lang="el-GR" sz="4100" dirty="0"/>
              <a:t>Ισπανία</a:t>
            </a:r>
            <a:endParaRPr lang="en-BG" sz="4100" dirty="0"/>
          </a:p>
        </p:txBody>
      </p:sp>
      <p:pic>
        <p:nvPicPr>
          <p:cNvPr id="5" name="Picture 4" descr="A gold shell on a gravel surface&#10;&#10;AI-generated content may be incorrect.">
            <a:extLst>
              <a:ext uri="{FF2B5EF4-FFF2-40B4-BE49-F238E27FC236}">
                <a16:creationId xmlns:a16="http://schemas.microsoft.com/office/drawing/2014/main" id="{25CD74D9-87F2-5162-2BF3-0FF99E0D94D1}"/>
              </a:ext>
            </a:extLst>
          </p:cNvPr>
          <p:cNvPicPr>
            <a:picLocks noChangeAspect="1"/>
          </p:cNvPicPr>
          <p:nvPr/>
        </p:nvPicPr>
        <p:blipFill>
          <a:blip r:embed="rId2"/>
          <a:srcRect l="15760" r="1072"/>
          <a:stretch>
            <a:fillRect/>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EF8CF330-1321-3EBD-2736-0DAD5F2BBFED}"/>
              </a:ext>
            </a:extLst>
          </p:cNvPr>
          <p:cNvSpPr>
            <a:spLocks noGrp="1"/>
          </p:cNvSpPr>
          <p:nvPr>
            <p:ph idx="1"/>
          </p:nvPr>
        </p:nvSpPr>
        <p:spPr>
          <a:xfrm>
            <a:off x="6094476" y="1572534"/>
            <a:ext cx="5890054" cy="4679984"/>
          </a:xfrm>
        </p:spPr>
        <p:txBody>
          <a:bodyPr>
            <a:noAutofit/>
          </a:bodyPr>
          <a:lstStyle/>
          <a:p>
            <a:r>
              <a:rPr lang="el-GR" sz="2000" dirty="0"/>
              <a:t>Η άφιξη στον καθεδρικό ναό είναι η απόλυτη τελετουργία που περιλαμβάνει μια ειδική λειτουργία με το γιγάντιο θυμιατήρι </a:t>
            </a:r>
            <a:r>
              <a:rPr lang="en-US" sz="2000" dirty="0"/>
              <a:t>“</a:t>
            </a:r>
            <a:r>
              <a:rPr lang="en-GB" sz="2000" dirty="0" err="1"/>
              <a:t>botafumeiro</a:t>
            </a:r>
            <a:r>
              <a:rPr lang="en-GB" sz="2000" dirty="0"/>
              <a:t>” </a:t>
            </a:r>
            <a:r>
              <a:rPr lang="el-GR" sz="2000" dirty="0"/>
              <a:t>να αιωρείται μέσα στην εκκλησία, γεμίζοντάς την με αρωματικό καπνό.</a:t>
            </a:r>
          </a:p>
          <a:p>
            <a:endParaRPr lang="el-GR" sz="2000" dirty="0"/>
          </a:p>
          <a:p>
            <a:r>
              <a:rPr lang="el-GR" sz="2000" dirty="0"/>
              <a:t>Οι προσκυνητές δείχνουν ευγνωμοσύνη στον Άγιο Ιάκωβο σκαρφαλώνοντας στο άγαλμά του και αγκαλιάζοντάς το ως ευχαριστία για την ολοκλήρωση του ταξιδιού τους.</a:t>
            </a:r>
          </a:p>
          <a:p>
            <a:endParaRPr lang="el-GR" sz="2000" dirty="0"/>
          </a:p>
          <a:p>
            <a:r>
              <a:rPr lang="el-GR" sz="2000" dirty="0"/>
              <a:t>Η εμπειρία ξεπερνά τη θρησκεία, προσφέροντας προσωπική ανάπτυξη, νέες φιλίες, εσωτερική γαλήνη και σύνδεση με τα όμορφα τοπία της Ισπανίας, περπατώντας σε αυτό το ιστορικό μονοπάτι.</a:t>
            </a:r>
            <a:endParaRPr lang="en-BG" sz="2000" dirty="0"/>
          </a:p>
        </p:txBody>
      </p:sp>
    </p:spTree>
    <p:extLst>
      <p:ext uri="{BB962C8B-B14F-4D97-AF65-F5344CB8AC3E}">
        <p14:creationId xmlns:p14="http://schemas.microsoft.com/office/powerpoint/2010/main" val="35320268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ityscape with many lanterns floating on water&#10;&#10;AI-generated content may be incorrect.">
            <a:extLst>
              <a:ext uri="{FF2B5EF4-FFF2-40B4-BE49-F238E27FC236}">
                <a16:creationId xmlns:a16="http://schemas.microsoft.com/office/drawing/2014/main" id="{87292667-D9B8-66B8-65FB-333B01731C11}"/>
              </a:ext>
            </a:extLst>
          </p:cNvPr>
          <p:cNvPicPr>
            <a:picLocks noChangeAspect="1"/>
          </p:cNvPicPr>
          <p:nvPr/>
        </p:nvPicPr>
        <p:blipFill>
          <a:blip r:embed="rId2"/>
          <a:srcRect r="34964"/>
          <a:stretch>
            <a:fillRect/>
          </a:stretch>
        </p:blipFill>
        <p:spPr>
          <a:xfrm>
            <a:off x="6103027" y="10"/>
            <a:ext cx="6088971" cy="6857990"/>
          </a:xfrm>
          <a:prstGeom prst="rect">
            <a:avLst/>
          </a:prstGeom>
        </p:spPr>
      </p:pic>
      <p:sp useBgFill="1">
        <p:nvSpPr>
          <p:cNvPr id="19" name="Rectangle 18">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4" name="Rectangle 23">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0959D5-014E-088D-7302-CE9939B5784A}"/>
              </a:ext>
            </a:extLst>
          </p:cNvPr>
          <p:cNvSpPr>
            <a:spLocks noGrp="1"/>
          </p:cNvSpPr>
          <p:nvPr>
            <p:ph type="title"/>
          </p:nvPr>
        </p:nvSpPr>
        <p:spPr>
          <a:xfrm>
            <a:off x="761801" y="328512"/>
            <a:ext cx="4778387" cy="1628970"/>
          </a:xfrm>
        </p:spPr>
        <p:txBody>
          <a:bodyPr anchor="ctr">
            <a:normAutofit/>
          </a:bodyPr>
          <a:lstStyle/>
          <a:p>
            <a:pPr algn="ctr"/>
            <a:r>
              <a:rPr lang="el-GR" sz="4000" dirty="0"/>
              <a:t>Φεστιβάλ </a:t>
            </a:r>
            <a:r>
              <a:rPr lang="en-GB" sz="4000" dirty="0"/>
              <a:t>Obon, </a:t>
            </a:r>
            <a:r>
              <a:rPr lang="el-GR" sz="4000" dirty="0"/>
              <a:t>Ιαπωνία</a:t>
            </a:r>
            <a:endParaRPr lang="en-BG" sz="4000" dirty="0"/>
          </a:p>
        </p:txBody>
      </p:sp>
      <p:sp>
        <p:nvSpPr>
          <p:cNvPr id="25" name="Content Placeholder 2">
            <a:extLst>
              <a:ext uri="{FF2B5EF4-FFF2-40B4-BE49-F238E27FC236}">
                <a16:creationId xmlns:a16="http://schemas.microsoft.com/office/drawing/2014/main" id="{AF879C66-3627-EC85-FE97-82FE1EB0927B}"/>
              </a:ext>
            </a:extLst>
          </p:cNvPr>
          <p:cNvSpPr>
            <a:spLocks noGrp="1"/>
          </p:cNvSpPr>
          <p:nvPr>
            <p:ph idx="1"/>
          </p:nvPr>
        </p:nvSpPr>
        <p:spPr>
          <a:xfrm>
            <a:off x="234778" y="2187146"/>
            <a:ext cx="5684108" cy="4571999"/>
          </a:xfrm>
        </p:spPr>
        <p:txBody>
          <a:bodyPr anchor="ctr">
            <a:normAutofit/>
          </a:bodyPr>
          <a:lstStyle/>
          <a:p>
            <a:r>
              <a:rPr lang="el-GR" sz="1800" dirty="0"/>
              <a:t>Το </a:t>
            </a:r>
            <a:r>
              <a:rPr lang="en-GB" sz="1800" dirty="0"/>
              <a:t>Obon </a:t>
            </a:r>
            <a:r>
              <a:rPr lang="el-GR" sz="1800" dirty="0"/>
              <a:t>είναι μια βουδιστική παράδοση 500 ετών που τιμά τα πνεύματα των προγόνων και πλέον γιορτάζεται από ανθρώπους όλων των θρησκειών σε όλη την Ιαπωνία κατά τη διάρκεια του καλοκαιριού.</a:t>
            </a:r>
          </a:p>
          <a:p>
            <a:endParaRPr lang="el-GR" sz="1800" dirty="0"/>
          </a:p>
          <a:p>
            <a:r>
              <a:rPr lang="el-GR" sz="1800" dirty="0"/>
              <a:t>Οι οικογένειες επιστρέφουν σπίτι για μια επανένωση και επισκέπτονται τους τόπους ανάπαυσης των προγόνων τους με λουλούδια και προσφορές τροφίμων.</a:t>
            </a:r>
          </a:p>
          <a:p>
            <a:endParaRPr lang="el-GR" sz="1800" dirty="0"/>
          </a:p>
          <a:p>
            <a:r>
              <a:rPr lang="el-GR" sz="1800" dirty="0"/>
              <a:t>Οι οικογένειες δημιουργούν </a:t>
            </a:r>
            <a:r>
              <a:rPr lang="en-GB" sz="1800" dirty="0" err="1"/>
              <a:t>shouryouma</a:t>
            </a:r>
            <a:r>
              <a:rPr lang="en-GB" sz="1800" dirty="0"/>
              <a:t> (</a:t>
            </a:r>
            <a:r>
              <a:rPr lang="el-GR" sz="1800" dirty="0"/>
              <a:t>άλογα και αγελάδες πνευμάτων) από αγγούρια και μελιτζάνες με </a:t>
            </a:r>
            <a:r>
              <a:rPr lang="el-GR" sz="1800" dirty="0" err="1"/>
              <a:t>μπατονέτες</a:t>
            </a:r>
            <a:r>
              <a:rPr lang="el-GR" sz="1800" dirty="0"/>
              <a:t> για να βοηθήσουν τα πνεύματα να ταξιδέψουν πίσω στο σπίτι.</a:t>
            </a:r>
            <a:endParaRPr lang="en-BG" sz="1800" dirty="0"/>
          </a:p>
        </p:txBody>
      </p:sp>
    </p:spTree>
    <p:extLst>
      <p:ext uri="{BB962C8B-B14F-4D97-AF65-F5344CB8AC3E}">
        <p14:creationId xmlns:p14="http://schemas.microsoft.com/office/powerpoint/2010/main" val="3596968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CFCF2A-AA34-9936-3728-3C2FB2909FBC}"/>
              </a:ext>
            </a:extLst>
          </p:cNvPr>
          <p:cNvSpPr>
            <a:spLocks noGrp="1"/>
          </p:cNvSpPr>
          <p:nvPr>
            <p:ph type="title"/>
          </p:nvPr>
        </p:nvSpPr>
        <p:spPr>
          <a:xfrm>
            <a:off x="572493" y="238539"/>
            <a:ext cx="11018520" cy="1434415"/>
          </a:xfrm>
        </p:spPr>
        <p:txBody>
          <a:bodyPr anchor="b">
            <a:normAutofit/>
          </a:bodyPr>
          <a:lstStyle/>
          <a:p>
            <a:r>
              <a:rPr lang="el-GR" sz="5400"/>
              <a:t>Φεστιβάλ </a:t>
            </a:r>
            <a:r>
              <a:rPr lang="en-GB" sz="5400"/>
              <a:t>Obon, </a:t>
            </a:r>
            <a:r>
              <a:rPr lang="el-GR" sz="5400"/>
              <a:t>Ιαπωνία</a:t>
            </a:r>
            <a:endParaRPr lang="en-BG" sz="5400"/>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8107236-3B51-4565-98F7-94D527326171}"/>
              </a:ext>
            </a:extLst>
          </p:cNvPr>
          <p:cNvSpPr>
            <a:spLocks noGrp="1"/>
          </p:cNvSpPr>
          <p:nvPr>
            <p:ph idx="1"/>
          </p:nvPr>
        </p:nvSpPr>
        <p:spPr>
          <a:xfrm>
            <a:off x="572493" y="2071316"/>
            <a:ext cx="6713552" cy="4119172"/>
          </a:xfrm>
        </p:spPr>
        <p:txBody>
          <a:bodyPr anchor="t">
            <a:normAutofit/>
          </a:bodyPr>
          <a:lstStyle/>
          <a:p>
            <a:r>
              <a:rPr lang="el-GR" sz="1900" dirty="0"/>
              <a:t>Το </a:t>
            </a:r>
            <a:r>
              <a:rPr lang="en-GB" sz="1900" dirty="0"/>
              <a:t>Bon Odori </a:t>
            </a:r>
            <a:r>
              <a:rPr lang="el-GR" sz="1900" dirty="0"/>
              <a:t>περιλαμβάνει χορό όπου οι άνθρωποι φορούν πολύχρωμα καλοκαιρινά κιμονό που ονομάζονται </a:t>
            </a:r>
            <a:r>
              <a:rPr lang="el-GR" sz="1900" dirty="0" err="1"/>
              <a:t>γιουκάτα</a:t>
            </a:r>
            <a:r>
              <a:rPr lang="el-GR" sz="1900" dirty="0"/>
              <a:t> και χορεύουν σε κύκλους με τύμπανα και λαϊκά τραγούδια.</a:t>
            </a:r>
          </a:p>
          <a:p>
            <a:endParaRPr lang="el-GR" sz="1900" dirty="0"/>
          </a:p>
          <a:p>
            <a:r>
              <a:rPr lang="el-GR" sz="1900" dirty="0"/>
              <a:t>Το τελετουργικό </a:t>
            </a:r>
            <a:r>
              <a:rPr lang="en-GB" sz="1900" dirty="0"/>
              <a:t>Toro </a:t>
            </a:r>
            <a:r>
              <a:rPr lang="en-GB" sz="1900" dirty="0" err="1"/>
              <a:t>nagashi</a:t>
            </a:r>
            <a:r>
              <a:rPr lang="en-GB" sz="1900" dirty="0"/>
              <a:t> </a:t>
            </a:r>
            <a:r>
              <a:rPr lang="el-GR" sz="1900" dirty="0"/>
              <a:t>περιλαμβάνει αναμμένα χάρτινα φανάρια που απελευθερώνονται σε ποτάμια για να καθοδηγήσουν τα πνεύματα των προγόνων πίσω στη μετά θάνατον ζωή.</a:t>
            </a:r>
          </a:p>
          <a:p>
            <a:endParaRPr lang="el-GR" sz="1900" dirty="0"/>
          </a:p>
          <a:p>
            <a:r>
              <a:rPr lang="el-GR" sz="1900" dirty="0"/>
              <a:t>Το φεστιβάλ συνδυάζει την ανάμνηση με τον εορτασμό μέσα από όμορφες τελετουργίες που φέρνουν τις κοινότητες κοντά.</a:t>
            </a:r>
            <a:endParaRPr lang="en-BG" sz="1900" dirty="0"/>
          </a:p>
        </p:txBody>
      </p:sp>
      <p:pic>
        <p:nvPicPr>
          <p:cNvPr id="5" name="Picture 4" descr="A group of people singing in a stage&#10;&#10;AI-generated content may be incorrect.">
            <a:extLst>
              <a:ext uri="{FF2B5EF4-FFF2-40B4-BE49-F238E27FC236}">
                <a16:creationId xmlns:a16="http://schemas.microsoft.com/office/drawing/2014/main" id="{2688E298-D797-91AB-2FAE-CA9A4B6AA623}"/>
              </a:ext>
            </a:extLst>
          </p:cNvPr>
          <p:cNvPicPr>
            <a:picLocks noChangeAspect="1"/>
          </p:cNvPicPr>
          <p:nvPr/>
        </p:nvPicPr>
        <p:blipFill>
          <a:blip r:embed="rId2"/>
          <a:srcRect t="24640" r="1" b="1"/>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28018971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DF5E2D-BD02-5CAA-D127-5204FDCEE5A3}"/>
              </a:ext>
            </a:extLst>
          </p:cNvPr>
          <p:cNvSpPr>
            <a:spLocks noGrp="1"/>
          </p:cNvSpPr>
          <p:nvPr>
            <p:ph type="title"/>
          </p:nvPr>
        </p:nvSpPr>
        <p:spPr>
          <a:xfrm>
            <a:off x="572493" y="238539"/>
            <a:ext cx="11018520" cy="1434415"/>
          </a:xfrm>
        </p:spPr>
        <p:txBody>
          <a:bodyPr anchor="b">
            <a:normAutofit/>
          </a:bodyPr>
          <a:lstStyle/>
          <a:p>
            <a:r>
              <a:rPr lang="el-GR" sz="5400"/>
              <a:t>Μπαρ/Μπατ Μίτσβα, Ισραήλ</a:t>
            </a:r>
            <a:endParaRPr lang="en-BG" sz="5400"/>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92437D9-8AAA-293E-9A7B-07C8A28B6EA6}"/>
              </a:ext>
            </a:extLst>
          </p:cNvPr>
          <p:cNvSpPr>
            <a:spLocks noGrp="1"/>
          </p:cNvSpPr>
          <p:nvPr>
            <p:ph idx="1"/>
          </p:nvPr>
        </p:nvSpPr>
        <p:spPr>
          <a:xfrm>
            <a:off x="420130" y="2071316"/>
            <a:ext cx="6865915" cy="4119172"/>
          </a:xfrm>
        </p:spPr>
        <p:txBody>
          <a:bodyPr anchor="t">
            <a:noAutofit/>
          </a:bodyPr>
          <a:lstStyle/>
          <a:p>
            <a:r>
              <a:rPr lang="el-GR" sz="2000" dirty="0"/>
              <a:t>Το Μπαρ/Μπατ </a:t>
            </a:r>
            <a:r>
              <a:rPr lang="el-GR" sz="2000" dirty="0" err="1"/>
              <a:t>Μίτσβα</a:t>
            </a:r>
            <a:r>
              <a:rPr lang="el-GR" sz="2000" dirty="0"/>
              <a:t> σηματοδοτεί την θρησκευτική ενηλικίωση όταν τα Εβραία παιδιά (αγόρια στα 13, κορίτσια στα 12) γίνονται αρκετά μεγάλα για να αναλάβουν θρησκευτικές ευθύνες.</a:t>
            </a:r>
          </a:p>
          <a:p>
            <a:endParaRPr lang="el-GR" sz="2000" dirty="0"/>
          </a:p>
          <a:p>
            <a:r>
              <a:rPr lang="el-GR" sz="2000" dirty="0"/>
              <a:t>Τα ονόματα έχουν ιδιαίτερη σημασία – </a:t>
            </a:r>
            <a:r>
              <a:rPr lang="en-US" sz="2000" dirty="0"/>
              <a:t>“</a:t>
            </a:r>
            <a:r>
              <a:rPr lang="el-GR" sz="2000" dirty="0"/>
              <a:t>Μπαρ </a:t>
            </a:r>
            <a:r>
              <a:rPr lang="el-GR" sz="2000" dirty="0" err="1"/>
              <a:t>Μίτσβα</a:t>
            </a:r>
            <a:r>
              <a:rPr lang="en-US" sz="2000" dirty="0"/>
              <a:t>”</a:t>
            </a:r>
            <a:r>
              <a:rPr lang="el-GR" sz="2000" dirty="0"/>
              <a:t> σημαίνει </a:t>
            </a:r>
            <a:r>
              <a:rPr lang="en-US" sz="2000" dirty="0"/>
              <a:t>“</a:t>
            </a:r>
            <a:r>
              <a:rPr lang="el-GR" sz="2000" dirty="0"/>
              <a:t>υιός της εντολής</a:t>
            </a:r>
            <a:r>
              <a:rPr lang="en-US" sz="2000" dirty="0"/>
              <a:t>”</a:t>
            </a:r>
            <a:r>
              <a:rPr lang="el-GR" sz="2000" dirty="0"/>
              <a:t> και </a:t>
            </a:r>
            <a:r>
              <a:rPr lang="en-US" sz="2000" dirty="0"/>
              <a:t>“</a:t>
            </a:r>
            <a:r>
              <a:rPr lang="el-GR" sz="2000" dirty="0"/>
              <a:t>Μπατ </a:t>
            </a:r>
            <a:r>
              <a:rPr lang="el-GR" sz="2000" dirty="0" err="1"/>
              <a:t>Μίτσβα</a:t>
            </a:r>
            <a:r>
              <a:rPr lang="en-US" sz="2000" dirty="0"/>
              <a:t>”</a:t>
            </a:r>
            <a:r>
              <a:rPr lang="el-GR" sz="2000" dirty="0"/>
              <a:t> σημαίνει </a:t>
            </a:r>
            <a:r>
              <a:rPr lang="en-US" sz="2000" dirty="0"/>
              <a:t>“</a:t>
            </a:r>
            <a:r>
              <a:rPr lang="el-GR" sz="2000" dirty="0"/>
              <a:t>κόρη της εντολής</a:t>
            </a:r>
            <a:r>
              <a:rPr lang="en-US" sz="2000" dirty="0"/>
              <a:t>”</a:t>
            </a:r>
            <a:r>
              <a:rPr lang="el-GR" sz="2000" dirty="0"/>
              <a:t>.</a:t>
            </a:r>
          </a:p>
          <a:p>
            <a:endParaRPr lang="el-GR" sz="2000" dirty="0"/>
          </a:p>
          <a:p>
            <a:r>
              <a:rPr lang="el-GR" sz="2000" dirty="0"/>
              <a:t>Η ανάγνωση της </a:t>
            </a:r>
            <a:r>
              <a:rPr lang="el-GR" sz="2000" dirty="0" err="1"/>
              <a:t>Τορά</a:t>
            </a:r>
            <a:r>
              <a:rPr lang="el-GR" sz="2000" dirty="0"/>
              <a:t> είναι η κύρια πρόκληση, όπου ο νέος διαβάζει από το ιερό βιβλίο των Εβραίων στα Εβραϊκά κατά τη διάρκεια της τελετής στη συναγωγή μετά από μήνες εξάσκησης.</a:t>
            </a:r>
            <a:endParaRPr lang="en-BG" sz="2000" dirty="0"/>
          </a:p>
        </p:txBody>
      </p:sp>
      <p:pic>
        <p:nvPicPr>
          <p:cNvPr id="5" name="Picture 4" descr="A person and person reading a torah&#10;&#10;AI-generated content may be incorrect.">
            <a:extLst>
              <a:ext uri="{FF2B5EF4-FFF2-40B4-BE49-F238E27FC236}">
                <a16:creationId xmlns:a16="http://schemas.microsoft.com/office/drawing/2014/main" id="{57EA1C68-B586-47B7-37A4-7513D4FD1033}"/>
              </a:ext>
            </a:extLst>
          </p:cNvPr>
          <p:cNvPicPr>
            <a:picLocks noChangeAspect="1"/>
          </p:cNvPicPr>
          <p:nvPr/>
        </p:nvPicPr>
        <p:blipFill>
          <a:blip r:embed="rId2"/>
          <a:srcRect l="30762" r="5260" b="-3"/>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31348462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944E337-3E5D-4A1F-A5A1-2057F25B8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4B24796A-C1F6-4B21-B963-70E55A144F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3482342"/>
          </a:xfrm>
          <a:custGeom>
            <a:avLst/>
            <a:gdLst>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67374 w 12192000"/>
              <a:gd name="connsiteY53" fmla="*/ 1959575 h 3482342"/>
              <a:gd name="connsiteX54" fmla="*/ 8447067 w 12192000"/>
              <a:gd name="connsiteY54" fmla="*/ 1949706 h 3482342"/>
              <a:gd name="connsiteX55" fmla="*/ 8426060 w 12192000"/>
              <a:gd name="connsiteY55" fmla="*/ 1947126 h 3482342"/>
              <a:gd name="connsiteX56" fmla="*/ 8424042 w 12192000"/>
              <a:gd name="connsiteY56" fmla="*/ 1949367 h 3482342"/>
              <a:gd name="connsiteX57" fmla="*/ 8401276 w 12192000"/>
              <a:gd name="connsiteY57" fmla="*/ 1953968 h 3482342"/>
              <a:gd name="connsiteX58" fmla="*/ 8294129 w 12192000"/>
              <a:gd name="connsiteY58" fmla="*/ 1958387 h 3482342"/>
              <a:gd name="connsiteX59" fmla="*/ 8293892 w 12192000"/>
              <a:gd name="connsiteY59" fmla="*/ 1960370 h 3482342"/>
              <a:gd name="connsiteX60" fmla="*/ 8288078 w 12192000"/>
              <a:gd name="connsiteY60" fmla="*/ 1965222 h 3482342"/>
              <a:gd name="connsiteX61" fmla="*/ 8248914 w 12192000"/>
              <a:gd name="connsiteY61" fmla="*/ 195417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17124 w 12192000"/>
              <a:gd name="connsiteY71" fmla="*/ 1837109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700779 w 12192000"/>
              <a:gd name="connsiteY77" fmla="*/ 1907344 h 3482342"/>
              <a:gd name="connsiteX78" fmla="*/ 6672513 w 12192000"/>
              <a:gd name="connsiteY78" fmla="*/ 1926452 h 3482342"/>
              <a:gd name="connsiteX79" fmla="*/ 6633549 w 12192000"/>
              <a:gd name="connsiteY79" fmla="*/ 1936255 h 3482342"/>
              <a:gd name="connsiteX80" fmla="*/ 6444344 w 12192000"/>
              <a:gd name="connsiteY80" fmla="*/ 1969663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42310 w 12192000"/>
              <a:gd name="connsiteY84" fmla="*/ 2092510 h 3482342"/>
              <a:gd name="connsiteX85" fmla="*/ 6007916 w 12192000"/>
              <a:gd name="connsiteY85" fmla="*/ 2143752 h 3482342"/>
              <a:gd name="connsiteX86" fmla="*/ 5894610 w 12192000"/>
              <a:gd name="connsiteY86" fmla="*/ 2130684 h 3482342"/>
              <a:gd name="connsiteX87" fmla="*/ 5817682 w 12192000"/>
              <a:gd name="connsiteY87" fmla="*/ 2157358 h 3482342"/>
              <a:gd name="connsiteX88" fmla="*/ 5591469 w 12192000"/>
              <a:gd name="connsiteY88" fmla="*/ 2178389 h 3482342"/>
              <a:gd name="connsiteX89" fmla="*/ 5414282 w 12192000"/>
              <a:gd name="connsiteY89" fmla="*/ 2183070 h 3482342"/>
              <a:gd name="connsiteX90" fmla="*/ 5368369 w 12192000"/>
              <a:gd name="connsiteY90" fmla="*/ 2204272 h 3482342"/>
              <a:gd name="connsiteX91" fmla="*/ 5291263 w 12192000"/>
              <a:gd name="connsiteY91" fmla="*/ 2239182 h 3482342"/>
              <a:gd name="connsiteX92" fmla="*/ 5240857 w 12192000"/>
              <a:gd name="connsiteY92" fmla="*/ 2289444 h 3482342"/>
              <a:gd name="connsiteX93" fmla="*/ 5173523 w 12192000"/>
              <a:gd name="connsiteY93" fmla="*/ 2309057 h 3482342"/>
              <a:gd name="connsiteX94" fmla="*/ 5148543 w 12192000"/>
              <a:gd name="connsiteY94" fmla="*/ 2282356 h 3482342"/>
              <a:gd name="connsiteX95" fmla="*/ 5079548 w 12192000"/>
              <a:gd name="connsiteY95" fmla="*/ 2313485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47067 w 12192000"/>
              <a:gd name="connsiteY54" fmla="*/ 1949706 h 3482342"/>
              <a:gd name="connsiteX55" fmla="*/ 8426060 w 12192000"/>
              <a:gd name="connsiteY55" fmla="*/ 1947126 h 3482342"/>
              <a:gd name="connsiteX56" fmla="*/ 8424042 w 12192000"/>
              <a:gd name="connsiteY56" fmla="*/ 1949367 h 3482342"/>
              <a:gd name="connsiteX57" fmla="*/ 8401276 w 12192000"/>
              <a:gd name="connsiteY57" fmla="*/ 1953968 h 3482342"/>
              <a:gd name="connsiteX58" fmla="*/ 8294129 w 12192000"/>
              <a:gd name="connsiteY58" fmla="*/ 1958387 h 3482342"/>
              <a:gd name="connsiteX59" fmla="*/ 8293892 w 12192000"/>
              <a:gd name="connsiteY59" fmla="*/ 1960370 h 3482342"/>
              <a:gd name="connsiteX60" fmla="*/ 8288078 w 12192000"/>
              <a:gd name="connsiteY60" fmla="*/ 1965222 h 3482342"/>
              <a:gd name="connsiteX61" fmla="*/ 8248914 w 12192000"/>
              <a:gd name="connsiteY61" fmla="*/ 195417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17124 w 12192000"/>
              <a:gd name="connsiteY71" fmla="*/ 1837109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700779 w 12192000"/>
              <a:gd name="connsiteY77" fmla="*/ 1907344 h 3482342"/>
              <a:gd name="connsiteX78" fmla="*/ 6672513 w 12192000"/>
              <a:gd name="connsiteY78" fmla="*/ 1926452 h 3482342"/>
              <a:gd name="connsiteX79" fmla="*/ 6633549 w 12192000"/>
              <a:gd name="connsiteY79" fmla="*/ 1936255 h 3482342"/>
              <a:gd name="connsiteX80" fmla="*/ 6444344 w 12192000"/>
              <a:gd name="connsiteY80" fmla="*/ 1969663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42310 w 12192000"/>
              <a:gd name="connsiteY84" fmla="*/ 2092510 h 3482342"/>
              <a:gd name="connsiteX85" fmla="*/ 6007916 w 12192000"/>
              <a:gd name="connsiteY85" fmla="*/ 2143752 h 3482342"/>
              <a:gd name="connsiteX86" fmla="*/ 5894610 w 12192000"/>
              <a:gd name="connsiteY86" fmla="*/ 2130684 h 3482342"/>
              <a:gd name="connsiteX87" fmla="*/ 5817682 w 12192000"/>
              <a:gd name="connsiteY87" fmla="*/ 2157358 h 3482342"/>
              <a:gd name="connsiteX88" fmla="*/ 5591469 w 12192000"/>
              <a:gd name="connsiteY88" fmla="*/ 2178389 h 3482342"/>
              <a:gd name="connsiteX89" fmla="*/ 5414282 w 12192000"/>
              <a:gd name="connsiteY89" fmla="*/ 2183070 h 3482342"/>
              <a:gd name="connsiteX90" fmla="*/ 5368369 w 12192000"/>
              <a:gd name="connsiteY90" fmla="*/ 2204272 h 3482342"/>
              <a:gd name="connsiteX91" fmla="*/ 5291263 w 12192000"/>
              <a:gd name="connsiteY91" fmla="*/ 2239182 h 3482342"/>
              <a:gd name="connsiteX92" fmla="*/ 5240857 w 12192000"/>
              <a:gd name="connsiteY92" fmla="*/ 2289444 h 3482342"/>
              <a:gd name="connsiteX93" fmla="*/ 5173523 w 12192000"/>
              <a:gd name="connsiteY93" fmla="*/ 2309057 h 3482342"/>
              <a:gd name="connsiteX94" fmla="*/ 5148543 w 12192000"/>
              <a:gd name="connsiteY94" fmla="*/ 2282356 h 3482342"/>
              <a:gd name="connsiteX95" fmla="*/ 5079548 w 12192000"/>
              <a:gd name="connsiteY95" fmla="*/ 2313485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293892 w 12192000"/>
              <a:gd name="connsiteY58" fmla="*/ 1960370 h 3482342"/>
              <a:gd name="connsiteX59" fmla="*/ 8288078 w 12192000"/>
              <a:gd name="connsiteY59" fmla="*/ 1965222 h 3482342"/>
              <a:gd name="connsiteX60" fmla="*/ 8248914 w 12192000"/>
              <a:gd name="connsiteY60" fmla="*/ 195417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17124 w 12192000"/>
              <a:gd name="connsiteY70" fmla="*/ 1837109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700779 w 12192000"/>
              <a:gd name="connsiteY76" fmla="*/ 1907344 h 3482342"/>
              <a:gd name="connsiteX77" fmla="*/ 6672513 w 12192000"/>
              <a:gd name="connsiteY77" fmla="*/ 1926452 h 3482342"/>
              <a:gd name="connsiteX78" fmla="*/ 6633549 w 12192000"/>
              <a:gd name="connsiteY78" fmla="*/ 1936255 h 3482342"/>
              <a:gd name="connsiteX79" fmla="*/ 6444344 w 12192000"/>
              <a:gd name="connsiteY79" fmla="*/ 1969663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42310 w 12192000"/>
              <a:gd name="connsiteY83" fmla="*/ 2092510 h 3482342"/>
              <a:gd name="connsiteX84" fmla="*/ 6007916 w 12192000"/>
              <a:gd name="connsiteY84" fmla="*/ 2143752 h 3482342"/>
              <a:gd name="connsiteX85" fmla="*/ 5894610 w 12192000"/>
              <a:gd name="connsiteY85" fmla="*/ 2130684 h 3482342"/>
              <a:gd name="connsiteX86" fmla="*/ 5817682 w 12192000"/>
              <a:gd name="connsiteY86" fmla="*/ 2157358 h 3482342"/>
              <a:gd name="connsiteX87" fmla="*/ 5591469 w 12192000"/>
              <a:gd name="connsiteY87" fmla="*/ 2178389 h 3482342"/>
              <a:gd name="connsiteX88" fmla="*/ 5414282 w 12192000"/>
              <a:gd name="connsiteY88" fmla="*/ 2183070 h 3482342"/>
              <a:gd name="connsiteX89" fmla="*/ 5368369 w 12192000"/>
              <a:gd name="connsiteY89" fmla="*/ 2204272 h 3482342"/>
              <a:gd name="connsiteX90" fmla="*/ 5291263 w 12192000"/>
              <a:gd name="connsiteY90" fmla="*/ 2239182 h 3482342"/>
              <a:gd name="connsiteX91" fmla="*/ 5240857 w 12192000"/>
              <a:gd name="connsiteY91" fmla="*/ 2289444 h 3482342"/>
              <a:gd name="connsiteX92" fmla="*/ 5173523 w 12192000"/>
              <a:gd name="connsiteY92" fmla="*/ 2309057 h 3482342"/>
              <a:gd name="connsiteX93" fmla="*/ 5148543 w 12192000"/>
              <a:gd name="connsiteY93" fmla="*/ 2282356 h 3482342"/>
              <a:gd name="connsiteX94" fmla="*/ 5079548 w 12192000"/>
              <a:gd name="connsiteY94" fmla="*/ 2313485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293892 w 12192000"/>
              <a:gd name="connsiteY58" fmla="*/ 1960370 h 3482342"/>
              <a:gd name="connsiteX59" fmla="*/ 8351578 w 12192000"/>
              <a:gd name="connsiteY59" fmla="*/ 1914422 h 3482342"/>
              <a:gd name="connsiteX60" fmla="*/ 8248914 w 12192000"/>
              <a:gd name="connsiteY60" fmla="*/ 195417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17124 w 12192000"/>
              <a:gd name="connsiteY70" fmla="*/ 1837109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700779 w 12192000"/>
              <a:gd name="connsiteY76" fmla="*/ 1907344 h 3482342"/>
              <a:gd name="connsiteX77" fmla="*/ 6672513 w 12192000"/>
              <a:gd name="connsiteY77" fmla="*/ 1926452 h 3482342"/>
              <a:gd name="connsiteX78" fmla="*/ 6633549 w 12192000"/>
              <a:gd name="connsiteY78" fmla="*/ 1936255 h 3482342"/>
              <a:gd name="connsiteX79" fmla="*/ 6444344 w 12192000"/>
              <a:gd name="connsiteY79" fmla="*/ 1969663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42310 w 12192000"/>
              <a:gd name="connsiteY83" fmla="*/ 2092510 h 3482342"/>
              <a:gd name="connsiteX84" fmla="*/ 6007916 w 12192000"/>
              <a:gd name="connsiteY84" fmla="*/ 2143752 h 3482342"/>
              <a:gd name="connsiteX85" fmla="*/ 5894610 w 12192000"/>
              <a:gd name="connsiteY85" fmla="*/ 2130684 h 3482342"/>
              <a:gd name="connsiteX86" fmla="*/ 5817682 w 12192000"/>
              <a:gd name="connsiteY86" fmla="*/ 2157358 h 3482342"/>
              <a:gd name="connsiteX87" fmla="*/ 5591469 w 12192000"/>
              <a:gd name="connsiteY87" fmla="*/ 2178389 h 3482342"/>
              <a:gd name="connsiteX88" fmla="*/ 5414282 w 12192000"/>
              <a:gd name="connsiteY88" fmla="*/ 2183070 h 3482342"/>
              <a:gd name="connsiteX89" fmla="*/ 5368369 w 12192000"/>
              <a:gd name="connsiteY89" fmla="*/ 2204272 h 3482342"/>
              <a:gd name="connsiteX90" fmla="*/ 5291263 w 12192000"/>
              <a:gd name="connsiteY90" fmla="*/ 2239182 h 3482342"/>
              <a:gd name="connsiteX91" fmla="*/ 5240857 w 12192000"/>
              <a:gd name="connsiteY91" fmla="*/ 2289444 h 3482342"/>
              <a:gd name="connsiteX92" fmla="*/ 5173523 w 12192000"/>
              <a:gd name="connsiteY92" fmla="*/ 2309057 h 3482342"/>
              <a:gd name="connsiteX93" fmla="*/ 5148543 w 12192000"/>
              <a:gd name="connsiteY93" fmla="*/ 2282356 h 3482342"/>
              <a:gd name="connsiteX94" fmla="*/ 5079548 w 12192000"/>
              <a:gd name="connsiteY94" fmla="*/ 2313485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351578 w 12192000"/>
              <a:gd name="connsiteY58" fmla="*/ 1914422 h 3482342"/>
              <a:gd name="connsiteX59" fmla="*/ 8248914 w 12192000"/>
              <a:gd name="connsiteY59" fmla="*/ 195417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17124 w 12192000"/>
              <a:gd name="connsiteY69" fmla="*/ 1837109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700779 w 12192000"/>
              <a:gd name="connsiteY75" fmla="*/ 1907344 h 3482342"/>
              <a:gd name="connsiteX76" fmla="*/ 6672513 w 12192000"/>
              <a:gd name="connsiteY76" fmla="*/ 1926452 h 3482342"/>
              <a:gd name="connsiteX77" fmla="*/ 6633549 w 12192000"/>
              <a:gd name="connsiteY77" fmla="*/ 1936255 h 3482342"/>
              <a:gd name="connsiteX78" fmla="*/ 6444344 w 12192000"/>
              <a:gd name="connsiteY78" fmla="*/ 1969663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42310 w 12192000"/>
              <a:gd name="connsiteY82" fmla="*/ 2092510 h 3482342"/>
              <a:gd name="connsiteX83" fmla="*/ 6007916 w 12192000"/>
              <a:gd name="connsiteY83" fmla="*/ 2143752 h 3482342"/>
              <a:gd name="connsiteX84" fmla="*/ 5894610 w 12192000"/>
              <a:gd name="connsiteY84" fmla="*/ 2130684 h 3482342"/>
              <a:gd name="connsiteX85" fmla="*/ 5817682 w 12192000"/>
              <a:gd name="connsiteY85" fmla="*/ 2157358 h 3482342"/>
              <a:gd name="connsiteX86" fmla="*/ 5591469 w 12192000"/>
              <a:gd name="connsiteY86" fmla="*/ 2178389 h 3482342"/>
              <a:gd name="connsiteX87" fmla="*/ 5414282 w 12192000"/>
              <a:gd name="connsiteY87" fmla="*/ 2183070 h 3482342"/>
              <a:gd name="connsiteX88" fmla="*/ 5368369 w 12192000"/>
              <a:gd name="connsiteY88" fmla="*/ 2204272 h 3482342"/>
              <a:gd name="connsiteX89" fmla="*/ 5291263 w 12192000"/>
              <a:gd name="connsiteY89" fmla="*/ 2239182 h 3482342"/>
              <a:gd name="connsiteX90" fmla="*/ 5240857 w 12192000"/>
              <a:gd name="connsiteY90" fmla="*/ 2289444 h 3482342"/>
              <a:gd name="connsiteX91" fmla="*/ 5173523 w 12192000"/>
              <a:gd name="connsiteY91" fmla="*/ 2309057 h 3482342"/>
              <a:gd name="connsiteX92" fmla="*/ 5148543 w 12192000"/>
              <a:gd name="connsiteY92" fmla="*/ 2282356 h 3482342"/>
              <a:gd name="connsiteX93" fmla="*/ 5079548 w 12192000"/>
              <a:gd name="connsiteY93" fmla="*/ 2313485 h 3482342"/>
              <a:gd name="connsiteX94" fmla="*/ 4975908 w 12192000"/>
              <a:gd name="connsiteY94" fmla="*/ 2364128 h 3482342"/>
              <a:gd name="connsiteX95" fmla="*/ 4913723 w 12192000"/>
              <a:gd name="connsiteY95" fmla="*/ 2385265 h 3482342"/>
              <a:gd name="connsiteX96" fmla="*/ 4746485 w 12192000"/>
              <a:gd name="connsiteY96" fmla="*/ 2451769 h 3482342"/>
              <a:gd name="connsiteX97" fmla="*/ 4681588 w 12192000"/>
              <a:gd name="connsiteY97" fmla="*/ 2467494 h 3482342"/>
              <a:gd name="connsiteX98" fmla="*/ 1783655 w 12192000"/>
              <a:gd name="connsiteY98" fmla="*/ 3163860 h 3482342"/>
              <a:gd name="connsiteX99" fmla="*/ 1325955 w 12192000"/>
              <a:gd name="connsiteY99" fmla="*/ 3176692 h 3482342"/>
              <a:gd name="connsiteX100" fmla="*/ 1190384 w 12192000"/>
              <a:gd name="connsiteY100" fmla="*/ 3203504 h 3482342"/>
              <a:gd name="connsiteX101" fmla="*/ 1094537 w 12192000"/>
              <a:gd name="connsiteY101" fmla="*/ 3229469 h 3482342"/>
              <a:gd name="connsiteX102" fmla="*/ 779276 w 12192000"/>
              <a:gd name="connsiteY102" fmla="*/ 3327290 h 3482342"/>
              <a:gd name="connsiteX103" fmla="*/ 600378 w 12192000"/>
              <a:gd name="connsiteY103" fmla="*/ 3335250 h 3482342"/>
              <a:gd name="connsiteX104" fmla="*/ 493457 w 12192000"/>
              <a:gd name="connsiteY104" fmla="*/ 3365044 h 3482342"/>
              <a:gd name="connsiteX105" fmla="*/ 349402 w 12192000"/>
              <a:gd name="connsiteY105" fmla="*/ 3380897 h 3482342"/>
              <a:gd name="connsiteX106" fmla="*/ 192183 w 12192000"/>
              <a:gd name="connsiteY106" fmla="*/ 3460075 h 3482342"/>
              <a:gd name="connsiteX107" fmla="*/ 46713 w 12192000"/>
              <a:gd name="connsiteY107" fmla="*/ 3462986 h 3482342"/>
              <a:gd name="connsiteX108" fmla="*/ 2765 w 12192000"/>
              <a:gd name="connsiteY108" fmla="*/ 3480770 h 3482342"/>
              <a:gd name="connsiteX109" fmla="*/ 0 w 12192000"/>
              <a:gd name="connsiteY109" fmla="*/ 3482342 h 3482342"/>
              <a:gd name="connsiteX110" fmla="*/ 0 w 12192000"/>
              <a:gd name="connsiteY11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51578 w 12192000"/>
              <a:gd name="connsiteY57" fmla="*/ 1914422 h 3482342"/>
              <a:gd name="connsiteX58" fmla="*/ 8248914 w 12192000"/>
              <a:gd name="connsiteY58" fmla="*/ 195417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51578 w 12192000"/>
              <a:gd name="connsiteY57" fmla="*/ 1914422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45228 w 12192000"/>
              <a:gd name="connsiteY57" fmla="*/ 1939822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345228 w 12192000"/>
              <a:gd name="connsiteY56" fmla="*/ 1939822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17124 w 12192000"/>
              <a:gd name="connsiteY67" fmla="*/ 1837109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700779 w 12192000"/>
              <a:gd name="connsiteY73" fmla="*/ 1907344 h 3482342"/>
              <a:gd name="connsiteX74" fmla="*/ 6672513 w 12192000"/>
              <a:gd name="connsiteY74" fmla="*/ 1926452 h 3482342"/>
              <a:gd name="connsiteX75" fmla="*/ 6633549 w 12192000"/>
              <a:gd name="connsiteY75" fmla="*/ 1936255 h 3482342"/>
              <a:gd name="connsiteX76" fmla="*/ 6444344 w 12192000"/>
              <a:gd name="connsiteY76" fmla="*/ 1969663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42310 w 12192000"/>
              <a:gd name="connsiteY80" fmla="*/ 2092510 h 3482342"/>
              <a:gd name="connsiteX81" fmla="*/ 6007916 w 12192000"/>
              <a:gd name="connsiteY81" fmla="*/ 2143752 h 3482342"/>
              <a:gd name="connsiteX82" fmla="*/ 5894610 w 12192000"/>
              <a:gd name="connsiteY82" fmla="*/ 2130684 h 3482342"/>
              <a:gd name="connsiteX83" fmla="*/ 5817682 w 12192000"/>
              <a:gd name="connsiteY83" fmla="*/ 2157358 h 3482342"/>
              <a:gd name="connsiteX84" fmla="*/ 5591469 w 12192000"/>
              <a:gd name="connsiteY84" fmla="*/ 2178389 h 3482342"/>
              <a:gd name="connsiteX85" fmla="*/ 5414282 w 12192000"/>
              <a:gd name="connsiteY85" fmla="*/ 2183070 h 3482342"/>
              <a:gd name="connsiteX86" fmla="*/ 5368369 w 12192000"/>
              <a:gd name="connsiteY86" fmla="*/ 2204272 h 3482342"/>
              <a:gd name="connsiteX87" fmla="*/ 5291263 w 12192000"/>
              <a:gd name="connsiteY87" fmla="*/ 2239182 h 3482342"/>
              <a:gd name="connsiteX88" fmla="*/ 5240857 w 12192000"/>
              <a:gd name="connsiteY88" fmla="*/ 2289444 h 3482342"/>
              <a:gd name="connsiteX89" fmla="*/ 5173523 w 12192000"/>
              <a:gd name="connsiteY89" fmla="*/ 2309057 h 3482342"/>
              <a:gd name="connsiteX90" fmla="*/ 5148543 w 12192000"/>
              <a:gd name="connsiteY90" fmla="*/ 2282356 h 3482342"/>
              <a:gd name="connsiteX91" fmla="*/ 5079548 w 12192000"/>
              <a:gd name="connsiteY91" fmla="*/ 2313485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30392 w 12192000"/>
              <a:gd name="connsiteY55" fmla="*/ 1898567 h 3482342"/>
              <a:gd name="connsiteX56" fmla="*/ 8345228 w 12192000"/>
              <a:gd name="connsiteY56" fmla="*/ 1939822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17124 w 12192000"/>
              <a:gd name="connsiteY67" fmla="*/ 1837109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700779 w 12192000"/>
              <a:gd name="connsiteY73" fmla="*/ 1907344 h 3482342"/>
              <a:gd name="connsiteX74" fmla="*/ 6672513 w 12192000"/>
              <a:gd name="connsiteY74" fmla="*/ 1926452 h 3482342"/>
              <a:gd name="connsiteX75" fmla="*/ 6633549 w 12192000"/>
              <a:gd name="connsiteY75" fmla="*/ 1936255 h 3482342"/>
              <a:gd name="connsiteX76" fmla="*/ 6444344 w 12192000"/>
              <a:gd name="connsiteY76" fmla="*/ 1969663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42310 w 12192000"/>
              <a:gd name="connsiteY80" fmla="*/ 2092510 h 3482342"/>
              <a:gd name="connsiteX81" fmla="*/ 6007916 w 12192000"/>
              <a:gd name="connsiteY81" fmla="*/ 2143752 h 3482342"/>
              <a:gd name="connsiteX82" fmla="*/ 5894610 w 12192000"/>
              <a:gd name="connsiteY82" fmla="*/ 2130684 h 3482342"/>
              <a:gd name="connsiteX83" fmla="*/ 5817682 w 12192000"/>
              <a:gd name="connsiteY83" fmla="*/ 2157358 h 3482342"/>
              <a:gd name="connsiteX84" fmla="*/ 5591469 w 12192000"/>
              <a:gd name="connsiteY84" fmla="*/ 2178389 h 3482342"/>
              <a:gd name="connsiteX85" fmla="*/ 5414282 w 12192000"/>
              <a:gd name="connsiteY85" fmla="*/ 2183070 h 3482342"/>
              <a:gd name="connsiteX86" fmla="*/ 5368369 w 12192000"/>
              <a:gd name="connsiteY86" fmla="*/ 2204272 h 3482342"/>
              <a:gd name="connsiteX87" fmla="*/ 5291263 w 12192000"/>
              <a:gd name="connsiteY87" fmla="*/ 2239182 h 3482342"/>
              <a:gd name="connsiteX88" fmla="*/ 5240857 w 12192000"/>
              <a:gd name="connsiteY88" fmla="*/ 2289444 h 3482342"/>
              <a:gd name="connsiteX89" fmla="*/ 5173523 w 12192000"/>
              <a:gd name="connsiteY89" fmla="*/ 2309057 h 3482342"/>
              <a:gd name="connsiteX90" fmla="*/ 5148543 w 12192000"/>
              <a:gd name="connsiteY90" fmla="*/ 2282356 h 3482342"/>
              <a:gd name="connsiteX91" fmla="*/ 5079548 w 12192000"/>
              <a:gd name="connsiteY91" fmla="*/ 2313485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0392 w 12192000"/>
              <a:gd name="connsiteY54" fmla="*/ 18985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6742 w 12192000"/>
              <a:gd name="connsiteY54" fmla="*/ 19239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0447 w 12192000"/>
              <a:gd name="connsiteY23" fmla="*/ 12870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6742 w 12192000"/>
              <a:gd name="connsiteY54" fmla="*/ 19239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294073 w 12192000"/>
              <a:gd name="connsiteY17" fmla="*/ 89726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38523 w 12192000"/>
              <a:gd name="connsiteY17" fmla="*/ 85281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01920 w 12192000"/>
              <a:gd name="connsiteY16" fmla="*/ 813109 h 3482342"/>
              <a:gd name="connsiteX17" fmla="*/ 11338523 w 12192000"/>
              <a:gd name="connsiteY17" fmla="*/ 85281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982314 h 3482342"/>
              <a:gd name="connsiteX19" fmla="*/ 11139869 w 12192000"/>
              <a:gd name="connsiteY19" fmla="*/ 1126133 h 3482342"/>
              <a:gd name="connsiteX20" fmla="*/ 11003287 w 12192000"/>
              <a:gd name="connsiteY20" fmla="*/ 1243468 h 3482342"/>
              <a:gd name="connsiteX21" fmla="*/ 10930447 w 12192000"/>
              <a:gd name="connsiteY21" fmla="*/ 1287088 h 3482342"/>
              <a:gd name="connsiteX22" fmla="*/ 10832727 w 12192000"/>
              <a:gd name="connsiteY22" fmla="*/ 1341335 h 3482342"/>
              <a:gd name="connsiteX23" fmla="*/ 10720408 w 12192000"/>
              <a:gd name="connsiteY23" fmla="*/ 1344999 h 3482342"/>
              <a:gd name="connsiteX24" fmla="*/ 10635456 w 12192000"/>
              <a:gd name="connsiteY24" fmla="*/ 1337688 h 3482342"/>
              <a:gd name="connsiteX25" fmla="*/ 10629954 w 12192000"/>
              <a:gd name="connsiteY25" fmla="*/ 1330628 h 3482342"/>
              <a:gd name="connsiteX26" fmla="*/ 10623883 w 12192000"/>
              <a:gd name="connsiteY26" fmla="*/ 1332776 h 3482342"/>
              <a:gd name="connsiteX27" fmla="*/ 10622090 w 12192000"/>
              <a:gd name="connsiteY27" fmla="*/ 1341385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524524 w 12192000"/>
              <a:gd name="connsiteY51" fmla="*/ 1902425 h 3482342"/>
              <a:gd name="connsiteX52" fmla="*/ 8436742 w 12192000"/>
              <a:gd name="connsiteY52" fmla="*/ 1923967 h 3482342"/>
              <a:gd name="connsiteX53" fmla="*/ 8345228 w 12192000"/>
              <a:gd name="connsiteY53" fmla="*/ 1939822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17124 w 12192000"/>
              <a:gd name="connsiteY64" fmla="*/ 1837109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700779 w 12192000"/>
              <a:gd name="connsiteY70" fmla="*/ 1907344 h 3482342"/>
              <a:gd name="connsiteX71" fmla="*/ 6672513 w 12192000"/>
              <a:gd name="connsiteY71" fmla="*/ 1926452 h 3482342"/>
              <a:gd name="connsiteX72" fmla="*/ 6633549 w 12192000"/>
              <a:gd name="connsiteY72" fmla="*/ 1936255 h 3482342"/>
              <a:gd name="connsiteX73" fmla="*/ 6444344 w 12192000"/>
              <a:gd name="connsiteY73" fmla="*/ 1969663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42310 w 12192000"/>
              <a:gd name="connsiteY77" fmla="*/ 2092510 h 3482342"/>
              <a:gd name="connsiteX78" fmla="*/ 6007916 w 12192000"/>
              <a:gd name="connsiteY78" fmla="*/ 2143752 h 3482342"/>
              <a:gd name="connsiteX79" fmla="*/ 5894610 w 12192000"/>
              <a:gd name="connsiteY79" fmla="*/ 2130684 h 3482342"/>
              <a:gd name="connsiteX80" fmla="*/ 5817682 w 12192000"/>
              <a:gd name="connsiteY80" fmla="*/ 2157358 h 3482342"/>
              <a:gd name="connsiteX81" fmla="*/ 5591469 w 12192000"/>
              <a:gd name="connsiteY81" fmla="*/ 2178389 h 3482342"/>
              <a:gd name="connsiteX82" fmla="*/ 5414282 w 12192000"/>
              <a:gd name="connsiteY82" fmla="*/ 2183070 h 3482342"/>
              <a:gd name="connsiteX83" fmla="*/ 5368369 w 12192000"/>
              <a:gd name="connsiteY83" fmla="*/ 2204272 h 3482342"/>
              <a:gd name="connsiteX84" fmla="*/ 5291263 w 12192000"/>
              <a:gd name="connsiteY84" fmla="*/ 2239182 h 3482342"/>
              <a:gd name="connsiteX85" fmla="*/ 5240857 w 12192000"/>
              <a:gd name="connsiteY85" fmla="*/ 2289444 h 3482342"/>
              <a:gd name="connsiteX86" fmla="*/ 5173523 w 12192000"/>
              <a:gd name="connsiteY86" fmla="*/ 2309057 h 3482342"/>
              <a:gd name="connsiteX87" fmla="*/ 5148543 w 12192000"/>
              <a:gd name="connsiteY87" fmla="*/ 2282356 h 3482342"/>
              <a:gd name="connsiteX88" fmla="*/ 5079548 w 12192000"/>
              <a:gd name="connsiteY88" fmla="*/ 2313485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930447 w 12192000"/>
              <a:gd name="connsiteY21" fmla="*/ 1287088 h 3482342"/>
              <a:gd name="connsiteX22" fmla="*/ 10832727 w 12192000"/>
              <a:gd name="connsiteY22" fmla="*/ 1341335 h 3482342"/>
              <a:gd name="connsiteX23" fmla="*/ 10720408 w 12192000"/>
              <a:gd name="connsiteY23" fmla="*/ 1344999 h 3482342"/>
              <a:gd name="connsiteX24" fmla="*/ 10635456 w 12192000"/>
              <a:gd name="connsiteY24" fmla="*/ 1337688 h 3482342"/>
              <a:gd name="connsiteX25" fmla="*/ 10629954 w 12192000"/>
              <a:gd name="connsiteY25" fmla="*/ 1330628 h 3482342"/>
              <a:gd name="connsiteX26" fmla="*/ 10623883 w 12192000"/>
              <a:gd name="connsiteY26" fmla="*/ 1332776 h 3482342"/>
              <a:gd name="connsiteX27" fmla="*/ 10622090 w 12192000"/>
              <a:gd name="connsiteY27" fmla="*/ 1341385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524524 w 12192000"/>
              <a:gd name="connsiteY51" fmla="*/ 1902425 h 3482342"/>
              <a:gd name="connsiteX52" fmla="*/ 8436742 w 12192000"/>
              <a:gd name="connsiteY52" fmla="*/ 1923967 h 3482342"/>
              <a:gd name="connsiteX53" fmla="*/ 8345228 w 12192000"/>
              <a:gd name="connsiteY53" fmla="*/ 1939822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17124 w 12192000"/>
              <a:gd name="connsiteY64" fmla="*/ 1837109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700779 w 12192000"/>
              <a:gd name="connsiteY70" fmla="*/ 1907344 h 3482342"/>
              <a:gd name="connsiteX71" fmla="*/ 6672513 w 12192000"/>
              <a:gd name="connsiteY71" fmla="*/ 1926452 h 3482342"/>
              <a:gd name="connsiteX72" fmla="*/ 6633549 w 12192000"/>
              <a:gd name="connsiteY72" fmla="*/ 1936255 h 3482342"/>
              <a:gd name="connsiteX73" fmla="*/ 6444344 w 12192000"/>
              <a:gd name="connsiteY73" fmla="*/ 1969663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42310 w 12192000"/>
              <a:gd name="connsiteY77" fmla="*/ 2092510 h 3482342"/>
              <a:gd name="connsiteX78" fmla="*/ 6007916 w 12192000"/>
              <a:gd name="connsiteY78" fmla="*/ 2143752 h 3482342"/>
              <a:gd name="connsiteX79" fmla="*/ 5894610 w 12192000"/>
              <a:gd name="connsiteY79" fmla="*/ 2130684 h 3482342"/>
              <a:gd name="connsiteX80" fmla="*/ 5817682 w 12192000"/>
              <a:gd name="connsiteY80" fmla="*/ 2157358 h 3482342"/>
              <a:gd name="connsiteX81" fmla="*/ 5591469 w 12192000"/>
              <a:gd name="connsiteY81" fmla="*/ 2178389 h 3482342"/>
              <a:gd name="connsiteX82" fmla="*/ 5414282 w 12192000"/>
              <a:gd name="connsiteY82" fmla="*/ 2183070 h 3482342"/>
              <a:gd name="connsiteX83" fmla="*/ 5368369 w 12192000"/>
              <a:gd name="connsiteY83" fmla="*/ 2204272 h 3482342"/>
              <a:gd name="connsiteX84" fmla="*/ 5291263 w 12192000"/>
              <a:gd name="connsiteY84" fmla="*/ 2239182 h 3482342"/>
              <a:gd name="connsiteX85" fmla="*/ 5240857 w 12192000"/>
              <a:gd name="connsiteY85" fmla="*/ 2289444 h 3482342"/>
              <a:gd name="connsiteX86" fmla="*/ 5173523 w 12192000"/>
              <a:gd name="connsiteY86" fmla="*/ 2309057 h 3482342"/>
              <a:gd name="connsiteX87" fmla="*/ 5148543 w 12192000"/>
              <a:gd name="connsiteY87" fmla="*/ 2282356 h 3482342"/>
              <a:gd name="connsiteX88" fmla="*/ 5079548 w 12192000"/>
              <a:gd name="connsiteY88" fmla="*/ 2313485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832727 w 12192000"/>
              <a:gd name="connsiteY21" fmla="*/ 1341335 h 3482342"/>
              <a:gd name="connsiteX22" fmla="*/ 10720408 w 12192000"/>
              <a:gd name="connsiteY22" fmla="*/ 1344999 h 3482342"/>
              <a:gd name="connsiteX23" fmla="*/ 10635456 w 12192000"/>
              <a:gd name="connsiteY23" fmla="*/ 1337688 h 3482342"/>
              <a:gd name="connsiteX24" fmla="*/ 10629954 w 12192000"/>
              <a:gd name="connsiteY24" fmla="*/ 1330628 h 3482342"/>
              <a:gd name="connsiteX25" fmla="*/ 10623883 w 12192000"/>
              <a:gd name="connsiteY25" fmla="*/ 1332776 h 3482342"/>
              <a:gd name="connsiteX26" fmla="*/ 10622090 w 12192000"/>
              <a:gd name="connsiteY26" fmla="*/ 1341385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264922 w 12192000"/>
              <a:gd name="connsiteY32" fmla="*/ 1472107 h 3482342"/>
              <a:gd name="connsiteX33" fmla="*/ 10058690 w 12192000"/>
              <a:gd name="connsiteY33" fmla="*/ 1474888 h 3482342"/>
              <a:gd name="connsiteX34" fmla="*/ 10004424 w 12192000"/>
              <a:gd name="connsiteY34" fmla="*/ 1489801 h 3482342"/>
              <a:gd name="connsiteX35" fmla="*/ 9999951 w 12192000"/>
              <a:gd name="connsiteY35" fmla="*/ 1499127 h 3482342"/>
              <a:gd name="connsiteX36" fmla="*/ 9845462 w 12192000"/>
              <a:gd name="connsiteY36" fmla="*/ 1548192 h 3482342"/>
              <a:gd name="connsiteX37" fmla="*/ 9736156 w 12192000"/>
              <a:gd name="connsiteY37" fmla="*/ 1581928 h 3482342"/>
              <a:gd name="connsiteX38" fmla="*/ 9693355 w 12192000"/>
              <a:gd name="connsiteY38" fmla="*/ 1602632 h 3482342"/>
              <a:gd name="connsiteX39" fmla="*/ 9664242 w 12192000"/>
              <a:gd name="connsiteY39" fmla="*/ 1622075 h 3482342"/>
              <a:gd name="connsiteX40" fmla="*/ 9579195 w 12192000"/>
              <a:gd name="connsiteY40" fmla="*/ 1648017 h 3482342"/>
              <a:gd name="connsiteX41" fmla="*/ 9433652 w 12192000"/>
              <a:gd name="connsiteY41" fmla="*/ 1681174 h 3482342"/>
              <a:gd name="connsiteX42" fmla="*/ 9403775 w 12192000"/>
              <a:gd name="connsiteY42" fmla="*/ 1690403 h 3482342"/>
              <a:gd name="connsiteX43" fmla="*/ 9382503 w 12192000"/>
              <a:gd name="connsiteY43" fmla="*/ 1706957 h 3482342"/>
              <a:gd name="connsiteX44" fmla="*/ 9381410 w 12192000"/>
              <a:gd name="connsiteY44" fmla="*/ 1718312 h 3482342"/>
              <a:gd name="connsiteX45" fmla="*/ 9365685 w 12192000"/>
              <a:gd name="connsiteY45" fmla="*/ 1724772 h 3482342"/>
              <a:gd name="connsiteX46" fmla="*/ 9278020 w 12192000"/>
              <a:gd name="connsiteY46" fmla="*/ 1741161 h 3482342"/>
              <a:gd name="connsiteX47" fmla="*/ 9217145 w 12192000"/>
              <a:gd name="connsiteY47" fmla="*/ 1771195 h 3482342"/>
              <a:gd name="connsiteX48" fmla="*/ 8955875 w 12192000"/>
              <a:gd name="connsiteY48" fmla="*/ 1796806 h 3482342"/>
              <a:gd name="connsiteX49" fmla="*/ 8648415 w 12192000"/>
              <a:gd name="connsiteY49" fmla="*/ 1878623 h 3482342"/>
              <a:gd name="connsiteX50" fmla="*/ 8524524 w 12192000"/>
              <a:gd name="connsiteY50" fmla="*/ 1902425 h 3482342"/>
              <a:gd name="connsiteX51" fmla="*/ 8436742 w 12192000"/>
              <a:gd name="connsiteY51" fmla="*/ 1923967 h 3482342"/>
              <a:gd name="connsiteX52" fmla="*/ 8345228 w 12192000"/>
              <a:gd name="connsiteY52" fmla="*/ 1939822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17124 w 12192000"/>
              <a:gd name="connsiteY63" fmla="*/ 1837109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700779 w 12192000"/>
              <a:gd name="connsiteY69" fmla="*/ 1907344 h 3482342"/>
              <a:gd name="connsiteX70" fmla="*/ 6672513 w 12192000"/>
              <a:gd name="connsiteY70" fmla="*/ 1926452 h 3482342"/>
              <a:gd name="connsiteX71" fmla="*/ 6633549 w 12192000"/>
              <a:gd name="connsiteY71" fmla="*/ 1936255 h 3482342"/>
              <a:gd name="connsiteX72" fmla="*/ 6444344 w 12192000"/>
              <a:gd name="connsiteY72" fmla="*/ 1969663 h 3482342"/>
              <a:gd name="connsiteX73" fmla="*/ 6333446 w 12192000"/>
              <a:gd name="connsiteY73" fmla="*/ 1997163 h 3482342"/>
              <a:gd name="connsiteX74" fmla="*/ 6294933 w 12192000"/>
              <a:gd name="connsiteY74" fmla="*/ 2019412 h 3482342"/>
              <a:gd name="connsiteX75" fmla="*/ 6238719 w 12192000"/>
              <a:gd name="connsiteY75" fmla="*/ 2042547 h 3482342"/>
              <a:gd name="connsiteX76" fmla="*/ 6142310 w 12192000"/>
              <a:gd name="connsiteY76" fmla="*/ 2092510 h 3482342"/>
              <a:gd name="connsiteX77" fmla="*/ 6007916 w 12192000"/>
              <a:gd name="connsiteY77" fmla="*/ 2143752 h 3482342"/>
              <a:gd name="connsiteX78" fmla="*/ 5894610 w 12192000"/>
              <a:gd name="connsiteY78" fmla="*/ 2130684 h 3482342"/>
              <a:gd name="connsiteX79" fmla="*/ 5817682 w 12192000"/>
              <a:gd name="connsiteY79" fmla="*/ 2157358 h 3482342"/>
              <a:gd name="connsiteX80" fmla="*/ 5591469 w 12192000"/>
              <a:gd name="connsiteY80" fmla="*/ 2178389 h 3482342"/>
              <a:gd name="connsiteX81" fmla="*/ 5414282 w 12192000"/>
              <a:gd name="connsiteY81" fmla="*/ 2183070 h 3482342"/>
              <a:gd name="connsiteX82" fmla="*/ 5368369 w 12192000"/>
              <a:gd name="connsiteY82" fmla="*/ 2204272 h 3482342"/>
              <a:gd name="connsiteX83" fmla="*/ 5291263 w 12192000"/>
              <a:gd name="connsiteY83" fmla="*/ 2239182 h 3482342"/>
              <a:gd name="connsiteX84" fmla="*/ 5240857 w 12192000"/>
              <a:gd name="connsiteY84" fmla="*/ 2289444 h 3482342"/>
              <a:gd name="connsiteX85" fmla="*/ 5173523 w 12192000"/>
              <a:gd name="connsiteY85" fmla="*/ 2309057 h 3482342"/>
              <a:gd name="connsiteX86" fmla="*/ 5148543 w 12192000"/>
              <a:gd name="connsiteY86" fmla="*/ 2282356 h 3482342"/>
              <a:gd name="connsiteX87" fmla="*/ 5079548 w 12192000"/>
              <a:gd name="connsiteY87" fmla="*/ 2313485 h 3482342"/>
              <a:gd name="connsiteX88" fmla="*/ 4975908 w 12192000"/>
              <a:gd name="connsiteY88" fmla="*/ 2364128 h 3482342"/>
              <a:gd name="connsiteX89" fmla="*/ 4913723 w 12192000"/>
              <a:gd name="connsiteY89" fmla="*/ 2385265 h 3482342"/>
              <a:gd name="connsiteX90" fmla="*/ 4746485 w 12192000"/>
              <a:gd name="connsiteY90" fmla="*/ 2451769 h 3482342"/>
              <a:gd name="connsiteX91" fmla="*/ 4681588 w 12192000"/>
              <a:gd name="connsiteY91" fmla="*/ 2467494 h 3482342"/>
              <a:gd name="connsiteX92" fmla="*/ 1783655 w 12192000"/>
              <a:gd name="connsiteY92" fmla="*/ 3163860 h 3482342"/>
              <a:gd name="connsiteX93" fmla="*/ 1325955 w 12192000"/>
              <a:gd name="connsiteY93" fmla="*/ 3176692 h 3482342"/>
              <a:gd name="connsiteX94" fmla="*/ 1190384 w 12192000"/>
              <a:gd name="connsiteY94" fmla="*/ 3203504 h 3482342"/>
              <a:gd name="connsiteX95" fmla="*/ 1094537 w 12192000"/>
              <a:gd name="connsiteY95" fmla="*/ 3229469 h 3482342"/>
              <a:gd name="connsiteX96" fmla="*/ 779276 w 12192000"/>
              <a:gd name="connsiteY96" fmla="*/ 3327290 h 3482342"/>
              <a:gd name="connsiteX97" fmla="*/ 600378 w 12192000"/>
              <a:gd name="connsiteY97" fmla="*/ 3335250 h 3482342"/>
              <a:gd name="connsiteX98" fmla="*/ 493457 w 12192000"/>
              <a:gd name="connsiteY98" fmla="*/ 3365044 h 3482342"/>
              <a:gd name="connsiteX99" fmla="*/ 349402 w 12192000"/>
              <a:gd name="connsiteY99" fmla="*/ 3380897 h 3482342"/>
              <a:gd name="connsiteX100" fmla="*/ 192183 w 12192000"/>
              <a:gd name="connsiteY100" fmla="*/ 3460075 h 3482342"/>
              <a:gd name="connsiteX101" fmla="*/ 46713 w 12192000"/>
              <a:gd name="connsiteY101" fmla="*/ 3462986 h 3482342"/>
              <a:gd name="connsiteX102" fmla="*/ 2765 w 12192000"/>
              <a:gd name="connsiteY102" fmla="*/ 3480770 h 3482342"/>
              <a:gd name="connsiteX103" fmla="*/ 0 w 12192000"/>
              <a:gd name="connsiteY103" fmla="*/ 3482342 h 3482342"/>
              <a:gd name="connsiteX104" fmla="*/ 0 w 12192000"/>
              <a:gd name="connsiteY10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720408 w 12192000"/>
              <a:gd name="connsiteY21" fmla="*/ 134499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573203 w 12192000"/>
              <a:gd name="connsiteY25" fmla="*/ 1351996 h 3482342"/>
              <a:gd name="connsiteX26" fmla="*/ 10513263 w 12192000"/>
              <a:gd name="connsiteY26" fmla="*/ 1350756 h 3482342"/>
              <a:gd name="connsiteX27" fmla="*/ 10464012 w 12192000"/>
              <a:gd name="connsiteY27" fmla="*/ 1391778 h 3482342"/>
              <a:gd name="connsiteX28" fmla="*/ 10405409 w 12192000"/>
              <a:gd name="connsiteY28" fmla="*/ 1422789 h 3482342"/>
              <a:gd name="connsiteX29" fmla="*/ 10370530 w 12192000"/>
              <a:gd name="connsiteY29" fmla="*/ 1441596 h 3482342"/>
              <a:gd name="connsiteX30" fmla="*/ 10264922 w 12192000"/>
              <a:gd name="connsiteY30" fmla="*/ 1472107 h 3482342"/>
              <a:gd name="connsiteX31" fmla="*/ 10058690 w 12192000"/>
              <a:gd name="connsiteY31" fmla="*/ 1474888 h 3482342"/>
              <a:gd name="connsiteX32" fmla="*/ 10004424 w 12192000"/>
              <a:gd name="connsiteY32" fmla="*/ 1489801 h 3482342"/>
              <a:gd name="connsiteX33" fmla="*/ 9999951 w 12192000"/>
              <a:gd name="connsiteY33" fmla="*/ 1499127 h 3482342"/>
              <a:gd name="connsiteX34" fmla="*/ 9845462 w 12192000"/>
              <a:gd name="connsiteY34" fmla="*/ 1548192 h 3482342"/>
              <a:gd name="connsiteX35" fmla="*/ 9736156 w 12192000"/>
              <a:gd name="connsiteY35" fmla="*/ 1581928 h 3482342"/>
              <a:gd name="connsiteX36" fmla="*/ 9693355 w 12192000"/>
              <a:gd name="connsiteY36" fmla="*/ 1602632 h 3482342"/>
              <a:gd name="connsiteX37" fmla="*/ 9664242 w 12192000"/>
              <a:gd name="connsiteY37" fmla="*/ 1622075 h 3482342"/>
              <a:gd name="connsiteX38" fmla="*/ 9579195 w 12192000"/>
              <a:gd name="connsiteY38" fmla="*/ 1648017 h 3482342"/>
              <a:gd name="connsiteX39" fmla="*/ 9433652 w 12192000"/>
              <a:gd name="connsiteY39" fmla="*/ 1681174 h 3482342"/>
              <a:gd name="connsiteX40" fmla="*/ 9403775 w 12192000"/>
              <a:gd name="connsiteY40" fmla="*/ 1690403 h 3482342"/>
              <a:gd name="connsiteX41" fmla="*/ 9382503 w 12192000"/>
              <a:gd name="connsiteY41" fmla="*/ 1706957 h 3482342"/>
              <a:gd name="connsiteX42" fmla="*/ 9381410 w 12192000"/>
              <a:gd name="connsiteY42" fmla="*/ 1718312 h 3482342"/>
              <a:gd name="connsiteX43" fmla="*/ 9365685 w 12192000"/>
              <a:gd name="connsiteY43" fmla="*/ 1724772 h 3482342"/>
              <a:gd name="connsiteX44" fmla="*/ 9278020 w 12192000"/>
              <a:gd name="connsiteY44" fmla="*/ 1741161 h 3482342"/>
              <a:gd name="connsiteX45" fmla="*/ 9217145 w 12192000"/>
              <a:gd name="connsiteY45" fmla="*/ 1771195 h 3482342"/>
              <a:gd name="connsiteX46" fmla="*/ 8955875 w 12192000"/>
              <a:gd name="connsiteY46" fmla="*/ 1796806 h 3482342"/>
              <a:gd name="connsiteX47" fmla="*/ 8648415 w 12192000"/>
              <a:gd name="connsiteY47" fmla="*/ 1878623 h 3482342"/>
              <a:gd name="connsiteX48" fmla="*/ 8524524 w 12192000"/>
              <a:gd name="connsiteY48" fmla="*/ 1902425 h 3482342"/>
              <a:gd name="connsiteX49" fmla="*/ 8436742 w 12192000"/>
              <a:gd name="connsiteY49" fmla="*/ 1923967 h 3482342"/>
              <a:gd name="connsiteX50" fmla="*/ 8345228 w 12192000"/>
              <a:gd name="connsiteY50" fmla="*/ 1939822 h 3482342"/>
              <a:gd name="connsiteX51" fmla="*/ 8236214 w 12192000"/>
              <a:gd name="connsiteY51" fmla="*/ 1909725 h 3482342"/>
              <a:gd name="connsiteX52" fmla="*/ 8132104 w 12192000"/>
              <a:gd name="connsiteY52" fmla="*/ 1895727 h 3482342"/>
              <a:gd name="connsiteX53" fmla="*/ 7918078 w 12192000"/>
              <a:gd name="connsiteY53" fmla="*/ 1862668 h 3482342"/>
              <a:gd name="connsiteX54" fmla="*/ 7817899 w 12192000"/>
              <a:gd name="connsiteY54" fmla="*/ 1862176 h 3482342"/>
              <a:gd name="connsiteX55" fmla="*/ 7768994 w 12192000"/>
              <a:gd name="connsiteY55" fmla="*/ 1855721 h 3482342"/>
              <a:gd name="connsiteX56" fmla="*/ 7618027 w 12192000"/>
              <a:gd name="connsiteY56" fmla="*/ 1830959 h 3482342"/>
              <a:gd name="connsiteX57" fmla="*/ 7449425 w 12192000"/>
              <a:gd name="connsiteY57" fmla="*/ 1810910 h 3482342"/>
              <a:gd name="connsiteX58" fmla="*/ 7342915 w 12192000"/>
              <a:gd name="connsiteY58" fmla="*/ 1819827 h 3482342"/>
              <a:gd name="connsiteX59" fmla="*/ 7255191 w 12192000"/>
              <a:gd name="connsiteY59" fmla="*/ 1834354 h 3482342"/>
              <a:gd name="connsiteX60" fmla="*/ 7131205 w 12192000"/>
              <a:gd name="connsiteY60" fmla="*/ 1845557 h 3482342"/>
              <a:gd name="connsiteX61" fmla="*/ 6917124 w 12192000"/>
              <a:gd name="connsiteY61" fmla="*/ 1837109 h 3482342"/>
              <a:gd name="connsiteX62" fmla="*/ 6837145 w 12192000"/>
              <a:gd name="connsiteY62" fmla="*/ 1870724 h 3482342"/>
              <a:gd name="connsiteX63" fmla="*/ 6753991 w 12192000"/>
              <a:gd name="connsiteY63" fmla="*/ 1860969 h 3482342"/>
              <a:gd name="connsiteX64" fmla="*/ 6727754 w 12192000"/>
              <a:gd name="connsiteY64" fmla="*/ 1882372 h 3482342"/>
              <a:gd name="connsiteX65" fmla="*/ 6723371 w 12192000"/>
              <a:gd name="connsiteY65" fmla="*/ 1886494 h 3482342"/>
              <a:gd name="connsiteX66" fmla="*/ 6702779 w 12192000"/>
              <a:gd name="connsiteY66" fmla="*/ 1893601 h 3482342"/>
              <a:gd name="connsiteX67" fmla="*/ 6700779 w 12192000"/>
              <a:gd name="connsiteY67" fmla="*/ 1907344 h 3482342"/>
              <a:gd name="connsiteX68" fmla="*/ 6672513 w 12192000"/>
              <a:gd name="connsiteY68" fmla="*/ 1926452 h 3482342"/>
              <a:gd name="connsiteX69" fmla="*/ 6633549 w 12192000"/>
              <a:gd name="connsiteY69" fmla="*/ 1936255 h 3482342"/>
              <a:gd name="connsiteX70" fmla="*/ 6444344 w 12192000"/>
              <a:gd name="connsiteY70" fmla="*/ 1969663 h 3482342"/>
              <a:gd name="connsiteX71" fmla="*/ 6333446 w 12192000"/>
              <a:gd name="connsiteY71" fmla="*/ 1997163 h 3482342"/>
              <a:gd name="connsiteX72" fmla="*/ 6294933 w 12192000"/>
              <a:gd name="connsiteY72" fmla="*/ 2019412 h 3482342"/>
              <a:gd name="connsiteX73" fmla="*/ 6238719 w 12192000"/>
              <a:gd name="connsiteY73" fmla="*/ 2042547 h 3482342"/>
              <a:gd name="connsiteX74" fmla="*/ 6142310 w 12192000"/>
              <a:gd name="connsiteY74" fmla="*/ 2092510 h 3482342"/>
              <a:gd name="connsiteX75" fmla="*/ 6007916 w 12192000"/>
              <a:gd name="connsiteY75" fmla="*/ 2143752 h 3482342"/>
              <a:gd name="connsiteX76" fmla="*/ 5894610 w 12192000"/>
              <a:gd name="connsiteY76" fmla="*/ 2130684 h 3482342"/>
              <a:gd name="connsiteX77" fmla="*/ 5817682 w 12192000"/>
              <a:gd name="connsiteY77" fmla="*/ 2157358 h 3482342"/>
              <a:gd name="connsiteX78" fmla="*/ 5591469 w 12192000"/>
              <a:gd name="connsiteY78" fmla="*/ 2178389 h 3482342"/>
              <a:gd name="connsiteX79" fmla="*/ 5414282 w 12192000"/>
              <a:gd name="connsiteY79" fmla="*/ 2183070 h 3482342"/>
              <a:gd name="connsiteX80" fmla="*/ 5368369 w 12192000"/>
              <a:gd name="connsiteY80" fmla="*/ 2204272 h 3482342"/>
              <a:gd name="connsiteX81" fmla="*/ 5291263 w 12192000"/>
              <a:gd name="connsiteY81" fmla="*/ 2239182 h 3482342"/>
              <a:gd name="connsiteX82" fmla="*/ 5240857 w 12192000"/>
              <a:gd name="connsiteY82" fmla="*/ 2289444 h 3482342"/>
              <a:gd name="connsiteX83" fmla="*/ 5173523 w 12192000"/>
              <a:gd name="connsiteY83" fmla="*/ 2309057 h 3482342"/>
              <a:gd name="connsiteX84" fmla="*/ 5148543 w 12192000"/>
              <a:gd name="connsiteY84" fmla="*/ 2282356 h 3482342"/>
              <a:gd name="connsiteX85" fmla="*/ 5079548 w 12192000"/>
              <a:gd name="connsiteY85" fmla="*/ 2313485 h 3482342"/>
              <a:gd name="connsiteX86" fmla="*/ 4975908 w 12192000"/>
              <a:gd name="connsiteY86" fmla="*/ 2364128 h 3482342"/>
              <a:gd name="connsiteX87" fmla="*/ 4913723 w 12192000"/>
              <a:gd name="connsiteY87" fmla="*/ 2385265 h 3482342"/>
              <a:gd name="connsiteX88" fmla="*/ 4746485 w 12192000"/>
              <a:gd name="connsiteY88" fmla="*/ 2451769 h 3482342"/>
              <a:gd name="connsiteX89" fmla="*/ 4681588 w 12192000"/>
              <a:gd name="connsiteY89" fmla="*/ 2467494 h 3482342"/>
              <a:gd name="connsiteX90" fmla="*/ 1783655 w 12192000"/>
              <a:gd name="connsiteY90" fmla="*/ 3163860 h 3482342"/>
              <a:gd name="connsiteX91" fmla="*/ 1325955 w 12192000"/>
              <a:gd name="connsiteY91" fmla="*/ 3176692 h 3482342"/>
              <a:gd name="connsiteX92" fmla="*/ 1190384 w 12192000"/>
              <a:gd name="connsiteY92" fmla="*/ 3203504 h 3482342"/>
              <a:gd name="connsiteX93" fmla="*/ 1094537 w 12192000"/>
              <a:gd name="connsiteY93" fmla="*/ 3229469 h 3482342"/>
              <a:gd name="connsiteX94" fmla="*/ 779276 w 12192000"/>
              <a:gd name="connsiteY94" fmla="*/ 3327290 h 3482342"/>
              <a:gd name="connsiteX95" fmla="*/ 600378 w 12192000"/>
              <a:gd name="connsiteY95" fmla="*/ 3335250 h 3482342"/>
              <a:gd name="connsiteX96" fmla="*/ 493457 w 12192000"/>
              <a:gd name="connsiteY96" fmla="*/ 3365044 h 3482342"/>
              <a:gd name="connsiteX97" fmla="*/ 349402 w 12192000"/>
              <a:gd name="connsiteY97" fmla="*/ 3380897 h 3482342"/>
              <a:gd name="connsiteX98" fmla="*/ 192183 w 12192000"/>
              <a:gd name="connsiteY98" fmla="*/ 3460075 h 3482342"/>
              <a:gd name="connsiteX99" fmla="*/ 46713 w 12192000"/>
              <a:gd name="connsiteY99" fmla="*/ 3462986 h 3482342"/>
              <a:gd name="connsiteX100" fmla="*/ 2765 w 12192000"/>
              <a:gd name="connsiteY100" fmla="*/ 3480770 h 3482342"/>
              <a:gd name="connsiteX101" fmla="*/ 0 w 12192000"/>
              <a:gd name="connsiteY101" fmla="*/ 3482342 h 3482342"/>
              <a:gd name="connsiteX102" fmla="*/ 0 w 12192000"/>
              <a:gd name="connsiteY10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68054 w 12192000"/>
              <a:gd name="connsiteY23" fmla="*/ 14195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68054 w 12192000"/>
              <a:gd name="connsiteY23" fmla="*/ 14195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236214 w 12192000"/>
              <a:gd name="connsiteY49" fmla="*/ 1909725 h 3482342"/>
              <a:gd name="connsiteX50" fmla="*/ 8132104 w 12192000"/>
              <a:gd name="connsiteY50" fmla="*/ 1895727 h 3482342"/>
              <a:gd name="connsiteX51" fmla="*/ 7918078 w 12192000"/>
              <a:gd name="connsiteY51" fmla="*/ 1862668 h 3482342"/>
              <a:gd name="connsiteX52" fmla="*/ 7817899 w 12192000"/>
              <a:gd name="connsiteY52" fmla="*/ 1862176 h 3482342"/>
              <a:gd name="connsiteX53" fmla="*/ 7768994 w 12192000"/>
              <a:gd name="connsiteY53" fmla="*/ 1855721 h 3482342"/>
              <a:gd name="connsiteX54" fmla="*/ 7618027 w 12192000"/>
              <a:gd name="connsiteY54" fmla="*/ 1830959 h 3482342"/>
              <a:gd name="connsiteX55" fmla="*/ 7449425 w 12192000"/>
              <a:gd name="connsiteY55" fmla="*/ 1810910 h 3482342"/>
              <a:gd name="connsiteX56" fmla="*/ 7342915 w 12192000"/>
              <a:gd name="connsiteY56" fmla="*/ 1819827 h 3482342"/>
              <a:gd name="connsiteX57" fmla="*/ 7255191 w 12192000"/>
              <a:gd name="connsiteY57" fmla="*/ 1834354 h 3482342"/>
              <a:gd name="connsiteX58" fmla="*/ 7131205 w 12192000"/>
              <a:gd name="connsiteY58" fmla="*/ 1845557 h 3482342"/>
              <a:gd name="connsiteX59" fmla="*/ 6917124 w 12192000"/>
              <a:gd name="connsiteY59" fmla="*/ 1837109 h 3482342"/>
              <a:gd name="connsiteX60" fmla="*/ 6837145 w 12192000"/>
              <a:gd name="connsiteY60" fmla="*/ 1870724 h 3482342"/>
              <a:gd name="connsiteX61" fmla="*/ 6753991 w 12192000"/>
              <a:gd name="connsiteY61" fmla="*/ 1860969 h 3482342"/>
              <a:gd name="connsiteX62" fmla="*/ 6727754 w 12192000"/>
              <a:gd name="connsiteY62" fmla="*/ 1882372 h 3482342"/>
              <a:gd name="connsiteX63" fmla="*/ 6723371 w 12192000"/>
              <a:gd name="connsiteY63" fmla="*/ 1886494 h 3482342"/>
              <a:gd name="connsiteX64" fmla="*/ 6702779 w 12192000"/>
              <a:gd name="connsiteY64" fmla="*/ 1893601 h 3482342"/>
              <a:gd name="connsiteX65" fmla="*/ 6700779 w 12192000"/>
              <a:gd name="connsiteY65" fmla="*/ 1907344 h 3482342"/>
              <a:gd name="connsiteX66" fmla="*/ 6672513 w 12192000"/>
              <a:gd name="connsiteY66" fmla="*/ 1926452 h 3482342"/>
              <a:gd name="connsiteX67" fmla="*/ 6633549 w 12192000"/>
              <a:gd name="connsiteY67" fmla="*/ 1936255 h 3482342"/>
              <a:gd name="connsiteX68" fmla="*/ 6444344 w 12192000"/>
              <a:gd name="connsiteY68" fmla="*/ 1969663 h 3482342"/>
              <a:gd name="connsiteX69" fmla="*/ 6333446 w 12192000"/>
              <a:gd name="connsiteY69" fmla="*/ 1997163 h 3482342"/>
              <a:gd name="connsiteX70" fmla="*/ 6294933 w 12192000"/>
              <a:gd name="connsiteY70" fmla="*/ 2019412 h 3482342"/>
              <a:gd name="connsiteX71" fmla="*/ 6238719 w 12192000"/>
              <a:gd name="connsiteY71" fmla="*/ 2042547 h 3482342"/>
              <a:gd name="connsiteX72" fmla="*/ 6142310 w 12192000"/>
              <a:gd name="connsiteY72" fmla="*/ 2092510 h 3482342"/>
              <a:gd name="connsiteX73" fmla="*/ 6007916 w 12192000"/>
              <a:gd name="connsiteY73" fmla="*/ 2143752 h 3482342"/>
              <a:gd name="connsiteX74" fmla="*/ 5894610 w 12192000"/>
              <a:gd name="connsiteY74" fmla="*/ 2130684 h 3482342"/>
              <a:gd name="connsiteX75" fmla="*/ 5817682 w 12192000"/>
              <a:gd name="connsiteY75" fmla="*/ 2157358 h 3482342"/>
              <a:gd name="connsiteX76" fmla="*/ 5591469 w 12192000"/>
              <a:gd name="connsiteY76" fmla="*/ 2178389 h 3482342"/>
              <a:gd name="connsiteX77" fmla="*/ 5414282 w 12192000"/>
              <a:gd name="connsiteY77" fmla="*/ 2183070 h 3482342"/>
              <a:gd name="connsiteX78" fmla="*/ 5368369 w 12192000"/>
              <a:gd name="connsiteY78" fmla="*/ 2204272 h 3482342"/>
              <a:gd name="connsiteX79" fmla="*/ 5291263 w 12192000"/>
              <a:gd name="connsiteY79" fmla="*/ 2239182 h 3482342"/>
              <a:gd name="connsiteX80" fmla="*/ 5240857 w 12192000"/>
              <a:gd name="connsiteY80" fmla="*/ 2289444 h 3482342"/>
              <a:gd name="connsiteX81" fmla="*/ 5173523 w 12192000"/>
              <a:gd name="connsiteY81" fmla="*/ 2309057 h 3482342"/>
              <a:gd name="connsiteX82" fmla="*/ 5148543 w 12192000"/>
              <a:gd name="connsiteY82" fmla="*/ 2282356 h 3482342"/>
              <a:gd name="connsiteX83" fmla="*/ 5079548 w 12192000"/>
              <a:gd name="connsiteY83" fmla="*/ 2313485 h 3482342"/>
              <a:gd name="connsiteX84" fmla="*/ 4975908 w 12192000"/>
              <a:gd name="connsiteY84" fmla="*/ 2364128 h 3482342"/>
              <a:gd name="connsiteX85" fmla="*/ 4913723 w 12192000"/>
              <a:gd name="connsiteY85" fmla="*/ 2385265 h 3482342"/>
              <a:gd name="connsiteX86" fmla="*/ 4746485 w 12192000"/>
              <a:gd name="connsiteY86" fmla="*/ 2451769 h 3482342"/>
              <a:gd name="connsiteX87" fmla="*/ 4681588 w 12192000"/>
              <a:gd name="connsiteY87" fmla="*/ 2467494 h 3482342"/>
              <a:gd name="connsiteX88" fmla="*/ 1783655 w 12192000"/>
              <a:gd name="connsiteY88" fmla="*/ 3163860 h 3482342"/>
              <a:gd name="connsiteX89" fmla="*/ 1325955 w 12192000"/>
              <a:gd name="connsiteY89" fmla="*/ 3176692 h 3482342"/>
              <a:gd name="connsiteX90" fmla="*/ 1190384 w 12192000"/>
              <a:gd name="connsiteY90" fmla="*/ 3203504 h 3482342"/>
              <a:gd name="connsiteX91" fmla="*/ 1094537 w 12192000"/>
              <a:gd name="connsiteY91" fmla="*/ 3229469 h 3482342"/>
              <a:gd name="connsiteX92" fmla="*/ 779276 w 12192000"/>
              <a:gd name="connsiteY92" fmla="*/ 3327290 h 3482342"/>
              <a:gd name="connsiteX93" fmla="*/ 600378 w 12192000"/>
              <a:gd name="connsiteY93" fmla="*/ 3335250 h 3482342"/>
              <a:gd name="connsiteX94" fmla="*/ 493457 w 12192000"/>
              <a:gd name="connsiteY94" fmla="*/ 3365044 h 3482342"/>
              <a:gd name="connsiteX95" fmla="*/ 349402 w 12192000"/>
              <a:gd name="connsiteY95" fmla="*/ 3380897 h 3482342"/>
              <a:gd name="connsiteX96" fmla="*/ 192183 w 12192000"/>
              <a:gd name="connsiteY96" fmla="*/ 3460075 h 3482342"/>
              <a:gd name="connsiteX97" fmla="*/ 46713 w 12192000"/>
              <a:gd name="connsiteY97" fmla="*/ 3462986 h 3482342"/>
              <a:gd name="connsiteX98" fmla="*/ 2765 w 12192000"/>
              <a:gd name="connsiteY98" fmla="*/ 3480770 h 3482342"/>
              <a:gd name="connsiteX99" fmla="*/ 0 w 12192000"/>
              <a:gd name="connsiteY99" fmla="*/ 3482342 h 3482342"/>
              <a:gd name="connsiteX100" fmla="*/ 0 w 12192000"/>
              <a:gd name="connsiteY10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33796 w 12192000"/>
              <a:gd name="connsiteY80" fmla="*/ 2268260 h 3482342"/>
              <a:gd name="connsiteX81" fmla="*/ 5173523 w 12192000"/>
              <a:gd name="connsiteY81" fmla="*/ 2309057 h 3482342"/>
              <a:gd name="connsiteX82" fmla="*/ 5123830 w 12192000"/>
              <a:gd name="connsiteY82" fmla="*/ 2307070 h 3482342"/>
              <a:gd name="connsiteX83" fmla="*/ 5065426 w 12192000"/>
              <a:gd name="connsiteY83" fmla="*/ 2324076 h 3482342"/>
              <a:gd name="connsiteX84" fmla="*/ 4975908 w 12192000"/>
              <a:gd name="connsiteY84" fmla="*/ 2364128 h 3482342"/>
              <a:gd name="connsiteX85" fmla="*/ 4913723 w 12192000"/>
              <a:gd name="connsiteY85" fmla="*/ 2385265 h 3482342"/>
              <a:gd name="connsiteX86" fmla="*/ 4746485 w 12192000"/>
              <a:gd name="connsiteY86" fmla="*/ 2451769 h 3482342"/>
              <a:gd name="connsiteX87" fmla="*/ 4681588 w 12192000"/>
              <a:gd name="connsiteY87" fmla="*/ 2467494 h 3482342"/>
              <a:gd name="connsiteX88" fmla="*/ 1783655 w 12192000"/>
              <a:gd name="connsiteY88" fmla="*/ 3163860 h 3482342"/>
              <a:gd name="connsiteX89" fmla="*/ 1325955 w 12192000"/>
              <a:gd name="connsiteY89" fmla="*/ 3176692 h 3482342"/>
              <a:gd name="connsiteX90" fmla="*/ 1190384 w 12192000"/>
              <a:gd name="connsiteY90" fmla="*/ 3203504 h 3482342"/>
              <a:gd name="connsiteX91" fmla="*/ 1094537 w 12192000"/>
              <a:gd name="connsiteY91" fmla="*/ 3229469 h 3482342"/>
              <a:gd name="connsiteX92" fmla="*/ 779276 w 12192000"/>
              <a:gd name="connsiteY92" fmla="*/ 3327290 h 3482342"/>
              <a:gd name="connsiteX93" fmla="*/ 600378 w 12192000"/>
              <a:gd name="connsiteY93" fmla="*/ 3335250 h 3482342"/>
              <a:gd name="connsiteX94" fmla="*/ 493457 w 12192000"/>
              <a:gd name="connsiteY94" fmla="*/ 3365044 h 3482342"/>
              <a:gd name="connsiteX95" fmla="*/ 349402 w 12192000"/>
              <a:gd name="connsiteY95" fmla="*/ 3380897 h 3482342"/>
              <a:gd name="connsiteX96" fmla="*/ 192183 w 12192000"/>
              <a:gd name="connsiteY96" fmla="*/ 3460075 h 3482342"/>
              <a:gd name="connsiteX97" fmla="*/ 46713 w 12192000"/>
              <a:gd name="connsiteY97" fmla="*/ 3462986 h 3482342"/>
              <a:gd name="connsiteX98" fmla="*/ 2765 w 12192000"/>
              <a:gd name="connsiteY98" fmla="*/ 3480770 h 3482342"/>
              <a:gd name="connsiteX99" fmla="*/ 0 w 12192000"/>
              <a:gd name="connsiteY99" fmla="*/ 3482342 h 3482342"/>
              <a:gd name="connsiteX100" fmla="*/ 0 w 12192000"/>
              <a:gd name="connsiteY10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55152 w 12192000"/>
              <a:gd name="connsiteY80" fmla="*/ 2247164 h 3482342"/>
              <a:gd name="connsiteX81" fmla="*/ 5233796 w 12192000"/>
              <a:gd name="connsiteY81" fmla="*/ 2268260 h 3482342"/>
              <a:gd name="connsiteX82" fmla="*/ 5173523 w 12192000"/>
              <a:gd name="connsiteY82" fmla="*/ 2309057 h 3482342"/>
              <a:gd name="connsiteX83" fmla="*/ 5123830 w 12192000"/>
              <a:gd name="connsiteY83" fmla="*/ 2307070 h 3482342"/>
              <a:gd name="connsiteX84" fmla="*/ 5065426 w 12192000"/>
              <a:gd name="connsiteY84" fmla="*/ 2324076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55152 w 12192000"/>
              <a:gd name="connsiteY80" fmla="*/ 2247164 h 3482342"/>
              <a:gd name="connsiteX81" fmla="*/ 5233796 w 12192000"/>
              <a:gd name="connsiteY81" fmla="*/ 2268260 h 3482342"/>
              <a:gd name="connsiteX82" fmla="*/ 5212786 w 12192000"/>
              <a:gd name="connsiteY82" fmla="*/ 2296592 h 3482342"/>
              <a:gd name="connsiteX83" fmla="*/ 5173523 w 12192000"/>
              <a:gd name="connsiteY83" fmla="*/ 2309057 h 3482342"/>
              <a:gd name="connsiteX84" fmla="*/ 5123830 w 12192000"/>
              <a:gd name="connsiteY84" fmla="*/ 2307070 h 3482342"/>
              <a:gd name="connsiteX85" fmla="*/ 5065426 w 12192000"/>
              <a:gd name="connsiteY85" fmla="*/ 2324076 h 3482342"/>
              <a:gd name="connsiteX86" fmla="*/ 4975908 w 12192000"/>
              <a:gd name="connsiteY86" fmla="*/ 2364128 h 3482342"/>
              <a:gd name="connsiteX87" fmla="*/ 4913723 w 12192000"/>
              <a:gd name="connsiteY87" fmla="*/ 2385265 h 3482342"/>
              <a:gd name="connsiteX88" fmla="*/ 4746485 w 12192000"/>
              <a:gd name="connsiteY88" fmla="*/ 2451769 h 3482342"/>
              <a:gd name="connsiteX89" fmla="*/ 4681588 w 12192000"/>
              <a:gd name="connsiteY89" fmla="*/ 2467494 h 3482342"/>
              <a:gd name="connsiteX90" fmla="*/ 1783655 w 12192000"/>
              <a:gd name="connsiteY90" fmla="*/ 3163860 h 3482342"/>
              <a:gd name="connsiteX91" fmla="*/ 1325955 w 12192000"/>
              <a:gd name="connsiteY91" fmla="*/ 3176692 h 3482342"/>
              <a:gd name="connsiteX92" fmla="*/ 1190384 w 12192000"/>
              <a:gd name="connsiteY92" fmla="*/ 3203504 h 3482342"/>
              <a:gd name="connsiteX93" fmla="*/ 1094537 w 12192000"/>
              <a:gd name="connsiteY93" fmla="*/ 3229469 h 3482342"/>
              <a:gd name="connsiteX94" fmla="*/ 779276 w 12192000"/>
              <a:gd name="connsiteY94" fmla="*/ 3327290 h 3482342"/>
              <a:gd name="connsiteX95" fmla="*/ 600378 w 12192000"/>
              <a:gd name="connsiteY95" fmla="*/ 3335250 h 3482342"/>
              <a:gd name="connsiteX96" fmla="*/ 493457 w 12192000"/>
              <a:gd name="connsiteY96" fmla="*/ 3365044 h 3482342"/>
              <a:gd name="connsiteX97" fmla="*/ 349402 w 12192000"/>
              <a:gd name="connsiteY97" fmla="*/ 3380897 h 3482342"/>
              <a:gd name="connsiteX98" fmla="*/ 192183 w 12192000"/>
              <a:gd name="connsiteY98" fmla="*/ 3460075 h 3482342"/>
              <a:gd name="connsiteX99" fmla="*/ 46713 w 12192000"/>
              <a:gd name="connsiteY99" fmla="*/ 3462986 h 3482342"/>
              <a:gd name="connsiteX100" fmla="*/ 2765 w 12192000"/>
              <a:gd name="connsiteY100" fmla="*/ 3480770 h 3482342"/>
              <a:gd name="connsiteX101" fmla="*/ 0 w 12192000"/>
              <a:gd name="connsiteY101" fmla="*/ 3482342 h 3482342"/>
              <a:gd name="connsiteX102" fmla="*/ 0 w 12192000"/>
              <a:gd name="connsiteY10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52860 w 12192000"/>
              <a:gd name="connsiteY76" fmla="*/ 2180085 h 3482342"/>
              <a:gd name="connsiteX77" fmla="*/ 5414282 w 12192000"/>
              <a:gd name="connsiteY77" fmla="*/ 2183070 h 3482342"/>
              <a:gd name="connsiteX78" fmla="*/ 5368369 w 12192000"/>
              <a:gd name="connsiteY78" fmla="*/ 2204272 h 3482342"/>
              <a:gd name="connsiteX79" fmla="*/ 5336354 w 12192000"/>
              <a:gd name="connsiteY79" fmla="*/ 2218920 h 3482342"/>
              <a:gd name="connsiteX80" fmla="*/ 5291263 w 12192000"/>
              <a:gd name="connsiteY80" fmla="*/ 2239182 h 3482342"/>
              <a:gd name="connsiteX81" fmla="*/ 5255152 w 12192000"/>
              <a:gd name="connsiteY81" fmla="*/ 2247164 h 3482342"/>
              <a:gd name="connsiteX82" fmla="*/ 5233796 w 12192000"/>
              <a:gd name="connsiteY82" fmla="*/ 2268260 h 3482342"/>
              <a:gd name="connsiteX83" fmla="*/ 5212786 w 12192000"/>
              <a:gd name="connsiteY83" fmla="*/ 2296592 h 3482342"/>
              <a:gd name="connsiteX84" fmla="*/ 5173523 w 12192000"/>
              <a:gd name="connsiteY84" fmla="*/ 2309057 h 3482342"/>
              <a:gd name="connsiteX85" fmla="*/ 5123830 w 12192000"/>
              <a:gd name="connsiteY85" fmla="*/ 2307070 h 3482342"/>
              <a:gd name="connsiteX86" fmla="*/ 5065426 w 12192000"/>
              <a:gd name="connsiteY86" fmla="*/ 2324076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947131 w 12192000"/>
              <a:gd name="connsiteY73" fmla="*/ 2148310 h 3482342"/>
              <a:gd name="connsiteX74" fmla="*/ 5894610 w 12192000"/>
              <a:gd name="connsiteY74" fmla="*/ 2130684 h 3482342"/>
              <a:gd name="connsiteX75" fmla="*/ 5817682 w 12192000"/>
              <a:gd name="connsiteY75" fmla="*/ 2157358 h 3482342"/>
              <a:gd name="connsiteX76" fmla="*/ 5591469 w 12192000"/>
              <a:gd name="connsiteY76" fmla="*/ 2178389 h 3482342"/>
              <a:gd name="connsiteX77" fmla="*/ 5452860 w 12192000"/>
              <a:gd name="connsiteY77" fmla="*/ 2180085 h 3482342"/>
              <a:gd name="connsiteX78" fmla="*/ 5414282 w 12192000"/>
              <a:gd name="connsiteY78" fmla="*/ 2183070 h 3482342"/>
              <a:gd name="connsiteX79" fmla="*/ 5368369 w 12192000"/>
              <a:gd name="connsiteY79" fmla="*/ 2204272 h 3482342"/>
              <a:gd name="connsiteX80" fmla="*/ 5336354 w 12192000"/>
              <a:gd name="connsiteY80" fmla="*/ 2218920 h 3482342"/>
              <a:gd name="connsiteX81" fmla="*/ 5291263 w 12192000"/>
              <a:gd name="connsiteY81" fmla="*/ 2239182 h 3482342"/>
              <a:gd name="connsiteX82" fmla="*/ 5255152 w 12192000"/>
              <a:gd name="connsiteY82" fmla="*/ 2247164 h 3482342"/>
              <a:gd name="connsiteX83" fmla="*/ 5233796 w 12192000"/>
              <a:gd name="connsiteY83" fmla="*/ 2268260 h 3482342"/>
              <a:gd name="connsiteX84" fmla="*/ 5212786 w 12192000"/>
              <a:gd name="connsiteY84" fmla="*/ 2296592 h 3482342"/>
              <a:gd name="connsiteX85" fmla="*/ 5173523 w 12192000"/>
              <a:gd name="connsiteY85" fmla="*/ 2309057 h 3482342"/>
              <a:gd name="connsiteX86" fmla="*/ 5123830 w 12192000"/>
              <a:gd name="connsiteY86" fmla="*/ 2307070 h 3482342"/>
              <a:gd name="connsiteX87" fmla="*/ 5065426 w 12192000"/>
              <a:gd name="connsiteY87" fmla="*/ 2324076 h 3482342"/>
              <a:gd name="connsiteX88" fmla="*/ 4975908 w 12192000"/>
              <a:gd name="connsiteY88" fmla="*/ 2364128 h 3482342"/>
              <a:gd name="connsiteX89" fmla="*/ 4913723 w 12192000"/>
              <a:gd name="connsiteY89" fmla="*/ 2385265 h 3482342"/>
              <a:gd name="connsiteX90" fmla="*/ 4746485 w 12192000"/>
              <a:gd name="connsiteY90" fmla="*/ 2451769 h 3482342"/>
              <a:gd name="connsiteX91" fmla="*/ 4681588 w 12192000"/>
              <a:gd name="connsiteY91" fmla="*/ 2467494 h 3482342"/>
              <a:gd name="connsiteX92" fmla="*/ 1783655 w 12192000"/>
              <a:gd name="connsiteY92" fmla="*/ 3163860 h 3482342"/>
              <a:gd name="connsiteX93" fmla="*/ 1325955 w 12192000"/>
              <a:gd name="connsiteY93" fmla="*/ 3176692 h 3482342"/>
              <a:gd name="connsiteX94" fmla="*/ 1190384 w 12192000"/>
              <a:gd name="connsiteY94" fmla="*/ 3203504 h 3482342"/>
              <a:gd name="connsiteX95" fmla="*/ 1094537 w 12192000"/>
              <a:gd name="connsiteY95" fmla="*/ 3229469 h 3482342"/>
              <a:gd name="connsiteX96" fmla="*/ 779276 w 12192000"/>
              <a:gd name="connsiteY96" fmla="*/ 3327290 h 3482342"/>
              <a:gd name="connsiteX97" fmla="*/ 600378 w 12192000"/>
              <a:gd name="connsiteY97" fmla="*/ 3335250 h 3482342"/>
              <a:gd name="connsiteX98" fmla="*/ 493457 w 12192000"/>
              <a:gd name="connsiteY98" fmla="*/ 3365044 h 3482342"/>
              <a:gd name="connsiteX99" fmla="*/ 349402 w 12192000"/>
              <a:gd name="connsiteY99" fmla="*/ 3380897 h 3482342"/>
              <a:gd name="connsiteX100" fmla="*/ 192183 w 12192000"/>
              <a:gd name="connsiteY100" fmla="*/ 3460075 h 3482342"/>
              <a:gd name="connsiteX101" fmla="*/ 46713 w 12192000"/>
              <a:gd name="connsiteY101" fmla="*/ 3462986 h 3482342"/>
              <a:gd name="connsiteX102" fmla="*/ 2765 w 12192000"/>
              <a:gd name="connsiteY102" fmla="*/ 3480770 h 3482342"/>
              <a:gd name="connsiteX103" fmla="*/ 0 w 12192000"/>
              <a:gd name="connsiteY103" fmla="*/ 3482342 h 3482342"/>
              <a:gd name="connsiteX104" fmla="*/ 0 w 12192000"/>
              <a:gd name="connsiteY10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52860 w 12192000"/>
              <a:gd name="connsiteY78" fmla="*/ 2180085 h 3482342"/>
              <a:gd name="connsiteX79" fmla="*/ 5414282 w 12192000"/>
              <a:gd name="connsiteY79" fmla="*/ 2183070 h 3482342"/>
              <a:gd name="connsiteX80" fmla="*/ 5368369 w 12192000"/>
              <a:gd name="connsiteY80" fmla="*/ 2204272 h 3482342"/>
              <a:gd name="connsiteX81" fmla="*/ 5336354 w 12192000"/>
              <a:gd name="connsiteY81" fmla="*/ 2218920 h 3482342"/>
              <a:gd name="connsiteX82" fmla="*/ 5291263 w 12192000"/>
              <a:gd name="connsiteY82" fmla="*/ 2239182 h 3482342"/>
              <a:gd name="connsiteX83" fmla="*/ 5255152 w 12192000"/>
              <a:gd name="connsiteY83" fmla="*/ 2247164 h 3482342"/>
              <a:gd name="connsiteX84" fmla="*/ 5233796 w 12192000"/>
              <a:gd name="connsiteY84" fmla="*/ 2268260 h 3482342"/>
              <a:gd name="connsiteX85" fmla="*/ 5212786 w 12192000"/>
              <a:gd name="connsiteY85" fmla="*/ 2296592 h 3482342"/>
              <a:gd name="connsiteX86" fmla="*/ 5173523 w 12192000"/>
              <a:gd name="connsiteY86" fmla="*/ 2309057 h 3482342"/>
              <a:gd name="connsiteX87" fmla="*/ 5123830 w 12192000"/>
              <a:gd name="connsiteY87" fmla="*/ 2307070 h 3482342"/>
              <a:gd name="connsiteX88" fmla="*/ 5065426 w 12192000"/>
              <a:gd name="connsiteY88" fmla="*/ 2324076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4610 w 12192000"/>
              <a:gd name="connsiteY75" fmla="*/ 2130684 h 3482342"/>
              <a:gd name="connsiteX76" fmla="*/ 5855337 w 12192000"/>
              <a:gd name="connsiteY76" fmla="*/ 2137719 h 3482342"/>
              <a:gd name="connsiteX77" fmla="*/ 5817682 w 12192000"/>
              <a:gd name="connsiteY77" fmla="*/ 2157358 h 3482342"/>
              <a:gd name="connsiteX78" fmla="*/ 5591469 w 12192000"/>
              <a:gd name="connsiteY78" fmla="*/ 2178389 h 3482342"/>
              <a:gd name="connsiteX79" fmla="*/ 5452860 w 12192000"/>
              <a:gd name="connsiteY79" fmla="*/ 2180085 h 3482342"/>
              <a:gd name="connsiteX80" fmla="*/ 5414282 w 12192000"/>
              <a:gd name="connsiteY80" fmla="*/ 2183070 h 3482342"/>
              <a:gd name="connsiteX81" fmla="*/ 5368369 w 12192000"/>
              <a:gd name="connsiteY81" fmla="*/ 2204272 h 3482342"/>
              <a:gd name="connsiteX82" fmla="*/ 5336354 w 12192000"/>
              <a:gd name="connsiteY82" fmla="*/ 2218920 h 3482342"/>
              <a:gd name="connsiteX83" fmla="*/ 5291263 w 12192000"/>
              <a:gd name="connsiteY83" fmla="*/ 2239182 h 3482342"/>
              <a:gd name="connsiteX84" fmla="*/ 5255152 w 12192000"/>
              <a:gd name="connsiteY84" fmla="*/ 2247164 h 3482342"/>
              <a:gd name="connsiteX85" fmla="*/ 5233796 w 12192000"/>
              <a:gd name="connsiteY85" fmla="*/ 2268260 h 3482342"/>
              <a:gd name="connsiteX86" fmla="*/ 5212786 w 12192000"/>
              <a:gd name="connsiteY86" fmla="*/ 2296592 h 3482342"/>
              <a:gd name="connsiteX87" fmla="*/ 5173523 w 12192000"/>
              <a:gd name="connsiteY87" fmla="*/ 2309057 h 3482342"/>
              <a:gd name="connsiteX88" fmla="*/ 5123830 w 12192000"/>
              <a:gd name="connsiteY88" fmla="*/ 2307070 h 3482342"/>
              <a:gd name="connsiteX89" fmla="*/ 5065426 w 12192000"/>
              <a:gd name="connsiteY89" fmla="*/ 2324076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8141 w 12192000"/>
              <a:gd name="connsiteY75" fmla="*/ 2144806 h 3482342"/>
              <a:gd name="connsiteX76" fmla="*/ 5855337 w 12192000"/>
              <a:gd name="connsiteY76" fmla="*/ 2137719 h 3482342"/>
              <a:gd name="connsiteX77" fmla="*/ 5817682 w 12192000"/>
              <a:gd name="connsiteY77" fmla="*/ 2157358 h 3482342"/>
              <a:gd name="connsiteX78" fmla="*/ 5591469 w 12192000"/>
              <a:gd name="connsiteY78" fmla="*/ 2178389 h 3482342"/>
              <a:gd name="connsiteX79" fmla="*/ 5452860 w 12192000"/>
              <a:gd name="connsiteY79" fmla="*/ 2180085 h 3482342"/>
              <a:gd name="connsiteX80" fmla="*/ 5414282 w 12192000"/>
              <a:gd name="connsiteY80" fmla="*/ 2183070 h 3482342"/>
              <a:gd name="connsiteX81" fmla="*/ 5368369 w 12192000"/>
              <a:gd name="connsiteY81" fmla="*/ 2204272 h 3482342"/>
              <a:gd name="connsiteX82" fmla="*/ 5336354 w 12192000"/>
              <a:gd name="connsiteY82" fmla="*/ 2218920 h 3482342"/>
              <a:gd name="connsiteX83" fmla="*/ 5291263 w 12192000"/>
              <a:gd name="connsiteY83" fmla="*/ 2239182 h 3482342"/>
              <a:gd name="connsiteX84" fmla="*/ 5255152 w 12192000"/>
              <a:gd name="connsiteY84" fmla="*/ 2247164 h 3482342"/>
              <a:gd name="connsiteX85" fmla="*/ 5233796 w 12192000"/>
              <a:gd name="connsiteY85" fmla="*/ 2268260 h 3482342"/>
              <a:gd name="connsiteX86" fmla="*/ 5212786 w 12192000"/>
              <a:gd name="connsiteY86" fmla="*/ 2296592 h 3482342"/>
              <a:gd name="connsiteX87" fmla="*/ 5173523 w 12192000"/>
              <a:gd name="connsiteY87" fmla="*/ 2309057 h 3482342"/>
              <a:gd name="connsiteX88" fmla="*/ 5123830 w 12192000"/>
              <a:gd name="connsiteY88" fmla="*/ 2307070 h 3482342"/>
              <a:gd name="connsiteX89" fmla="*/ 5065426 w 12192000"/>
              <a:gd name="connsiteY89" fmla="*/ 2324076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8141 w 12192000"/>
              <a:gd name="connsiteY75" fmla="*/ 2144806 h 3482342"/>
              <a:gd name="connsiteX76" fmla="*/ 5855337 w 12192000"/>
              <a:gd name="connsiteY76" fmla="*/ 2137719 h 3482342"/>
              <a:gd name="connsiteX77" fmla="*/ 5817682 w 12192000"/>
              <a:gd name="connsiteY77" fmla="*/ 2157358 h 3482342"/>
              <a:gd name="connsiteX78" fmla="*/ 5735300 w 12192000"/>
              <a:gd name="connsiteY78" fmla="*/ 2158902 h 3482342"/>
              <a:gd name="connsiteX79" fmla="*/ 5591469 w 12192000"/>
              <a:gd name="connsiteY79" fmla="*/ 2178389 h 3482342"/>
              <a:gd name="connsiteX80" fmla="*/ 5452860 w 12192000"/>
              <a:gd name="connsiteY80" fmla="*/ 2180085 h 3482342"/>
              <a:gd name="connsiteX81" fmla="*/ 5414282 w 12192000"/>
              <a:gd name="connsiteY81" fmla="*/ 2183070 h 3482342"/>
              <a:gd name="connsiteX82" fmla="*/ 5368369 w 12192000"/>
              <a:gd name="connsiteY82" fmla="*/ 2204272 h 3482342"/>
              <a:gd name="connsiteX83" fmla="*/ 5336354 w 12192000"/>
              <a:gd name="connsiteY83" fmla="*/ 2218920 h 3482342"/>
              <a:gd name="connsiteX84" fmla="*/ 5291263 w 12192000"/>
              <a:gd name="connsiteY84" fmla="*/ 2239182 h 3482342"/>
              <a:gd name="connsiteX85" fmla="*/ 5255152 w 12192000"/>
              <a:gd name="connsiteY85" fmla="*/ 2247164 h 3482342"/>
              <a:gd name="connsiteX86" fmla="*/ 5233796 w 12192000"/>
              <a:gd name="connsiteY86" fmla="*/ 2268260 h 3482342"/>
              <a:gd name="connsiteX87" fmla="*/ 5212786 w 12192000"/>
              <a:gd name="connsiteY87" fmla="*/ 2296592 h 3482342"/>
              <a:gd name="connsiteX88" fmla="*/ 5173523 w 12192000"/>
              <a:gd name="connsiteY88" fmla="*/ 2309057 h 3482342"/>
              <a:gd name="connsiteX89" fmla="*/ 5123830 w 12192000"/>
              <a:gd name="connsiteY89" fmla="*/ 2307070 h 3482342"/>
              <a:gd name="connsiteX90" fmla="*/ 5065426 w 12192000"/>
              <a:gd name="connsiteY90" fmla="*/ 2324076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333446 w 12192000"/>
              <a:gd name="connsiteY69" fmla="*/ 1997163 h 3482342"/>
              <a:gd name="connsiteX70" fmla="*/ 6294933 w 12192000"/>
              <a:gd name="connsiteY70" fmla="*/ 2019412 h 3482342"/>
              <a:gd name="connsiteX71" fmla="*/ 6238719 w 12192000"/>
              <a:gd name="connsiteY71" fmla="*/ 2042547 h 3482342"/>
              <a:gd name="connsiteX72" fmla="*/ 6142310 w 12192000"/>
              <a:gd name="connsiteY72" fmla="*/ 2092510 h 3482342"/>
              <a:gd name="connsiteX73" fmla="*/ 6056576 w 12192000"/>
              <a:gd name="connsiteY73" fmla="*/ 2134188 h 3482342"/>
              <a:gd name="connsiteX74" fmla="*/ 6007916 w 12192000"/>
              <a:gd name="connsiteY74" fmla="*/ 2143752 h 3482342"/>
              <a:gd name="connsiteX75" fmla="*/ 5947131 w 12192000"/>
              <a:gd name="connsiteY75" fmla="*/ 2148310 h 3482342"/>
              <a:gd name="connsiteX76" fmla="*/ 5898141 w 12192000"/>
              <a:gd name="connsiteY76" fmla="*/ 2144806 h 3482342"/>
              <a:gd name="connsiteX77" fmla="*/ 5855337 w 12192000"/>
              <a:gd name="connsiteY77" fmla="*/ 2137719 h 3482342"/>
              <a:gd name="connsiteX78" fmla="*/ 5817682 w 12192000"/>
              <a:gd name="connsiteY78" fmla="*/ 2157358 h 3482342"/>
              <a:gd name="connsiteX79" fmla="*/ 5735300 w 12192000"/>
              <a:gd name="connsiteY79" fmla="*/ 2158902 h 3482342"/>
              <a:gd name="connsiteX80" fmla="*/ 5591469 w 12192000"/>
              <a:gd name="connsiteY80" fmla="*/ 2178389 h 3482342"/>
              <a:gd name="connsiteX81" fmla="*/ 5452860 w 12192000"/>
              <a:gd name="connsiteY81" fmla="*/ 2180085 h 3482342"/>
              <a:gd name="connsiteX82" fmla="*/ 5414282 w 12192000"/>
              <a:gd name="connsiteY82" fmla="*/ 2183070 h 3482342"/>
              <a:gd name="connsiteX83" fmla="*/ 5368369 w 12192000"/>
              <a:gd name="connsiteY83" fmla="*/ 2204272 h 3482342"/>
              <a:gd name="connsiteX84" fmla="*/ 5336354 w 12192000"/>
              <a:gd name="connsiteY84" fmla="*/ 2218920 h 3482342"/>
              <a:gd name="connsiteX85" fmla="*/ 5291263 w 12192000"/>
              <a:gd name="connsiteY85" fmla="*/ 2239182 h 3482342"/>
              <a:gd name="connsiteX86" fmla="*/ 5255152 w 12192000"/>
              <a:gd name="connsiteY86" fmla="*/ 2247164 h 3482342"/>
              <a:gd name="connsiteX87" fmla="*/ 5233796 w 12192000"/>
              <a:gd name="connsiteY87" fmla="*/ 2268260 h 3482342"/>
              <a:gd name="connsiteX88" fmla="*/ 5212786 w 12192000"/>
              <a:gd name="connsiteY88" fmla="*/ 2296592 h 3482342"/>
              <a:gd name="connsiteX89" fmla="*/ 5173523 w 12192000"/>
              <a:gd name="connsiteY89" fmla="*/ 2309057 h 3482342"/>
              <a:gd name="connsiteX90" fmla="*/ 5123830 w 12192000"/>
              <a:gd name="connsiteY90" fmla="*/ 2307070 h 3482342"/>
              <a:gd name="connsiteX91" fmla="*/ 5065426 w 12192000"/>
              <a:gd name="connsiteY91" fmla="*/ 2324076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56576 w 12192000"/>
              <a:gd name="connsiteY74" fmla="*/ 2134188 h 3482342"/>
              <a:gd name="connsiteX75" fmla="*/ 6007916 w 12192000"/>
              <a:gd name="connsiteY75" fmla="*/ 2143752 h 3482342"/>
              <a:gd name="connsiteX76" fmla="*/ 5947131 w 12192000"/>
              <a:gd name="connsiteY76" fmla="*/ 2148310 h 3482342"/>
              <a:gd name="connsiteX77" fmla="*/ 5898141 w 12192000"/>
              <a:gd name="connsiteY77" fmla="*/ 2144806 h 3482342"/>
              <a:gd name="connsiteX78" fmla="*/ 5855337 w 12192000"/>
              <a:gd name="connsiteY78" fmla="*/ 2137719 h 3482342"/>
              <a:gd name="connsiteX79" fmla="*/ 5817682 w 12192000"/>
              <a:gd name="connsiteY79" fmla="*/ 2157358 h 3482342"/>
              <a:gd name="connsiteX80" fmla="*/ 5735300 w 12192000"/>
              <a:gd name="connsiteY80" fmla="*/ 2158902 h 3482342"/>
              <a:gd name="connsiteX81" fmla="*/ 5591469 w 12192000"/>
              <a:gd name="connsiteY81" fmla="*/ 2178389 h 3482342"/>
              <a:gd name="connsiteX82" fmla="*/ 5452860 w 12192000"/>
              <a:gd name="connsiteY82" fmla="*/ 2180085 h 3482342"/>
              <a:gd name="connsiteX83" fmla="*/ 5414282 w 12192000"/>
              <a:gd name="connsiteY83" fmla="*/ 2183070 h 3482342"/>
              <a:gd name="connsiteX84" fmla="*/ 5368369 w 12192000"/>
              <a:gd name="connsiteY84" fmla="*/ 2204272 h 3482342"/>
              <a:gd name="connsiteX85" fmla="*/ 5336354 w 12192000"/>
              <a:gd name="connsiteY85" fmla="*/ 2218920 h 3482342"/>
              <a:gd name="connsiteX86" fmla="*/ 5291263 w 12192000"/>
              <a:gd name="connsiteY86" fmla="*/ 2239182 h 3482342"/>
              <a:gd name="connsiteX87" fmla="*/ 5255152 w 12192000"/>
              <a:gd name="connsiteY87" fmla="*/ 2247164 h 3482342"/>
              <a:gd name="connsiteX88" fmla="*/ 5233796 w 12192000"/>
              <a:gd name="connsiteY88" fmla="*/ 2268260 h 3482342"/>
              <a:gd name="connsiteX89" fmla="*/ 5212786 w 12192000"/>
              <a:gd name="connsiteY89" fmla="*/ 2296592 h 3482342"/>
              <a:gd name="connsiteX90" fmla="*/ 5173523 w 12192000"/>
              <a:gd name="connsiteY90" fmla="*/ 2309057 h 3482342"/>
              <a:gd name="connsiteX91" fmla="*/ 5123830 w 12192000"/>
              <a:gd name="connsiteY91" fmla="*/ 2307070 h 3482342"/>
              <a:gd name="connsiteX92" fmla="*/ 5065426 w 12192000"/>
              <a:gd name="connsiteY92" fmla="*/ 2324076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38780 w 12192000"/>
              <a:gd name="connsiteY73" fmla="*/ 2081918 h 3482342"/>
              <a:gd name="connsiteX74" fmla="*/ 6056576 w 12192000"/>
              <a:gd name="connsiteY74" fmla="*/ 2134188 h 3482342"/>
              <a:gd name="connsiteX75" fmla="*/ 6007916 w 12192000"/>
              <a:gd name="connsiteY75" fmla="*/ 2143752 h 3482342"/>
              <a:gd name="connsiteX76" fmla="*/ 5947131 w 12192000"/>
              <a:gd name="connsiteY76" fmla="*/ 2148310 h 3482342"/>
              <a:gd name="connsiteX77" fmla="*/ 5898141 w 12192000"/>
              <a:gd name="connsiteY77" fmla="*/ 2144806 h 3482342"/>
              <a:gd name="connsiteX78" fmla="*/ 5855337 w 12192000"/>
              <a:gd name="connsiteY78" fmla="*/ 2137719 h 3482342"/>
              <a:gd name="connsiteX79" fmla="*/ 5817682 w 12192000"/>
              <a:gd name="connsiteY79" fmla="*/ 2157358 h 3482342"/>
              <a:gd name="connsiteX80" fmla="*/ 5735300 w 12192000"/>
              <a:gd name="connsiteY80" fmla="*/ 2158902 h 3482342"/>
              <a:gd name="connsiteX81" fmla="*/ 5591469 w 12192000"/>
              <a:gd name="connsiteY81" fmla="*/ 2178389 h 3482342"/>
              <a:gd name="connsiteX82" fmla="*/ 5452860 w 12192000"/>
              <a:gd name="connsiteY82" fmla="*/ 2180085 h 3482342"/>
              <a:gd name="connsiteX83" fmla="*/ 5414282 w 12192000"/>
              <a:gd name="connsiteY83" fmla="*/ 2183070 h 3482342"/>
              <a:gd name="connsiteX84" fmla="*/ 5368369 w 12192000"/>
              <a:gd name="connsiteY84" fmla="*/ 2204272 h 3482342"/>
              <a:gd name="connsiteX85" fmla="*/ 5336354 w 12192000"/>
              <a:gd name="connsiteY85" fmla="*/ 2218920 h 3482342"/>
              <a:gd name="connsiteX86" fmla="*/ 5291263 w 12192000"/>
              <a:gd name="connsiteY86" fmla="*/ 2239182 h 3482342"/>
              <a:gd name="connsiteX87" fmla="*/ 5255152 w 12192000"/>
              <a:gd name="connsiteY87" fmla="*/ 2247164 h 3482342"/>
              <a:gd name="connsiteX88" fmla="*/ 5233796 w 12192000"/>
              <a:gd name="connsiteY88" fmla="*/ 2268260 h 3482342"/>
              <a:gd name="connsiteX89" fmla="*/ 5212786 w 12192000"/>
              <a:gd name="connsiteY89" fmla="*/ 2296592 h 3482342"/>
              <a:gd name="connsiteX90" fmla="*/ 5173523 w 12192000"/>
              <a:gd name="connsiteY90" fmla="*/ 2309057 h 3482342"/>
              <a:gd name="connsiteX91" fmla="*/ 5123830 w 12192000"/>
              <a:gd name="connsiteY91" fmla="*/ 2307070 h 3482342"/>
              <a:gd name="connsiteX92" fmla="*/ 5065426 w 12192000"/>
              <a:gd name="connsiteY92" fmla="*/ 2324076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056576 w 12192000"/>
              <a:gd name="connsiteY75" fmla="*/ 2134188 h 3482342"/>
              <a:gd name="connsiteX76" fmla="*/ 6007916 w 12192000"/>
              <a:gd name="connsiteY76" fmla="*/ 2143752 h 3482342"/>
              <a:gd name="connsiteX77" fmla="*/ 5947131 w 12192000"/>
              <a:gd name="connsiteY77" fmla="*/ 2148310 h 3482342"/>
              <a:gd name="connsiteX78" fmla="*/ 5898141 w 12192000"/>
              <a:gd name="connsiteY78" fmla="*/ 2144806 h 3482342"/>
              <a:gd name="connsiteX79" fmla="*/ 5855337 w 12192000"/>
              <a:gd name="connsiteY79" fmla="*/ 2137719 h 3482342"/>
              <a:gd name="connsiteX80" fmla="*/ 5817682 w 12192000"/>
              <a:gd name="connsiteY80" fmla="*/ 2157358 h 3482342"/>
              <a:gd name="connsiteX81" fmla="*/ 5735300 w 12192000"/>
              <a:gd name="connsiteY81" fmla="*/ 2158902 h 3482342"/>
              <a:gd name="connsiteX82" fmla="*/ 5591469 w 12192000"/>
              <a:gd name="connsiteY82" fmla="*/ 2178389 h 3482342"/>
              <a:gd name="connsiteX83" fmla="*/ 5452860 w 12192000"/>
              <a:gd name="connsiteY83" fmla="*/ 2180085 h 3482342"/>
              <a:gd name="connsiteX84" fmla="*/ 5414282 w 12192000"/>
              <a:gd name="connsiteY84" fmla="*/ 2183070 h 3482342"/>
              <a:gd name="connsiteX85" fmla="*/ 5368369 w 12192000"/>
              <a:gd name="connsiteY85" fmla="*/ 2204272 h 3482342"/>
              <a:gd name="connsiteX86" fmla="*/ 5336354 w 12192000"/>
              <a:gd name="connsiteY86" fmla="*/ 2218920 h 3482342"/>
              <a:gd name="connsiteX87" fmla="*/ 5291263 w 12192000"/>
              <a:gd name="connsiteY87" fmla="*/ 2239182 h 3482342"/>
              <a:gd name="connsiteX88" fmla="*/ 5255152 w 12192000"/>
              <a:gd name="connsiteY88" fmla="*/ 2247164 h 3482342"/>
              <a:gd name="connsiteX89" fmla="*/ 5233796 w 12192000"/>
              <a:gd name="connsiteY89" fmla="*/ 2268260 h 3482342"/>
              <a:gd name="connsiteX90" fmla="*/ 5212786 w 12192000"/>
              <a:gd name="connsiteY90" fmla="*/ 2296592 h 3482342"/>
              <a:gd name="connsiteX91" fmla="*/ 5173523 w 12192000"/>
              <a:gd name="connsiteY91" fmla="*/ 2309057 h 3482342"/>
              <a:gd name="connsiteX92" fmla="*/ 5123830 w 12192000"/>
              <a:gd name="connsiteY92" fmla="*/ 2307070 h 3482342"/>
              <a:gd name="connsiteX93" fmla="*/ 5065426 w 12192000"/>
              <a:gd name="connsiteY93" fmla="*/ 2324076 h 3482342"/>
              <a:gd name="connsiteX94" fmla="*/ 4975908 w 12192000"/>
              <a:gd name="connsiteY94" fmla="*/ 2364128 h 3482342"/>
              <a:gd name="connsiteX95" fmla="*/ 4913723 w 12192000"/>
              <a:gd name="connsiteY95" fmla="*/ 2385265 h 3482342"/>
              <a:gd name="connsiteX96" fmla="*/ 4746485 w 12192000"/>
              <a:gd name="connsiteY96" fmla="*/ 2451769 h 3482342"/>
              <a:gd name="connsiteX97" fmla="*/ 4681588 w 12192000"/>
              <a:gd name="connsiteY97" fmla="*/ 2467494 h 3482342"/>
              <a:gd name="connsiteX98" fmla="*/ 1783655 w 12192000"/>
              <a:gd name="connsiteY98" fmla="*/ 3163860 h 3482342"/>
              <a:gd name="connsiteX99" fmla="*/ 1325955 w 12192000"/>
              <a:gd name="connsiteY99" fmla="*/ 3176692 h 3482342"/>
              <a:gd name="connsiteX100" fmla="*/ 1190384 w 12192000"/>
              <a:gd name="connsiteY100" fmla="*/ 3203504 h 3482342"/>
              <a:gd name="connsiteX101" fmla="*/ 1094537 w 12192000"/>
              <a:gd name="connsiteY101" fmla="*/ 3229469 h 3482342"/>
              <a:gd name="connsiteX102" fmla="*/ 779276 w 12192000"/>
              <a:gd name="connsiteY102" fmla="*/ 3327290 h 3482342"/>
              <a:gd name="connsiteX103" fmla="*/ 600378 w 12192000"/>
              <a:gd name="connsiteY103" fmla="*/ 3335250 h 3482342"/>
              <a:gd name="connsiteX104" fmla="*/ 493457 w 12192000"/>
              <a:gd name="connsiteY104" fmla="*/ 3365044 h 3482342"/>
              <a:gd name="connsiteX105" fmla="*/ 349402 w 12192000"/>
              <a:gd name="connsiteY105" fmla="*/ 3380897 h 3482342"/>
              <a:gd name="connsiteX106" fmla="*/ 192183 w 12192000"/>
              <a:gd name="connsiteY106" fmla="*/ 3460075 h 3482342"/>
              <a:gd name="connsiteX107" fmla="*/ 46713 w 12192000"/>
              <a:gd name="connsiteY107" fmla="*/ 3462986 h 3482342"/>
              <a:gd name="connsiteX108" fmla="*/ 2765 w 12192000"/>
              <a:gd name="connsiteY108" fmla="*/ 3480770 h 3482342"/>
              <a:gd name="connsiteX109" fmla="*/ 0 w 12192000"/>
              <a:gd name="connsiteY109" fmla="*/ 3482342 h 3482342"/>
              <a:gd name="connsiteX110" fmla="*/ 0 w 12192000"/>
              <a:gd name="connsiteY11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34188 h 3482342"/>
              <a:gd name="connsiteX77" fmla="*/ 6007916 w 12192000"/>
              <a:gd name="connsiteY77" fmla="*/ 2143752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6007916 w 12192000"/>
              <a:gd name="connsiteY77" fmla="*/ 2143752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505818 w 12192000"/>
              <a:gd name="connsiteY84" fmla="*/ 2194207 h 3482342"/>
              <a:gd name="connsiteX85" fmla="*/ 5452860 w 12192000"/>
              <a:gd name="connsiteY85" fmla="*/ 2180085 h 3482342"/>
              <a:gd name="connsiteX86" fmla="*/ 5414282 w 12192000"/>
              <a:gd name="connsiteY86" fmla="*/ 2183070 h 3482342"/>
              <a:gd name="connsiteX87" fmla="*/ 5368369 w 12192000"/>
              <a:gd name="connsiteY87" fmla="*/ 2204272 h 3482342"/>
              <a:gd name="connsiteX88" fmla="*/ 5336354 w 12192000"/>
              <a:gd name="connsiteY88" fmla="*/ 2218920 h 3482342"/>
              <a:gd name="connsiteX89" fmla="*/ 5291263 w 12192000"/>
              <a:gd name="connsiteY89" fmla="*/ 2239182 h 3482342"/>
              <a:gd name="connsiteX90" fmla="*/ 5255152 w 12192000"/>
              <a:gd name="connsiteY90" fmla="*/ 2247164 h 3482342"/>
              <a:gd name="connsiteX91" fmla="*/ 5233796 w 12192000"/>
              <a:gd name="connsiteY91" fmla="*/ 2268260 h 3482342"/>
              <a:gd name="connsiteX92" fmla="*/ 5212786 w 12192000"/>
              <a:gd name="connsiteY92" fmla="*/ 2296592 h 3482342"/>
              <a:gd name="connsiteX93" fmla="*/ 5173523 w 12192000"/>
              <a:gd name="connsiteY93" fmla="*/ 2309057 h 3482342"/>
              <a:gd name="connsiteX94" fmla="*/ 5123830 w 12192000"/>
              <a:gd name="connsiteY94" fmla="*/ 2307070 h 3482342"/>
              <a:gd name="connsiteX95" fmla="*/ 5065426 w 12192000"/>
              <a:gd name="connsiteY95" fmla="*/ 2324076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505818 w 12192000"/>
              <a:gd name="connsiteY84" fmla="*/ 2194207 h 3482342"/>
              <a:gd name="connsiteX85" fmla="*/ 5452860 w 12192000"/>
              <a:gd name="connsiteY85" fmla="*/ 2180085 h 3482342"/>
              <a:gd name="connsiteX86" fmla="*/ 5414282 w 12192000"/>
              <a:gd name="connsiteY86" fmla="*/ 2183070 h 3482342"/>
              <a:gd name="connsiteX87" fmla="*/ 5368369 w 12192000"/>
              <a:gd name="connsiteY87" fmla="*/ 2204272 h 3482342"/>
              <a:gd name="connsiteX88" fmla="*/ 5336354 w 12192000"/>
              <a:gd name="connsiteY88" fmla="*/ 2218920 h 3482342"/>
              <a:gd name="connsiteX89" fmla="*/ 5291263 w 12192000"/>
              <a:gd name="connsiteY89" fmla="*/ 2239182 h 3482342"/>
              <a:gd name="connsiteX90" fmla="*/ 5255152 w 12192000"/>
              <a:gd name="connsiteY90" fmla="*/ 2247164 h 3482342"/>
              <a:gd name="connsiteX91" fmla="*/ 5233796 w 12192000"/>
              <a:gd name="connsiteY91" fmla="*/ 2268260 h 3482342"/>
              <a:gd name="connsiteX92" fmla="*/ 5212786 w 12192000"/>
              <a:gd name="connsiteY92" fmla="*/ 2296592 h 3482342"/>
              <a:gd name="connsiteX93" fmla="*/ 5173523 w 12192000"/>
              <a:gd name="connsiteY93" fmla="*/ 2309057 h 3482342"/>
              <a:gd name="connsiteX94" fmla="*/ 5123830 w 12192000"/>
              <a:gd name="connsiteY94" fmla="*/ 2307070 h 3482342"/>
              <a:gd name="connsiteX95" fmla="*/ 5065426 w 12192000"/>
              <a:gd name="connsiteY95" fmla="*/ 2324076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50998 w 12192000"/>
              <a:gd name="connsiteY21" fmla="*/ 1269215 h 3482342"/>
              <a:gd name="connsiteX22" fmla="*/ 10815658 w 12192000"/>
              <a:gd name="connsiteY22" fmla="*/ 1287849 h 3482342"/>
              <a:gd name="connsiteX23" fmla="*/ 10679906 w 12192000"/>
              <a:gd name="connsiteY23" fmla="*/ 1324988 h 3482342"/>
              <a:gd name="connsiteX24" fmla="*/ 10636304 w 12192000"/>
              <a:gd name="connsiteY24" fmla="*/ 1317928 h 3482342"/>
              <a:gd name="connsiteX25" fmla="*/ 10573203 w 12192000"/>
              <a:gd name="connsiteY25" fmla="*/ 1351996 h 3482342"/>
              <a:gd name="connsiteX26" fmla="*/ 10513263 w 12192000"/>
              <a:gd name="connsiteY26" fmla="*/ 1350756 h 3482342"/>
              <a:gd name="connsiteX27" fmla="*/ 10464012 w 12192000"/>
              <a:gd name="connsiteY27" fmla="*/ 1391778 h 3482342"/>
              <a:gd name="connsiteX28" fmla="*/ 10405409 w 12192000"/>
              <a:gd name="connsiteY28" fmla="*/ 1422789 h 3482342"/>
              <a:gd name="connsiteX29" fmla="*/ 10370530 w 12192000"/>
              <a:gd name="connsiteY29" fmla="*/ 1441596 h 3482342"/>
              <a:gd name="connsiteX30" fmla="*/ 10264922 w 12192000"/>
              <a:gd name="connsiteY30" fmla="*/ 1472107 h 3482342"/>
              <a:gd name="connsiteX31" fmla="*/ 10058690 w 12192000"/>
              <a:gd name="connsiteY31" fmla="*/ 1474888 h 3482342"/>
              <a:gd name="connsiteX32" fmla="*/ 10004424 w 12192000"/>
              <a:gd name="connsiteY32" fmla="*/ 1489801 h 3482342"/>
              <a:gd name="connsiteX33" fmla="*/ 9999951 w 12192000"/>
              <a:gd name="connsiteY33" fmla="*/ 1499127 h 3482342"/>
              <a:gd name="connsiteX34" fmla="*/ 9845462 w 12192000"/>
              <a:gd name="connsiteY34" fmla="*/ 1548192 h 3482342"/>
              <a:gd name="connsiteX35" fmla="*/ 9736156 w 12192000"/>
              <a:gd name="connsiteY35" fmla="*/ 1581928 h 3482342"/>
              <a:gd name="connsiteX36" fmla="*/ 9693355 w 12192000"/>
              <a:gd name="connsiteY36" fmla="*/ 1602632 h 3482342"/>
              <a:gd name="connsiteX37" fmla="*/ 9664242 w 12192000"/>
              <a:gd name="connsiteY37" fmla="*/ 1622075 h 3482342"/>
              <a:gd name="connsiteX38" fmla="*/ 9579195 w 12192000"/>
              <a:gd name="connsiteY38" fmla="*/ 1648017 h 3482342"/>
              <a:gd name="connsiteX39" fmla="*/ 9433652 w 12192000"/>
              <a:gd name="connsiteY39" fmla="*/ 1681174 h 3482342"/>
              <a:gd name="connsiteX40" fmla="*/ 9403775 w 12192000"/>
              <a:gd name="connsiteY40" fmla="*/ 1690403 h 3482342"/>
              <a:gd name="connsiteX41" fmla="*/ 9382503 w 12192000"/>
              <a:gd name="connsiteY41" fmla="*/ 1706957 h 3482342"/>
              <a:gd name="connsiteX42" fmla="*/ 9381410 w 12192000"/>
              <a:gd name="connsiteY42" fmla="*/ 1718312 h 3482342"/>
              <a:gd name="connsiteX43" fmla="*/ 9365685 w 12192000"/>
              <a:gd name="connsiteY43" fmla="*/ 1724772 h 3482342"/>
              <a:gd name="connsiteX44" fmla="*/ 9278020 w 12192000"/>
              <a:gd name="connsiteY44" fmla="*/ 1741161 h 3482342"/>
              <a:gd name="connsiteX45" fmla="*/ 9217145 w 12192000"/>
              <a:gd name="connsiteY45" fmla="*/ 1771195 h 3482342"/>
              <a:gd name="connsiteX46" fmla="*/ 8955875 w 12192000"/>
              <a:gd name="connsiteY46" fmla="*/ 1796806 h 3482342"/>
              <a:gd name="connsiteX47" fmla="*/ 8648415 w 12192000"/>
              <a:gd name="connsiteY47" fmla="*/ 1878623 h 3482342"/>
              <a:gd name="connsiteX48" fmla="*/ 8495949 w 12192000"/>
              <a:gd name="connsiteY48" fmla="*/ 1902425 h 3482342"/>
              <a:gd name="connsiteX49" fmla="*/ 8236214 w 12192000"/>
              <a:gd name="connsiteY49" fmla="*/ 1909725 h 3482342"/>
              <a:gd name="connsiteX50" fmla="*/ 8132104 w 12192000"/>
              <a:gd name="connsiteY50" fmla="*/ 1895727 h 3482342"/>
              <a:gd name="connsiteX51" fmla="*/ 7918078 w 12192000"/>
              <a:gd name="connsiteY51" fmla="*/ 1862668 h 3482342"/>
              <a:gd name="connsiteX52" fmla="*/ 7817899 w 12192000"/>
              <a:gd name="connsiteY52" fmla="*/ 1862176 h 3482342"/>
              <a:gd name="connsiteX53" fmla="*/ 7768994 w 12192000"/>
              <a:gd name="connsiteY53" fmla="*/ 1855721 h 3482342"/>
              <a:gd name="connsiteX54" fmla="*/ 7618027 w 12192000"/>
              <a:gd name="connsiteY54" fmla="*/ 1830959 h 3482342"/>
              <a:gd name="connsiteX55" fmla="*/ 7449425 w 12192000"/>
              <a:gd name="connsiteY55" fmla="*/ 1810910 h 3482342"/>
              <a:gd name="connsiteX56" fmla="*/ 7342915 w 12192000"/>
              <a:gd name="connsiteY56" fmla="*/ 1819827 h 3482342"/>
              <a:gd name="connsiteX57" fmla="*/ 7255191 w 12192000"/>
              <a:gd name="connsiteY57" fmla="*/ 1834354 h 3482342"/>
              <a:gd name="connsiteX58" fmla="*/ 7131205 w 12192000"/>
              <a:gd name="connsiteY58" fmla="*/ 1845557 h 3482342"/>
              <a:gd name="connsiteX59" fmla="*/ 6941837 w 12192000"/>
              <a:gd name="connsiteY59" fmla="*/ 1840640 h 3482342"/>
              <a:gd name="connsiteX60" fmla="*/ 6837145 w 12192000"/>
              <a:gd name="connsiteY60" fmla="*/ 1870724 h 3482342"/>
              <a:gd name="connsiteX61" fmla="*/ 6753991 w 12192000"/>
              <a:gd name="connsiteY61" fmla="*/ 1860969 h 3482342"/>
              <a:gd name="connsiteX62" fmla="*/ 6727754 w 12192000"/>
              <a:gd name="connsiteY62" fmla="*/ 1882372 h 3482342"/>
              <a:gd name="connsiteX63" fmla="*/ 6723371 w 12192000"/>
              <a:gd name="connsiteY63" fmla="*/ 1886494 h 3482342"/>
              <a:gd name="connsiteX64" fmla="*/ 6702779 w 12192000"/>
              <a:gd name="connsiteY64" fmla="*/ 1893601 h 3482342"/>
              <a:gd name="connsiteX65" fmla="*/ 6686657 w 12192000"/>
              <a:gd name="connsiteY65" fmla="*/ 1907344 h 3482342"/>
              <a:gd name="connsiteX66" fmla="*/ 6651330 w 12192000"/>
              <a:gd name="connsiteY66" fmla="*/ 1922921 h 3482342"/>
              <a:gd name="connsiteX67" fmla="*/ 6622958 w 12192000"/>
              <a:gd name="connsiteY67" fmla="*/ 1936255 h 3482342"/>
              <a:gd name="connsiteX68" fmla="*/ 6522602 w 12192000"/>
              <a:gd name="connsiteY68" fmla="*/ 1954133 h 3482342"/>
              <a:gd name="connsiteX69" fmla="*/ 6444344 w 12192000"/>
              <a:gd name="connsiteY69" fmla="*/ 1969663 h 3482342"/>
              <a:gd name="connsiteX70" fmla="*/ 6409626 w 12192000"/>
              <a:gd name="connsiteY70" fmla="*/ 1978846 h 3482342"/>
              <a:gd name="connsiteX71" fmla="*/ 6333446 w 12192000"/>
              <a:gd name="connsiteY71" fmla="*/ 1997163 h 3482342"/>
              <a:gd name="connsiteX72" fmla="*/ 6294933 w 12192000"/>
              <a:gd name="connsiteY72" fmla="*/ 2019412 h 3482342"/>
              <a:gd name="connsiteX73" fmla="*/ 6238719 w 12192000"/>
              <a:gd name="connsiteY73" fmla="*/ 2042547 h 3482342"/>
              <a:gd name="connsiteX74" fmla="*/ 6187205 w 12192000"/>
              <a:gd name="connsiteY74" fmla="*/ 2060048 h 3482342"/>
              <a:gd name="connsiteX75" fmla="*/ 6138780 w 12192000"/>
              <a:gd name="connsiteY75" fmla="*/ 2081918 h 3482342"/>
              <a:gd name="connsiteX76" fmla="*/ 6120125 w 12192000"/>
              <a:gd name="connsiteY76" fmla="*/ 2109475 h 3482342"/>
              <a:gd name="connsiteX77" fmla="*/ 6056576 w 12192000"/>
              <a:gd name="connsiteY77" fmla="*/ 2120066 h 3482342"/>
              <a:gd name="connsiteX78" fmla="*/ 5993794 w 12192000"/>
              <a:gd name="connsiteY78" fmla="*/ 2122569 h 3482342"/>
              <a:gd name="connsiteX79" fmla="*/ 5943601 w 12192000"/>
              <a:gd name="connsiteY79" fmla="*/ 2137719 h 3482342"/>
              <a:gd name="connsiteX80" fmla="*/ 5898141 w 12192000"/>
              <a:gd name="connsiteY80" fmla="*/ 2144806 h 3482342"/>
              <a:gd name="connsiteX81" fmla="*/ 5855337 w 12192000"/>
              <a:gd name="connsiteY81" fmla="*/ 2137719 h 3482342"/>
              <a:gd name="connsiteX82" fmla="*/ 5817682 w 12192000"/>
              <a:gd name="connsiteY82" fmla="*/ 2157358 h 3482342"/>
              <a:gd name="connsiteX83" fmla="*/ 5735300 w 12192000"/>
              <a:gd name="connsiteY83" fmla="*/ 2158902 h 3482342"/>
              <a:gd name="connsiteX84" fmla="*/ 5591469 w 12192000"/>
              <a:gd name="connsiteY84" fmla="*/ 2178389 h 3482342"/>
              <a:gd name="connsiteX85" fmla="*/ 5505818 w 12192000"/>
              <a:gd name="connsiteY85" fmla="*/ 2194207 h 3482342"/>
              <a:gd name="connsiteX86" fmla="*/ 5452860 w 12192000"/>
              <a:gd name="connsiteY86" fmla="*/ 2180085 h 3482342"/>
              <a:gd name="connsiteX87" fmla="*/ 5414282 w 12192000"/>
              <a:gd name="connsiteY87" fmla="*/ 2183070 h 3482342"/>
              <a:gd name="connsiteX88" fmla="*/ 5368369 w 12192000"/>
              <a:gd name="connsiteY88" fmla="*/ 2204272 h 3482342"/>
              <a:gd name="connsiteX89" fmla="*/ 5336354 w 12192000"/>
              <a:gd name="connsiteY89" fmla="*/ 2218920 h 3482342"/>
              <a:gd name="connsiteX90" fmla="*/ 5291263 w 12192000"/>
              <a:gd name="connsiteY90" fmla="*/ 2239182 h 3482342"/>
              <a:gd name="connsiteX91" fmla="*/ 5255152 w 12192000"/>
              <a:gd name="connsiteY91" fmla="*/ 2247164 h 3482342"/>
              <a:gd name="connsiteX92" fmla="*/ 5233796 w 12192000"/>
              <a:gd name="connsiteY92" fmla="*/ 2268260 h 3482342"/>
              <a:gd name="connsiteX93" fmla="*/ 5212786 w 12192000"/>
              <a:gd name="connsiteY93" fmla="*/ 2296592 h 3482342"/>
              <a:gd name="connsiteX94" fmla="*/ 5173523 w 12192000"/>
              <a:gd name="connsiteY94" fmla="*/ 2309057 h 3482342"/>
              <a:gd name="connsiteX95" fmla="*/ 5123830 w 12192000"/>
              <a:gd name="connsiteY95" fmla="*/ 2307070 h 3482342"/>
              <a:gd name="connsiteX96" fmla="*/ 5065426 w 12192000"/>
              <a:gd name="connsiteY96" fmla="*/ 2324076 h 3482342"/>
              <a:gd name="connsiteX97" fmla="*/ 4975908 w 12192000"/>
              <a:gd name="connsiteY97" fmla="*/ 2364128 h 3482342"/>
              <a:gd name="connsiteX98" fmla="*/ 4913723 w 12192000"/>
              <a:gd name="connsiteY98" fmla="*/ 2385265 h 3482342"/>
              <a:gd name="connsiteX99" fmla="*/ 4746485 w 12192000"/>
              <a:gd name="connsiteY99" fmla="*/ 2451769 h 3482342"/>
              <a:gd name="connsiteX100" fmla="*/ 4681588 w 12192000"/>
              <a:gd name="connsiteY100" fmla="*/ 2467494 h 3482342"/>
              <a:gd name="connsiteX101" fmla="*/ 1783655 w 12192000"/>
              <a:gd name="connsiteY101" fmla="*/ 3163860 h 3482342"/>
              <a:gd name="connsiteX102" fmla="*/ 1325955 w 12192000"/>
              <a:gd name="connsiteY102" fmla="*/ 3176692 h 3482342"/>
              <a:gd name="connsiteX103" fmla="*/ 1190384 w 12192000"/>
              <a:gd name="connsiteY103" fmla="*/ 3203504 h 3482342"/>
              <a:gd name="connsiteX104" fmla="*/ 1094537 w 12192000"/>
              <a:gd name="connsiteY104" fmla="*/ 3229469 h 3482342"/>
              <a:gd name="connsiteX105" fmla="*/ 779276 w 12192000"/>
              <a:gd name="connsiteY105" fmla="*/ 3327290 h 3482342"/>
              <a:gd name="connsiteX106" fmla="*/ 600378 w 12192000"/>
              <a:gd name="connsiteY106" fmla="*/ 3335250 h 3482342"/>
              <a:gd name="connsiteX107" fmla="*/ 493457 w 12192000"/>
              <a:gd name="connsiteY107" fmla="*/ 3365044 h 3482342"/>
              <a:gd name="connsiteX108" fmla="*/ 349402 w 12192000"/>
              <a:gd name="connsiteY108" fmla="*/ 3380897 h 3482342"/>
              <a:gd name="connsiteX109" fmla="*/ 192183 w 12192000"/>
              <a:gd name="connsiteY109" fmla="*/ 3460075 h 3482342"/>
              <a:gd name="connsiteX110" fmla="*/ 46713 w 12192000"/>
              <a:gd name="connsiteY110" fmla="*/ 3462986 h 3482342"/>
              <a:gd name="connsiteX111" fmla="*/ 2765 w 12192000"/>
              <a:gd name="connsiteY111" fmla="*/ 3480770 h 3482342"/>
              <a:gd name="connsiteX112" fmla="*/ 0 w 12192000"/>
              <a:gd name="connsiteY112" fmla="*/ 3482342 h 3482342"/>
              <a:gd name="connsiteX113" fmla="*/ 0 w 12192000"/>
              <a:gd name="connsiteY11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495949 w 12192000"/>
              <a:gd name="connsiteY49" fmla="*/ 1902425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41837 w 12192000"/>
              <a:gd name="connsiteY60" fmla="*/ 1840640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686657 w 12192000"/>
              <a:gd name="connsiteY66" fmla="*/ 1907344 h 3482342"/>
              <a:gd name="connsiteX67" fmla="*/ 6651330 w 12192000"/>
              <a:gd name="connsiteY67" fmla="*/ 1922921 h 3482342"/>
              <a:gd name="connsiteX68" fmla="*/ 6622958 w 12192000"/>
              <a:gd name="connsiteY68" fmla="*/ 1936255 h 3482342"/>
              <a:gd name="connsiteX69" fmla="*/ 6522602 w 12192000"/>
              <a:gd name="connsiteY69" fmla="*/ 1954133 h 3482342"/>
              <a:gd name="connsiteX70" fmla="*/ 6444344 w 12192000"/>
              <a:gd name="connsiteY70" fmla="*/ 1969663 h 3482342"/>
              <a:gd name="connsiteX71" fmla="*/ 6409626 w 12192000"/>
              <a:gd name="connsiteY71" fmla="*/ 1978846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87205 w 12192000"/>
              <a:gd name="connsiteY75" fmla="*/ 2060048 h 3482342"/>
              <a:gd name="connsiteX76" fmla="*/ 6138780 w 12192000"/>
              <a:gd name="connsiteY76" fmla="*/ 2081918 h 3482342"/>
              <a:gd name="connsiteX77" fmla="*/ 6120125 w 12192000"/>
              <a:gd name="connsiteY77" fmla="*/ 2109475 h 3482342"/>
              <a:gd name="connsiteX78" fmla="*/ 6056576 w 12192000"/>
              <a:gd name="connsiteY78" fmla="*/ 2120066 h 3482342"/>
              <a:gd name="connsiteX79" fmla="*/ 5993794 w 12192000"/>
              <a:gd name="connsiteY79" fmla="*/ 2122569 h 3482342"/>
              <a:gd name="connsiteX80" fmla="*/ 5943601 w 12192000"/>
              <a:gd name="connsiteY80" fmla="*/ 2137719 h 3482342"/>
              <a:gd name="connsiteX81" fmla="*/ 5898141 w 12192000"/>
              <a:gd name="connsiteY81" fmla="*/ 2144806 h 3482342"/>
              <a:gd name="connsiteX82" fmla="*/ 5855337 w 12192000"/>
              <a:gd name="connsiteY82" fmla="*/ 2137719 h 3482342"/>
              <a:gd name="connsiteX83" fmla="*/ 5817682 w 12192000"/>
              <a:gd name="connsiteY83" fmla="*/ 2157358 h 3482342"/>
              <a:gd name="connsiteX84" fmla="*/ 5735300 w 12192000"/>
              <a:gd name="connsiteY84" fmla="*/ 2158902 h 3482342"/>
              <a:gd name="connsiteX85" fmla="*/ 5591469 w 12192000"/>
              <a:gd name="connsiteY85" fmla="*/ 2178389 h 3482342"/>
              <a:gd name="connsiteX86" fmla="*/ 5505818 w 12192000"/>
              <a:gd name="connsiteY86" fmla="*/ 2194207 h 3482342"/>
              <a:gd name="connsiteX87" fmla="*/ 5452860 w 12192000"/>
              <a:gd name="connsiteY87" fmla="*/ 2180085 h 3482342"/>
              <a:gd name="connsiteX88" fmla="*/ 5414282 w 12192000"/>
              <a:gd name="connsiteY88" fmla="*/ 2183070 h 3482342"/>
              <a:gd name="connsiteX89" fmla="*/ 5368369 w 12192000"/>
              <a:gd name="connsiteY89" fmla="*/ 2204272 h 3482342"/>
              <a:gd name="connsiteX90" fmla="*/ 5336354 w 12192000"/>
              <a:gd name="connsiteY90" fmla="*/ 2218920 h 3482342"/>
              <a:gd name="connsiteX91" fmla="*/ 5291263 w 12192000"/>
              <a:gd name="connsiteY91" fmla="*/ 2239182 h 3482342"/>
              <a:gd name="connsiteX92" fmla="*/ 5255152 w 12192000"/>
              <a:gd name="connsiteY92" fmla="*/ 2247164 h 3482342"/>
              <a:gd name="connsiteX93" fmla="*/ 5233796 w 12192000"/>
              <a:gd name="connsiteY93" fmla="*/ 2268260 h 3482342"/>
              <a:gd name="connsiteX94" fmla="*/ 5212786 w 12192000"/>
              <a:gd name="connsiteY94" fmla="*/ 2296592 h 3482342"/>
              <a:gd name="connsiteX95" fmla="*/ 5173523 w 12192000"/>
              <a:gd name="connsiteY95" fmla="*/ 2309057 h 3482342"/>
              <a:gd name="connsiteX96" fmla="*/ 5123830 w 12192000"/>
              <a:gd name="connsiteY96" fmla="*/ 2307070 h 3482342"/>
              <a:gd name="connsiteX97" fmla="*/ 5065426 w 12192000"/>
              <a:gd name="connsiteY97" fmla="*/ 2324076 h 3482342"/>
              <a:gd name="connsiteX98" fmla="*/ 4975908 w 12192000"/>
              <a:gd name="connsiteY98" fmla="*/ 2364128 h 3482342"/>
              <a:gd name="connsiteX99" fmla="*/ 4913723 w 12192000"/>
              <a:gd name="connsiteY99" fmla="*/ 2385265 h 3482342"/>
              <a:gd name="connsiteX100" fmla="*/ 4746485 w 12192000"/>
              <a:gd name="connsiteY100" fmla="*/ 2451769 h 3482342"/>
              <a:gd name="connsiteX101" fmla="*/ 4681588 w 12192000"/>
              <a:gd name="connsiteY101" fmla="*/ 2467494 h 3482342"/>
              <a:gd name="connsiteX102" fmla="*/ 1783655 w 12192000"/>
              <a:gd name="connsiteY102" fmla="*/ 3163860 h 3482342"/>
              <a:gd name="connsiteX103" fmla="*/ 1325955 w 12192000"/>
              <a:gd name="connsiteY103" fmla="*/ 3176692 h 3482342"/>
              <a:gd name="connsiteX104" fmla="*/ 1190384 w 12192000"/>
              <a:gd name="connsiteY104" fmla="*/ 3203504 h 3482342"/>
              <a:gd name="connsiteX105" fmla="*/ 1094537 w 12192000"/>
              <a:gd name="connsiteY105" fmla="*/ 3229469 h 3482342"/>
              <a:gd name="connsiteX106" fmla="*/ 779276 w 12192000"/>
              <a:gd name="connsiteY106" fmla="*/ 3327290 h 3482342"/>
              <a:gd name="connsiteX107" fmla="*/ 600378 w 12192000"/>
              <a:gd name="connsiteY107" fmla="*/ 3335250 h 3482342"/>
              <a:gd name="connsiteX108" fmla="*/ 493457 w 12192000"/>
              <a:gd name="connsiteY108" fmla="*/ 3365044 h 3482342"/>
              <a:gd name="connsiteX109" fmla="*/ 349402 w 12192000"/>
              <a:gd name="connsiteY109" fmla="*/ 3380897 h 3482342"/>
              <a:gd name="connsiteX110" fmla="*/ 192183 w 12192000"/>
              <a:gd name="connsiteY110" fmla="*/ 3460075 h 3482342"/>
              <a:gd name="connsiteX111" fmla="*/ 46713 w 12192000"/>
              <a:gd name="connsiteY111" fmla="*/ 3462986 h 3482342"/>
              <a:gd name="connsiteX112" fmla="*/ 2765 w 12192000"/>
              <a:gd name="connsiteY112" fmla="*/ 3480770 h 3482342"/>
              <a:gd name="connsiteX113" fmla="*/ 0 w 12192000"/>
              <a:gd name="connsiteY113" fmla="*/ 3482342 h 3482342"/>
              <a:gd name="connsiteX114" fmla="*/ 0 w 12192000"/>
              <a:gd name="connsiteY11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495949 w 12192000"/>
              <a:gd name="connsiteY49" fmla="*/ 1902425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41837 w 12192000"/>
              <a:gd name="connsiteY60" fmla="*/ 1840640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686657 w 12192000"/>
              <a:gd name="connsiteY66" fmla="*/ 1907344 h 3482342"/>
              <a:gd name="connsiteX67" fmla="*/ 6651330 w 12192000"/>
              <a:gd name="connsiteY67" fmla="*/ 1922921 h 3482342"/>
              <a:gd name="connsiteX68" fmla="*/ 6622958 w 12192000"/>
              <a:gd name="connsiteY68" fmla="*/ 1936255 h 3482342"/>
              <a:gd name="connsiteX69" fmla="*/ 6522602 w 12192000"/>
              <a:gd name="connsiteY69" fmla="*/ 1954133 h 3482342"/>
              <a:gd name="connsiteX70" fmla="*/ 6444344 w 12192000"/>
              <a:gd name="connsiteY70" fmla="*/ 1969663 h 3482342"/>
              <a:gd name="connsiteX71" fmla="*/ 6409626 w 12192000"/>
              <a:gd name="connsiteY71" fmla="*/ 1978846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87205 w 12192000"/>
              <a:gd name="connsiteY75" fmla="*/ 2060048 h 3482342"/>
              <a:gd name="connsiteX76" fmla="*/ 6138780 w 12192000"/>
              <a:gd name="connsiteY76" fmla="*/ 2081918 h 3482342"/>
              <a:gd name="connsiteX77" fmla="*/ 6120125 w 12192000"/>
              <a:gd name="connsiteY77" fmla="*/ 2109475 h 3482342"/>
              <a:gd name="connsiteX78" fmla="*/ 6056576 w 12192000"/>
              <a:gd name="connsiteY78" fmla="*/ 2120066 h 3482342"/>
              <a:gd name="connsiteX79" fmla="*/ 5993794 w 12192000"/>
              <a:gd name="connsiteY79" fmla="*/ 2122569 h 3482342"/>
              <a:gd name="connsiteX80" fmla="*/ 5943601 w 12192000"/>
              <a:gd name="connsiteY80" fmla="*/ 2137719 h 3482342"/>
              <a:gd name="connsiteX81" fmla="*/ 5898141 w 12192000"/>
              <a:gd name="connsiteY81" fmla="*/ 2144806 h 3482342"/>
              <a:gd name="connsiteX82" fmla="*/ 5855337 w 12192000"/>
              <a:gd name="connsiteY82" fmla="*/ 2137719 h 3482342"/>
              <a:gd name="connsiteX83" fmla="*/ 5817682 w 12192000"/>
              <a:gd name="connsiteY83" fmla="*/ 2157358 h 3482342"/>
              <a:gd name="connsiteX84" fmla="*/ 5735300 w 12192000"/>
              <a:gd name="connsiteY84" fmla="*/ 2158902 h 3482342"/>
              <a:gd name="connsiteX85" fmla="*/ 5591469 w 12192000"/>
              <a:gd name="connsiteY85" fmla="*/ 2178389 h 3482342"/>
              <a:gd name="connsiteX86" fmla="*/ 5505818 w 12192000"/>
              <a:gd name="connsiteY86" fmla="*/ 2194207 h 3482342"/>
              <a:gd name="connsiteX87" fmla="*/ 5452860 w 12192000"/>
              <a:gd name="connsiteY87" fmla="*/ 2180085 h 3482342"/>
              <a:gd name="connsiteX88" fmla="*/ 5414282 w 12192000"/>
              <a:gd name="connsiteY88" fmla="*/ 2183070 h 3482342"/>
              <a:gd name="connsiteX89" fmla="*/ 5368369 w 12192000"/>
              <a:gd name="connsiteY89" fmla="*/ 2204272 h 3482342"/>
              <a:gd name="connsiteX90" fmla="*/ 5336354 w 12192000"/>
              <a:gd name="connsiteY90" fmla="*/ 2218920 h 3482342"/>
              <a:gd name="connsiteX91" fmla="*/ 5291263 w 12192000"/>
              <a:gd name="connsiteY91" fmla="*/ 2239182 h 3482342"/>
              <a:gd name="connsiteX92" fmla="*/ 5255152 w 12192000"/>
              <a:gd name="connsiteY92" fmla="*/ 2247164 h 3482342"/>
              <a:gd name="connsiteX93" fmla="*/ 5233796 w 12192000"/>
              <a:gd name="connsiteY93" fmla="*/ 2268260 h 3482342"/>
              <a:gd name="connsiteX94" fmla="*/ 5212786 w 12192000"/>
              <a:gd name="connsiteY94" fmla="*/ 2296592 h 3482342"/>
              <a:gd name="connsiteX95" fmla="*/ 5173523 w 12192000"/>
              <a:gd name="connsiteY95" fmla="*/ 2309057 h 3482342"/>
              <a:gd name="connsiteX96" fmla="*/ 5123830 w 12192000"/>
              <a:gd name="connsiteY96" fmla="*/ 2307070 h 3482342"/>
              <a:gd name="connsiteX97" fmla="*/ 5065426 w 12192000"/>
              <a:gd name="connsiteY97" fmla="*/ 2324076 h 3482342"/>
              <a:gd name="connsiteX98" fmla="*/ 4975908 w 12192000"/>
              <a:gd name="connsiteY98" fmla="*/ 2364128 h 3482342"/>
              <a:gd name="connsiteX99" fmla="*/ 4913723 w 12192000"/>
              <a:gd name="connsiteY99" fmla="*/ 2385265 h 3482342"/>
              <a:gd name="connsiteX100" fmla="*/ 4746485 w 12192000"/>
              <a:gd name="connsiteY100" fmla="*/ 2451769 h 3482342"/>
              <a:gd name="connsiteX101" fmla="*/ 4681588 w 12192000"/>
              <a:gd name="connsiteY101" fmla="*/ 2467494 h 3482342"/>
              <a:gd name="connsiteX102" fmla="*/ 1783655 w 12192000"/>
              <a:gd name="connsiteY102" fmla="*/ 3163860 h 3482342"/>
              <a:gd name="connsiteX103" fmla="*/ 1325955 w 12192000"/>
              <a:gd name="connsiteY103" fmla="*/ 3176692 h 3482342"/>
              <a:gd name="connsiteX104" fmla="*/ 1190384 w 12192000"/>
              <a:gd name="connsiteY104" fmla="*/ 3203504 h 3482342"/>
              <a:gd name="connsiteX105" fmla="*/ 1094537 w 12192000"/>
              <a:gd name="connsiteY105" fmla="*/ 3229469 h 3482342"/>
              <a:gd name="connsiteX106" fmla="*/ 779276 w 12192000"/>
              <a:gd name="connsiteY106" fmla="*/ 3327290 h 3482342"/>
              <a:gd name="connsiteX107" fmla="*/ 600378 w 12192000"/>
              <a:gd name="connsiteY107" fmla="*/ 3335250 h 3482342"/>
              <a:gd name="connsiteX108" fmla="*/ 493457 w 12192000"/>
              <a:gd name="connsiteY108" fmla="*/ 3365044 h 3482342"/>
              <a:gd name="connsiteX109" fmla="*/ 349402 w 12192000"/>
              <a:gd name="connsiteY109" fmla="*/ 3380897 h 3482342"/>
              <a:gd name="connsiteX110" fmla="*/ 192183 w 12192000"/>
              <a:gd name="connsiteY110" fmla="*/ 3460075 h 3482342"/>
              <a:gd name="connsiteX111" fmla="*/ 46713 w 12192000"/>
              <a:gd name="connsiteY111" fmla="*/ 3462986 h 3482342"/>
              <a:gd name="connsiteX112" fmla="*/ 2765 w 12192000"/>
              <a:gd name="connsiteY112" fmla="*/ 3480770 h 3482342"/>
              <a:gd name="connsiteX113" fmla="*/ 0 w 12192000"/>
              <a:gd name="connsiteY113" fmla="*/ 3482342 h 3482342"/>
              <a:gd name="connsiteX114" fmla="*/ 0 w 12192000"/>
              <a:gd name="connsiteY11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264922 w 12192000"/>
              <a:gd name="connsiteY32" fmla="*/ 1472107 h 3482342"/>
              <a:gd name="connsiteX33" fmla="*/ 10058690 w 12192000"/>
              <a:gd name="connsiteY33" fmla="*/ 1474888 h 3482342"/>
              <a:gd name="connsiteX34" fmla="*/ 10004424 w 12192000"/>
              <a:gd name="connsiteY34" fmla="*/ 1489801 h 3482342"/>
              <a:gd name="connsiteX35" fmla="*/ 9999951 w 12192000"/>
              <a:gd name="connsiteY35" fmla="*/ 1499127 h 3482342"/>
              <a:gd name="connsiteX36" fmla="*/ 9845462 w 12192000"/>
              <a:gd name="connsiteY36" fmla="*/ 1548192 h 3482342"/>
              <a:gd name="connsiteX37" fmla="*/ 9736156 w 12192000"/>
              <a:gd name="connsiteY37" fmla="*/ 1581928 h 3482342"/>
              <a:gd name="connsiteX38" fmla="*/ 9693355 w 12192000"/>
              <a:gd name="connsiteY38" fmla="*/ 1602632 h 3482342"/>
              <a:gd name="connsiteX39" fmla="*/ 9664242 w 12192000"/>
              <a:gd name="connsiteY39" fmla="*/ 1622075 h 3482342"/>
              <a:gd name="connsiteX40" fmla="*/ 9579195 w 12192000"/>
              <a:gd name="connsiteY40" fmla="*/ 1648017 h 3482342"/>
              <a:gd name="connsiteX41" fmla="*/ 9433652 w 12192000"/>
              <a:gd name="connsiteY41" fmla="*/ 1681174 h 3482342"/>
              <a:gd name="connsiteX42" fmla="*/ 9403775 w 12192000"/>
              <a:gd name="connsiteY42" fmla="*/ 1690403 h 3482342"/>
              <a:gd name="connsiteX43" fmla="*/ 9382503 w 12192000"/>
              <a:gd name="connsiteY43" fmla="*/ 1706957 h 3482342"/>
              <a:gd name="connsiteX44" fmla="*/ 9381410 w 12192000"/>
              <a:gd name="connsiteY44" fmla="*/ 1718312 h 3482342"/>
              <a:gd name="connsiteX45" fmla="*/ 9365685 w 12192000"/>
              <a:gd name="connsiteY45" fmla="*/ 1724772 h 3482342"/>
              <a:gd name="connsiteX46" fmla="*/ 9278020 w 12192000"/>
              <a:gd name="connsiteY46" fmla="*/ 1741161 h 3482342"/>
              <a:gd name="connsiteX47" fmla="*/ 9217145 w 12192000"/>
              <a:gd name="connsiteY47" fmla="*/ 1771195 h 3482342"/>
              <a:gd name="connsiteX48" fmla="*/ 8955875 w 12192000"/>
              <a:gd name="connsiteY48" fmla="*/ 1796806 h 3482342"/>
              <a:gd name="connsiteX49" fmla="*/ 8648415 w 12192000"/>
              <a:gd name="connsiteY49" fmla="*/ 1878623 h 3482342"/>
              <a:gd name="connsiteX50" fmla="*/ 8495949 w 12192000"/>
              <a:gd name="connsiteY50" fmla="*/ 1902425 h 3482342"/>
              <a:gd name="connsiteX51" fmla="*/ 8236214 w 12192000"/>
              <a:gd name="connsiteY51" fmla="*/ 1909725 h 3482342"/>
              <a:gd name="connsiteX52" fmla="*/ 8132104 w 12192000"/>
              <a:gd name="connsiteY52" fmla="*/ 1895727 h 3482342"/>
              <a:gd name="connsiteX53" fmla="*/ 7918078 w 12192000"/>
              <a:gd name="connsiteY53" fmla="*/ 1862668 h 3482342"/>
              <a:gd name="connsiteX54" fmla="*/ 7817899 w 12192000"/>
              <a:gd name="connsiteY54" fmla="*/ 1862176 h 3482342"/>
              <a:gd name="connsiteX55" fmla="*/ 7768994 w 12192000"/>
              <a:gd name="connsiteY55" fmla="*/ 1855721 h 3482342"/>
              <a:gd name="connsiteX56" fmla="*/ 7618027 w 12192000"/>
              <a:gd name="connsiteY56" fmla="*/ 1830959 h 3482342"/>
              <a:gd name="connsiteX57" fmla="*/ 7449425 w 12192000"/>
              <a:gd name="connsiteY57" fmla="*/ 1810910 h 3482342"/>
              <a:gd name="connsiteX58" fmla="*/ 7342915 w 12192000"/>
              <a:gd name="connsiteY58" fmla="*/ 1819827 h 3482342"/>
              <a:gd name="connsiteX59" fmla="*/ 7255191 w 12192000"/>
              <a:gd name="connsiteY59" fmla="*/ 1834354 h 3482342"/>
              <a:gd name="connsiteX60" fmla="*/ 7131205 w 12192000"/>
              <a:gd name="connsiteY60" fmla="*/ 1845557 h 3482342"/>
              <a:gd name="connsiteX61" fmla="*/ 6941837 w 12192000"/>
              <a:gd name="connsiteY61" fmla="*/ 1840640 h 3482342"/>
              <a:gd name="connsiteX62" fmla="*/ 6837145 w 12192000"/>
              <a:gd name="connsiteY62" fmla="*/ 1870724 h 3482342"/>
              <a:gd name="connsiteX63" fmla="*/ 6753991 w 12192000"/>
              <a:gd name="connsiteY63" fmla="*/ 1860969 h 3482342"/>
              <a:gd name="connsiteX64" fmla="*/ 6727754 w 12192000"/>
              <a:gd name="connsiteY64" fmla="*/ 1882372 h 3482342"/>
              <a:gd name="connsiteX65" fmla="*/ 6723371 w 12192000"/>
              <a:gd name="connsiteY65" fmla="*/ 1886494 h 3482342"/>
              <a:gd name="connsiteX66" fmla="*/ 6702779 w 12192000"/>
              <a:gd name="connsiteY66" fmla="*/ 1893601 h 3482342"/>
              <a:gd name="connsiteX67" fmla="*/ 6686657 w 12192000"/>
              <a:gd name="connsiteY67" fmla="*/ 1907344 h 3482342"/>
              <a:gd name="connsiteX68" fmla="*/ 6651330 w 12192000"/>
              <a:gd name="connsiteY68" fmla="*/ 1922921 h 3482342"/>
              <a:gd name="connsiteX69" fmla="*/ 6622958 w 12192000"/>
              <a:gd name="connsiteY69" fmla="*/ 1936255 h 3482342"/>
              <a:gd name="connsiteX70" fmla="*/ 6522602 w 12192000"/>
              <a:gd name="connsiteY70" fmla="*/ 1954133 h 3482342"/>
              <a:gd name="connsiteX71" fmla="*/ 6444344 w 12192000"/>
              <a:gd name="connsiteY71" fmla="*/ 1969663 h 3482342"/>
              <a:gd name="connsiteX72" fmla="*/ 6409626 w 12192000"/>
              <a:gd name="connsiteY72" fmla="*/ 1978846 h 3482342"/>
              <a:gd name="connsiteX73" fmla="*/ 6333446 w 12192000"/>
              <a:gd name="connsiteY73" fmla="*/ 1997163 h 3482342"/>
              <a:gd name="connsiteX74" fmla="*/ 6294933 w 12192000"/>
              <a:gd name="connsiteY74" fmla="*/ 2019412 h 3482342"/>
              <a:gd name="connsiteX75" fmla="*/ 6238719 w 12192000"/>
              <a:gd name="connsiteY75" fmla="*/ 2042547 h 3482342"/>
              <a:gd name="connsiteX76" fmla="*/ 6187205 w 12192000"/>
              <a:gd name="connsiteY76" fmla="*/ 2060048 h 3482342"/>
              <a:gd name="connsiteX77" fmla="*/ 6138780 w 12192000"/>
              <a:gd name="connsiteY77" fmla="*/ 2081918 h 3482342"/>
              <a:gd name="connsiteX78" fmla="*/ 6120125 w 12192000"/>
              <a:gd name="connsiteY78" fmla="*/ 2109475 h 3482342"/>
              <a:gd name="connsiteX79" fmla="*/ 6056576 w 12192000"/>
              <a:gd name="connsiteY79" fmla="*/ 2120066 h 3482342"/>
              <a:gd name="connsiteX80" fmla="*/ 5993794 w 12192000"/>
              <a:gd name="connsiteY80" fmla="*/ 2122569 h 3482342"/>
              <a:gd name="connsiteX81" fmla="*/ 5943601 w 12192000"/>
              <a:gd name="connsiteY81" fmla="*/ 2137719 h 3482342"/>
              <a:gd name="connsiteX82" fmla="*/ 5898141 w 12192000"/>
              <a:gd name="connsiteY82" fmla="*/ 2144806 h 3482342"/>
              <a:gd name="connsiteX83" fmla="*/ 5855337 w 12192000"/>
              <a:gd name="connsiteY83" fmla="*/ 2137719 h 3482342"/>
              <a:gd name="connsiteX84" fmla="*/ 5817682 w 12192000"/>
              <a:gd name="connsiteY84" fmla="*/ 2157358 h 3482342"/>
              <a:gd name="connsiteX85" fmla="*/ 5735300 w 12192000"/>
              <a:gd name="connsiteY85" fmla="*/ 2158902 h 3482342"/>
              <a:gd name="connsiteX86" fmla="*/ 5591469 w 12192000"/>
              <a:gd name="connsiteY86" fmla="*/ 2178389 h 3482342"/>
              <a:gd name="connsiteX87" fmla="*/ 5505818 w 12192000"/>
              <a:gd name="connsiteY87" fmla="*/ 2194207 h 3482342"/>
              <a:gd name="connsiteX88" fmla="*/ 5452860 w 12192000"/>
              <a:gd name="connsiteY88" fmla="*/ 2180085 h 3482342"/>
              <a:gd name="connsiteX89" fmla="*/ 5414282 w 12192000"/>
              <a:gd name="connsiteY89" fmla="*/ 2183070 h 3482342"/>
              <a:gd name="connsiteX90" fmla="*/ 5368369 w 12192000"/>
              <a:gd name="connsiteY90" fmla="*/ 2204272 h 3482342"/>
              <a:gd name="connsiteX91" fmla="*/ 5336354 w 12192000"/>
              <a:gd name="connsiteY91" fmla="*/ 2218920 h 3482342"/>
              <a:gd name="connsiteX92" fmla="*/ 5291263 w 12192000"/>
              <a:gd name="connsiteY92" fmla="*/ 2239182 h 3482342"/>
              <a:gd name="connsiteX93" fmla="*/ 5255152 w 12192000"/>
              <a:gd name="connsiteY93" fmla="*/ 2247164 h 3482342"/>
              <a:gd name="connsiteX94" fmla="*/ 5233796 w 12192000"/>
              <a:gd name="connsiteY94" fmla="*/ 2268260 h 3482342"/>
              <a:gd name="connsiteX95" fmla="*/ 5212786 w 12192000"/>
              <a:gd name="connsiteY95" fmla="*/ 2296592 h 3482342"/>
              <a:gd name="connsiteX96" fmla="*/ 5173523 w 12192000"/>
              <a:gd name="connsiteY96" fmla="*/ 2309057 h 3482342"/>
              <a:gd name="connsiteX97" fmla="*/ 5123830 w 12192000"/>
              <a:gd name="connsiteY97" fmla="*/ 2307070 h 3482342"/>
              <a:gd name="connsiteX98" fmla="*/ 5065426 w 12192000"/>
              <a:gd name="connsiteY98" fmla="*/ 2324076 h 3482342"/>
              <a:gd name="connsiteX99" fmla="*/ 4975908 w 12192000"/>
              <a:gd name="connsiteY99" fmla="*/ 2364128 h 3482342"/>
              <a:gd name="connsiteX100" fmla="*/ 4913723 w 12192000"/>
              <a:gd name="connsiteY100" fmla="*/ 2385265 h 3482342"/>
              <a:gd name="connsiteX101" fmla="*/ 4746485 w 12192000"/>
              <a:gd name="connsiteY101" fmla="*/ 2451769 h 3482342"/>
              <a:gd name="connsiteX102" fmla="*/ 4681588 w 12192000"/>
              <a:gd name="connsiteY102" fmla="*/ 2467494 h 3482342"/>
              <a:gd name="connsiteX103" fmla="*/ 1783655 w 12192000"/>
              <a:gd name="connsiteY103" fmla="*/ 3163860 h 3482342"/>
              <a:gd name="connsiteX104" fmla="*/ 1325955 w 12192000"/>
              <a:gd name="connsiteY104" fmla="*/ 3176692 h 3482342"/>
              <a:gd name="connsiteX105" fmla="*/ 1190384 w 12192000"/>
              <a:gd name="connsiteY105" fmla="*/ 3203504 h 3482342"/>
              <a:gd name="connsiteX106" fmla="*/ 1094537 w 12192000"/>
              <a:gd name="connsiteY106" fmla="*/ 3229469 h 3482342"/>
              <a:gd name="connsiteX107" fmla="*/ 779276 w 12192000"/>
              <a:gd name="connsiteY107" fmla="*/ 3327290 h 3482342"/>
              <a:gd name="connsiteX108" fmla="*/ 600378 w 12192000"/>
              <a:gd name="connsiteY108" fmla="*/ 3335250 h 3482342"/>
              <a:gd name="connsiteX109" fmla="*/ 493457 w 12192000"/>
              <a:gd name="connsiteY109" fmla="*/ 3365044 h 3482342"/>
              <a:gd name="connsiteX110" fmla="*/ 349402 w 12192000"/>
              <a:gd name="connsiteY110" fmla="*/ 3380897 h 3482342"/>
              <a:gd name="connsiteX111" fmla="*/ 192183 w 12192000"/>
              <a:gd name="connsiteY111" fmla="*/ 3460075 h 3482342"/>
              <a:gd name="connsiteX112" fmla="*/ 46713 w 12192000"/>
              <a:gd name="connsiteY112" fmla="*/ 3462986 h 3482342"/>
              <a:gd name="connsiteX113" fmla="*/ 2765 w 12192000"/>
              <a:gd name="connsiteY113" fmla="*/ 3480770 h 3482342"/>
              <a:gd name="connsiteX114" fmla="*/ 0 w 12192000"/>
              <a:gd name="connsiteY114" fmla="*/ 3482342 h 3482342"/>
              <a:gd name="connsiteX115" fmla="*/ 0 w 12192000"/>
              <a:gd name="connsiteY11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495949 w 12192000"/>
              <a:gd name="connsiteY51" fmla="*/ 1902425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41837 w 12192000"/>
              <a:gd name="connsiteY62" fmla="*/ 1840640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686657 w 12192000"/>
              <a:gd name="connsiteY68" fmla="*/ 1907344 h 3482342"/>
              <a:gd name="connsiteX69" fmla="*/ 6651330 w 12192000"/>
              <a:gd name="connsiteY69" fmla="*/ 1922921 h 3482342"/>
              <a:gd name="connsiteX70" fmla="*/ 6622958 w 12192000"/>
              <a:gd name="connsiteY70" fmla="*/ 1936255 h 3482342"/>
              <a:gd name="connsiteX71" fmla="*/ 6522602 w 12192000"/>
              <a:gd name="connsiteY71" fmla="*/ 1954133 h 3482342"/>
              <a:gd name="connsiteX72" fmla="*/ 6444344 w 12192000"/>
              <a:gd name="connsiteY72" fmla="*/ 1969663 h 3482342"/>
              <a:gd name="connsiteX73" fmla="*/ 6409626 w 12192000"/>
              <a:gd name="connsiteY73" fmla="*/ 1978846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87205 w 12192000"/>
              <a:gd name="connsiteY77" fmla="*/ 2060048 h 3482342"/>
              <a:gd name="connsiteX78" fmla="*/ 6138780 w 12192000"/>
              <a:gd name="connsiteY78" fmla="*/ 2081918 h 3482342"/>
              <a:gd name="connsiteX79" fmla="*/ 6120125 w 12192000"/>
              <a:gd name="connsiteY79" fmla="*/ 2109475 h 3482342"/>
              <a:gd name="connsiteX80" fmla="*/ 6056576 w 12192000"/>
              <a:gd name="connsiteY80" fmla="*/ 2120066 h 3482342"/>
              <a:gd name="connsiteX81" fmla="*/ 5993794 w 12192000"/>
              <a:gd name="connsiteY81" fmla="*/ 2122569 h 3482342"/>
              <a:gd name="connsiteX82" fmla="*/ 5943601 w 12192000"/>
              <a:gd name="connsiteY82" fmla="*/ 2137719 h 3482342"/>
              <a:gd name="connsiteX83" fmla="*/ 5898141 w 12192000"/>
              <a:gd name="connsiteY83" fmla="*/ 2144806 h 3482342"/>
              <a:gd name="connsiteX84" fmla="*/ 5855337 w 12192000"/>
              <a:gd name="connsiteY84" fmla="*/ 2137719 h 3482342"/>
              <a:gd name="connsiteX85" fmla="*/ 5817682 w 12192000"/>
              <a:gd name="connsiteY85" fmla="*/ 2157358 h 3482342"/>
              <a:gd name="connsiteX86" fmla="*/ 5735300 w 12192000"/>
              <a:gd name="connsiteY86" fmla="*/ 2158902 h 3482342"/>
              <a:gd name="connsiteX87" fmla="*/ 5591469 w 12192000"/>
              <a:gd name="connsiteY87" fmla="*/ 2178389 h 3482342"/>
              <a:gd name="connsiteX88" fmla="*/ 5505818 w 12192000"/>
              <a:gd name="connsiteY88" fmla="*/ 2194207 h 3482342"/>
              <a:gd name="connsiteX89" fmla="*/ 5452860 w 12192000"/>
              <a:gd name="connsiteY89" fmla="*/ 2180085 h 3482342"/>
              <a:gd name="connsiteX90" fmla="*/ 5414282 w 12192000"/>
              <a:gd name="connsiteY90" fmla="*/ 2183070 h 3482342"/>
              <a:gd name="connsiteX91" fmla="*/ 5368369 w 12192000"/>
              <a:gd name="connsiteY91" fmla="*/ 2204272 h 3482342"/>
              <a:gd name="connsiteX92" fmla="*/ 5336354 w 12192000"/>
              <a:gd name="connsiteY92" fmla="*/ 2218920 h 3482342"/>
              <a:gd name="connsiteX93" fmla="*/ 5291263 w 12192000"/>
              <a:gd name="connsiteY93" fmla="*/ 2239182 h 3482342"/>
              <a:gd name="connsiteX94" fmla="*/ 5255152 w 12192000"/>
              <a:gd name="connsiteY94" fmla="*/ 2247164 h 3482342"/>
              <a:gd name="connsiteX95" fmla="*/ 5233796 w 12192000"/>
              <a:gd name="connsiteY95" fmla="*/ 2268260 h 3482342"/>
              <a:gd name="connsiteX96" fmla="*/ 5212786 w 12192000"/>
              <a:gd name="connsiteY96" fmla="*/ 2296592 h 3482342"/>
              <a:gd name="connsiteX97" fmla="*/ 5173523 w 12192000"/>
              <a:gd name="connsiteY97" fmla="*/ 2309057 h 3482342"/>
              <a:gd name="connsiteX98" fmla="*/ 5123830 w 12192000"/>
              <a:gd name="connsiteY98" fmla="*/ 2307070 h 3482342"/>
              <a:gd name="connsiteX99" fmla="*/ 5065426 w 12192000"/>
              <a:gd name="connsiteY99" fmla="*/ 2324076 h 3482342"/>
              <a:gd name="connsiteX100" fmla="*/ 4975908 w 12192000"/>
              <a:gd name="connsiteY100" fmla="*/ 2364128 h 3482342"/>
              <a:gd name="connsiteX101" fmla="*/ 4913723 w 12192000"/>
              <a:gd name="connsiteY101" fmla="*/ 2385265 h 3482342"/>
              <a:gd name="connsiteX102" fmla="*/ 4746485 w 12192000"/>
              <a:gd name="connsiteY102" fmla="*/ 2451769 h 3482342"/>
              <a:gd name="connsiteX103" fmla="*/ 4681588 w 12192000"/>
              <a:gd name="connsiteY103" fmla="*/ 2467494 h 3482342"/>
              <a:gd name="connsiteX104" fmla="*/ 1783655 w 12192000"/>
              <a:gd name="connsiteY104" fmla="*/ 3163860 h 3482342"/>
              <a:gd name="connsiteX105" fmla="*/ 1325955 w 12192000"/>
              <a:gd name="connsiteY105" fmla="*/ 3176692 h 3482342"/>
              <a:gd name="connsiteX106" fmla="*/ 1190384 w 12192000"/>
              <a:gd name="connsiteY106" fmla="*/ 3203504 h 3482342"/>
              <a:gd name="connsiteX107" fmla="*/ 1094537 w 12192000"/>
              <a:gd name="connsiteY107" fmla="*/ 3229469 h 3482342"/>
              <a:gd name="connsiteX108" fmla="*/ 779276 w 12192000"/>
              <a:gd name="connsiteY108" fmla="*/ 3327290 h 3482342"/>
              <a:gd name="connsiteX109" fmla="*/ 600378 w 12192000"/>
              <a:gd name="connsiteY109" fmla="*/ 3335250 h 3482342"/>
              <a:gd name="connsiteX110" fmla="*/ 493457 w 12192000"/>
              <a:gd name="connsiteY110" fmla="*/ 3365044 h 3482342"/>
              <a:gd name="connsiteX111" fmla="*/ 349402 w 12192000"/>
              <a:gd name="connsiteY111" fmla="*/ 3380897 h 3482342"/>
              <a:gd name="connsiteX112" fmla="*/ 192183 w 12192000"/>
              <a:gd name="connsiteY112" fmla="*/ 3460075 h 3482342"/>
              <a:gd name="connsiteX113" fmla="*/ 46713 w 12192000"/>
              <a:gd name="connsiteY113" fmla="*/ 3462986 h 3482342"/>
              <a:gd name="connsiteX114" fmla="*/ 2765 w 12192000"/>
              <a:gd name="connsiteY114" fmla="*/ 3480770 h 3482342"/>
              <a:gd name="connsiteX115" fmla="*/ 0 w 12192000"/>
              <a:gd name="connsiteY115" fmla="*/ 3482342 h 3482342"/>
              <a:gd name="connsiteX116" fmla="*/ 0 w 12192000"/>
              <a:gd name="connsiteY11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495949 w 12192000"/>
              <a:gd name="connsiteY52" fmla="*/ 1902425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41837 w 12192000"/>
              <a:gd name="connsiteY63" fmla="*/ 1840640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686657 w 12192000"/>
              <a:gd name="connsiteY69" fmla="*/ 1907344 h 3482342"/>
              <a:gd name="connsiteX70" fmla="*/ 6651330 w 12192000"/>
              <a:gd name="connsiteY70" fmla="*/ 1922921 h 3482342"/>
              <a:gd name="connsiteX71" fmla="*/ 6622958 w 12192000"/>
              <a:gd name="connsiteY71" fmla="*/ 1936255 h 3482342"/>
              <a:gd name="connsiteX72" fmla="*/ 6522602 w 12192000"/>
              <a:gd name="connsiteY72" fmla="*/ 1954133 h 3482342"/>
              <a:gd name="connsiteX73" fmla="*/ 6444344 w 12192000"/>
              <a:gd name="connsiteY73" fmla="*/ 1969663 h 3482342"/>
              <a:gd name="connsiteX74" fmla="*/ 6409626 w 12192000"/>
              <a:gd name="connsiteY74" fmla="*/ 1978846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87205 w 12192000"/>
              <a:gd name="connsiteY78" fmla="*/ 2060048 h 3482342"/>
              <a:gd name="connsiteX79" fmla="*/ 6138780 w 12192000"/>
              <a:gd name="connsiteY79" fmla="*/ 2081918 h 3482342"/>
              <a:gd name="connsiteX80" fmla="*/ 6120125 w 12192000"/>
              <a:gd name="connsiteY80" fmla="*/ 2109475 h 3482342"/>
              <a:gd name="connsiteX81" fmla="*/ 6056576 w 12192000"/>
              <a:gd name="connsiteY81" fmla="*/ 2120066 h 3482342"/>
              <a:gd name="connsiteX82" fmla="*/ 5993794 w 12192000"/>
              <a:gd name="connsiteY82" fmla="*/ 2122569 h 3482342"/>
              <a:gd name="connsiteX83" fmla="*/ 5943601 w 12192000"/>
              <a:gd name="connsiteY83" fmla="*/ 2137719 h 3482342"/>
              <a:gd name="connsiteX84" fmla="*/ 5898141 w 12192000"/>
              <a:gd name="connsiteY84" fmla="*/ 2144806 h 3482342"/>
              <a:gd name="connsiteX85" fmla="*/ 5855337 w 12192000"/>
              <a:gd name="connsiteY85" fmla="*/ 2137719 h 3482342"/>
              <a:gd name="connsiteX86" fmla="*/ 5817682 w 12192000"/>
              <a:gd name="connsiteY86" fmla="*/ 2157358 h 3482342"/>
              <a:gd name="connsiteX87" fmla="*/ 5735300 w 12192000"/>
              <a:gd name="connsiteY87" fmla="*/ 2158902 h 3482342"/>
              <a:gd name="connsiteX88" fmla="*/ 5591469 w 12192000"/>
              <a:gd name="connsiteY88" fmla="*/ 2178389 h 3482342"/>
              <a:gd name="connsiteX89" fmla="*/ 5505818 w 12192000"/>
              <a:gd name="connsiteY89" fmla="*/ 2194207 h 3482342"/>
              <a:gd name="connsiteX90" fmla="*/ 5452860 w 12192000"/>
              <a:gd name="connsiteY90" fmla="*/ 2180085 h 3482342"/>
              <a:gd name="connsiteX91" fmla="*/ 5414282 w 12192000"/>
              <a:gd name="connsiteY91" fmla="*/ 2183070 h 3482342"/>
              <a:gd name="connsiteX92" fmla="*/ 5368369 w 12192000"/>
              <a:gd name="connsiteY92" fmla="*/ 2204272 h 3482342"/>
              <a:gd name="connsiteX93" fmla="*/ 5336354 w 12192000"/>
              <a:gd name="connsiteY93" fmla="*/ 2218920 h 3482342"/>
              <a:gd name="connsiteX94" fmla="*/ 5291263 w 12192000"/>
              <a:gd name="connsiteY94" fmla="*/ 2239182 h 3482342"/>
              <a:gd name="connsiteX95" fmla="*/ 5255152 w 12192000"/>
              <a:gd name="connsiteY95" fmla="*/ 2247164 h 3482342"/>
              <a:gd name="connsiteX96" fmla="*/ 5233796 w 12192000"/>
              <a:gd name="connsiteY96" fmla="*/ 2268260 h 3482342"/>
              <a:gd name="connsiteX97" fmla="*/ 5212786 w 12192000"/>
              <a:gd name="connsiteY97" fmla="*/ 2296592 h 3482342"/>
              <a:gd name="connsiteX98" fmla="*/ 5173523 w 12192000"/>
              <a:gd name="connsiteY98" fmla="*/ 2309057 h 3482342"/>
              <a:gd name="connsiteX99" fmla="*/ 5123830 w 12192000"/>
              <a:gd name="connsiteY99" fmla="*/ 2307070 h 3482342"/>
              <a:gd name="connsiteX100" fmla="*/ 5065426 w 12192000"/>
              <a:gd name="connsiteY100" fmla="*/ 2324076 h 3482342"/>
              <a:gd name="connsiteX101" fmla="*/ 4975908 w 12192000"/>
              <a:gd name="connsiteY101" fmla="*/ 2364128 h 3482342"/>
              <a:gd name="connsiteX102" fmla="*/ 4913723 w 12192000"/>
              <a:gd name="connsiteY102" fmla="*/ 2385265 h 3482342"/>
              <a:gd name="connsiteX103" fmla="*/ 4746485 w 12192000"/>
              <a:gd name="connsiteY103" fmla="*/ 2451769 h 3482342"/>
              <a:gd name="connsiteX104" fmla="*/ 4681588 w 12192000"/>
              <a:gd name="connsiteY104" fmla="*/ 2467494 h 3482342"/>
              <a:gd name="connsiteX105" fmla="*/ 1783655 w 12192000"/>
              <a:gd name="connsiteY105" fmla="*/ 3163860 h 3482342"/>
              <a:gd name="connsiteX106" fmla="*/ 1325955 w 12192000"/>
              <a:gd name="connsiteY106" fmla="*/ 3176692 h 3482342"/>
              <a:gd name="connsiteX107" fmla="*/ 1190384 w 12192000"/>
              <a:gd name="connsiteY107" fmla="*/ 3203504 h 3482342"/>
              <a:gd name="connsiteX108" fmla="*/ 1094537 w 12192000"/>
              <a:gd name="connsiteY108" fmla="*/ 3229469 h 3482342"/>
              <a:gd name="connsiteX109" fmla="*/ 779276 w 12192000"/>
              <a:gd name="connsiteY109" fmla="*/ 3327290 h 3482342"/>
              <a:gd name="connsiteX110" fmla="*/ 600378 w 12192000"/>
              <a:gd name="connsiteY110" fmla="*/ 3335250 h 3482342"/>
              <a:gd name="connsiteX111" fmla="*/ 493457 w 12192000"/>
              <a:gd name="connsiteY111" fmla="*/ 3365044 h 3482342"/>
              <a:gd name="connsiteX112" fmla="*/ 349402 w 12192000"/>
              <a:gd name="connsiteY112" fmla="*/ 3380897 h 3482342"/>
              <a:gd name="connsiteX113" fmla="*/ 192183 w 12192000"/>
              <a:gd name="connsiteY113" fmla="*/ 3460075 h 3482342"/>
              <a:gd name="connsiteX114" fmla="*/ 46713 w 12192000"/>
              <a:gd name="connsiteY114" fmla="*/ 3462986 h 3482342"/>
              <a:gd name="connsiteX115" fmla="*/ 2765 w 12192000"/>
              <a:gd name="connsiteY115" fmla="*/ 3480770 h 3482342"/>
              <a:gd name="connsiteX116" fmla="*/ 0 w 12192000"/>
              <a:gd name="connsiteY116" fmla="*/ 3482342 h 3482342"/>
              <a:gd name="connsiteX117" fmla="*/ 0 w 12192000"/>
              <a:gd name="connsiteY11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495949 w 12192000"/>
              <a:gd name="connsiteY52" fmla="*/ 1902425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41837 w 12192000"/>
              <a:gd name="connsiteY63" fmla="*/ 1840640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686657 w 12192000"/>
              <a:gd name="connsiteY69" fmla="*/ 1907344 h 3482342"/>
              <a:gd name="connsiteX70" fmla="*/ 6651330 w 12192000"/>
              <a:gd name="connsiteY70" fmla="*/ 1922921 h 3482342"/>
              <a:gd name="connsiteX71" fmla="*/ 6622958 w 12192000"/>
              <a:gd name="connsiteY71" fmla="*/ 1936255 h 3482342"/>
              <a:gd name="connsiteX72" fmla="*/ 6522602 w 12192000"/>
              <a:gd name="connsiteY72" fmla="*/ 1954133 h 3482342"/>
              <a:gd name="connsiteX73" fmla="*/ 6444344 w 12192000"/>
              <a:gd name="connsiteY73" fmla="*/ 1969663 h 3482342"/>
              <a:gd name="connsiteX74" fmla="*/ 6409626 w 12192000"/>
              <a:gd name="connsiteY74" fmla="*/ 1978846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87205 w 12192000"/>
              <a:gd name="connsiteY78" fmla="*/ 2060048 h 3482342"/>
              <a:gd name="connsiteX79" fmla="*/ 6138780 w 12192000"/>
              <a:gd name="connsiteY79" fmla="*/ 2081918 h 3482342"/>
              <a:gd name="connsiteX80" fmla="*/ 6120125 w 12192000"/>
              <a:gd name="connsiteY80" fmla="*/ 2109475 h 3482342"/>
              <a:gd name="connsiteX81" fmla="*/ 6056576 w 12192000"/>
              <a:gd name="connsiteY81" fmla="*/ 2120066 h 3482342"/>
              <a:gd name="connsiteX82" fmla="*/ 5993794 w 12192000"/>
              <a:gd name="connsiteY82" fmla="*/ 2122569 h 3482342"/>
              <a:gd name="connsiteX83" fmla="*/ 5943601 w 12192000"/>
              <a:gd name="connsiteY83" fmla="*/ 2137719 h 3482342"/>
              <a:gd name="connsiteX84" fmla="*/ 5898141 w 12192000"/>
              <a:gd name="connsiteY84" fmla="*/ 2144806 h 3482342"/>
              <a:gd name="connsiteX85" fmla="*/ 5855337 w 12192000"/>
              <a:gd name="connsiteY85" fmla="*/ 2137719 h 3482342"/>
              <a:gd name="connsiteX86" fmla="*/ 5817682 w 12192000"/>
              <a:gd name="connsiteY86" fmla="*/ 2157358 h 3482342"/>
              <a:gd name="connsiteX87" fmla="*/ 5735300 w 12192000"/>
              <a:gd name="connsiteY87" fmla="*/ 2158902 h 3482342"/>
              <a:gd name="connsiteX88" fmla="*/ 5591469 w 12192000"/>
              <a:gd name="connsiteY88" fmla="*/ 2178389 h 3482342"/>
              <a:gd name="connsiteX89" fmla="*/ 5505818 w 12192000"/>
              <a:gd name="connsiteY89" fmla="*/ 2194207 h 3482342"/>
              <a:gd name="connsiteX90" fmla="*/ 5452860 w 12192000"/>
              <a:gd name="connsiteY90" fmla="*/ 2180085 h 3482342"/>
              <a:gd name="connsiteX91" fmla="*/ 5414282 w 12192000"/>
              <a:gd name="connsiteY91" fmla="*/ 2183070 h 3482342"/>
              <a:gd name="connsiteX92" fmla="*/ 5368369 w 12192000"/>
              <a:gd name="connsiteY92" fmla="*/ 2204272 h 3482342"/>
              <a:gd name="connsiteX93" fmla="*/ 5336354 w 12192000"/>
              <a:gd name="connsiteY93" fmla="*/ 2218920 h 3482342"/>
              <a:gd name="connsiteX94" fmla="*/ 5291263 w 12192000"/>
              <a:gd name="connsiteY94" fmla="*/ 2239182 h 3482342"/>
              <a:gd name="connsiteX95" fmla="*/ 5255152 w 12192000"/>
              <a:gd name="connsiteY95" fmla="*/ 2247164 h 3482342"/>
              <a:gd name="connsiteX96" fmla="*/ 5233796 w 12192000"/>
              <a:gd name="connsiteY96" fmla="*/ 2268260 h 3482342"/>
              <a:gd name="connsiteX97" fmla="*/ 5212786 w 12192000"/>
              <a:gd name="connsiteY97" fmla="*/ 2296592 h 3482342"/>
              <a:gd name="connsiteX98" fmla="*/ 5173523 w 12192000"/>
              <a:gd name="connsiteY98" fmla="*/ 2309057 h 3482342"/>
              <a:gd name="connsiteX99" fmla="*/ 5123830 w 12192000"/>
              <a:gd name="connsiteY99" fmla="*/ 2307070 h 3482342"/>
              <a:gd name="connsiteX100" fmla="*/ 5065426 w 12192000"/>
              <a:gd name="connsiteY100" fmla="*/ 2324076 h 3482342"/>
              <a:gd name="connsiteX101" fmla="*/ 4975908 w 12192000"/>
              <a:gd name="connsiteY101" fmla="*/ 2364128 h 3482342"/>
              <a:gd name="connsiteX102" fmla="*/ 4913723 w 12192000"/>
              <a:gd name="connsiteY102" fmla="*/ 2385265 h 3482342"/>
              <a:gd name="connsiteX103" fmla="*/ 4746485 w 12192000"/>
              <a:gd name="connsiteY103" fmla="*/ 2451769 h 3482342"/>
              <a:gd name="connsiteX104" fmla="*/ 4681588 w 12192000"/>
              <a:gd name="connsiteY104" fmla="*/ 2467494 h 3482342"/>
              <a:gd name="connsiteX105" fmla="*/ 1783655 w 12192000"/>
              <a:gd name="connsiteY105" fmla="*/ 3163860 h 3482342"/>
              <a:gd name="connsiteX106" fmla="*/ 1325955 w 12192000"/>
              <a:gd name="connsiteY106" fmla="*/ 3176692 h 3482342"/>
              <a:gd name="connsiteX107" fmla="*/ 1190384 w 12192000"/>
              <a:gd name="connsiteY107" fmla="*/ 3203504 h 3482342"/>
              <a:gd name="connsiteX108" fmla="*/ 1094537 w 12192000"/>
              <a:gd name="connsiteY108" fmla="*/ 3229469 h 3482342"/>
              <a:gd name="connsiteX109" fmla="*/ 779276 w 12192000"/>
              <a:gd name="connsiteY109" fmla="*/ 3327290 h 3482342"/>
              <a:gd name="connsiteX110" fmla="*/ 600378 w 12192000"/>
              <a:gd name="connsiteY110" fmla="*/ 3335250 h 3482342"/>
              <a:gd name="connsiteX111" fmla="*/ 493457 w 12192000"/>
              <a:gd name="connsiteY111" fmla="*/ 3365044 h 3482342"/>
              <a:gd name="connsiteX112" fmla="*/ 349402 w 12192000"/>
              <a:gd name="connsiteY112" fmla="*/ 3380897 h 3482342"/>
              <a:gd name="connsiteX113" fmla="*/ 192183 w 12192000"/>
              <a:gd name="connsiteY113" fmla="*/ 3460075 h 3482342"/>
              <a:gd name="connsiteX114" fmla="*/ 46713 w 12192000"/>
              <a:gd name="connsiteY114" fmla="*/ 3462986 h 3482342"/>
              <a:gd name="connsiteX115" fmla="*/ 2765 w 12192000"/>
              <a:gd name="connsiteY115" fmla="*/ 3480770 h 3482342"/>
              <a:gd name="connsiteX116" fmla="*/ 0 w 12192000"/>
              <a:gd name="connsiteY116" fmla="*/ 3482342 h 3482342"/>
              <a:gd name="connsiteX117" fmla="*/ 0 w 12192000"/>
              <a:gd name="connsiteY11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01385 w 12192000"/>
              <a:gd name="connsiteY34" fmla="*/ 1477515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75804 w 12192000"/>
              <a:gd name="connsiteY19" fmla="*/ 1067977 h 3482342"/>
              <a:gd name="connsiteX20" fmla="*/ 11120819 w 12192000"/>
              <a:gd name="connsiteY20" fmla="*/ 1126133 h 3482342"/>
              <a:gd name="connsiteX21" fmla="*/ 11028687 w 12192000"/>
              <a:gd name="connsiteY21" fmla="*/ 1199018 h 3482342"/>
              <a:gd name="connsiteX22" fmla="*/ 10960443 w 12192000"/>
              <a:gd name="connsiteY22" fmla="*/ 1244502 h 3482342"/>
              <a:gd name="connsiteX23" fmla="*/ 10850998 w 12192000"/>
              <a:gd name="connsiteY23" fmla="*/ 1269215 h 3482342"/>
              <a:gd name="connsiteX24" fmla="*/ 10815658 w 12192000"/>
              <a:gd name="connsiteY24" fmla="*/ 1287849 h 3482342"/>
              <a:gd name="connsiteX25" fmla="*/ 10679906 w 12192000"/>
              <a:gd name="connsiteY25" fmla="*/ 1324988 h 3482342"/>
              <a:gd name="connsiteX26" fmla="*/ 10636304 w 12192000"/>
              <a:gd name="connsiteY26" fmla="*/ 1317928 h 3482342"/>
              <a:gd name="connsiteX27" fmla="*/ 10603863 w 12192000"/>
              <a:gd name="connsiteY27" fmla="*/ 1346886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314361 w 12192000"/>
              <a:gd name="connsiteY33" fmla="*/ 1466924 h 3482342"/>
              <a:gd name="connsiteX34" fmla="*/ 10264922 w 12192000"/>
              <a:gd name="connsiteY34" fmla="*/ 1472107 h 3482342"/>
              <a:gd name="connsiteX35" fmla="*/ 10201385 w 12192000"/>
              <a:gd name="connsiteY35" fmla="*/ 1477515 h 3482342"/>
              <a:gd name="connsiteX36" fmla="*/ 10120184 w 12192000"/>
              <a:gd name="connsiteY36" fmla="*/ 1466924 h 3482342"/>
              <a:gd name="connsiteX37" fmla="*/ 10058690 w 12192000"/>
              <a:gd name="connsiteY37" fmla="*/ 1474888 h 3482342"/>
              <a:gd name="connsiteX38" fmla="*/ 10004424 w 12192000"/>
              <a:gd name="connsiteY38" fmla="*/ 1489801 h 3482342"/>
              <a:gd name="connsiteX39" fmla="*/ 9999951 w 12192000"/>
              <a:gd name="connsiteY39" fmla="*/ 1499127 h 3482342"/>
              <a:gd name="connsiteX40" fmla="*/ 9845462 w 12192000"/>
              <a:gd name="connsiteY40" fmla="*/ 1548192 h 3482342"/>
              <a:gd name="connsiteX41" fmla="*/ 9736156 w 12192000"/>
              <a:gd name="connsiteY41" fmla="*/ 1581928 h 3482342"/>
              <a:gd name="connsiteX42" fmla="*/ 9693355 w 12192000"/>
              <a:gd name="connsiteY42" fmla="*/ 1602632 h 3482342"/>
              <a:gd name="connsiteX43" fmla="*/ 9664242 w 12192000"/>
              <a:gd name="connsiteY43" fmla="*/ 1622075 h 3482342"/>
              <a:gd name="connsiteX44" fmla="*/ 9579195 w 12192000"/>
              <a:gd name="connsiteY44" fmla="*/ 1648017 h 3482342"/>
              <a:gd name="connsiteX45" fmla="*/ 9433652 w 12192000"/>
              <a:gd name="connsiteY45" fmla="*/ 1681174 h 3482342"/>
              <a:gd name="connsiteX46" fmla="*/ 9403775 w 12192000"/>
              <a:gd name="connsiteY46" fmla="*/ 1690403 h 3482342"/>
              <a:gd name="connsiteX47" fmla="*/ 9382503 w 12192000"/>
              <a:gd name="connsiteY47" fmla="*/ 1706957 h 3482342"/>
              <a:gd name="connsiteX48" fmla="*/ 9381410 w 12192000"/>
              <a:gd name="connsiteY48" fmla="*/ 1718312 h 3482342"/>
              <a:gd name="connsiteX49" fmla="*/ 9365685 w 12192000"/>
              <a:gd name="connsiteY49" fmla="*/ 1724772 h 3482342"/>
              <a:gd name="connsiteX50" fmla="*/ 9278020 w 12192000"/>
              <a:gd name="connsiteY50" fmla="*/ 1741161 h 3482342"/>
              <a:gd name="connsiteX51" fmla="*/ 9217145 w 12192000"/>
              <a:gd name="connsiteY51" fmla="*/ 1771195 h 3482342"/>
              <a:gd name="connsiteX52" fmla="*/ 8955875 w 12192000"/>
              <a:gd name="connsiteY52" fmla="*/ 1796806 h 3482342"/>
              <a:gd name="connsiteX53" fmla="*/ 8648415 w 12192000"/>
              <a:gd name="connsiteY53" fmla="*/ 1878623 h 3482342"/>
              <a:gd name="connsiteX54" fmla="*/ 8495949 w 12192000"/>
              <a:gd name="connsiteY54" fmla="*/ 1902425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41837 w 12192000"/>
              <a:gd name="connsiteY65" fmla="*/ 1840640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686657 w 12192000"/>
              <a:gd name="connsiteY71" fmla="*/ 1907344 h 3482342"/>
              <a:gd name="connsiteX72" fmla="*/ 6651330 w 12192000"/>
              <a:gd name="connsiteY72" fmla="*/ 1922921 h 3482342"/>
              <a:gd name="connsiteX73" fmla="*/ 6622958 w 12192000"/>
              <a:gd name="connsiteY73" fmla="*/ 1936255 h 3482342"/>
              <a:gd name="connsiteX74" fmla="*/ 6522602 w 12192000"/>
              <a:gd name="connsiteY74" fmla="*/ 1954133 h 3482342"/>
              <a:gd name="connsiteX75" fmla="*/ 6444344 w 12192000"/>
              <a:gd name="connsiteY75" fmla="*/ 1969663 h 3482342"/>
              <a:gd name="connsiteX76" fmla="*/ 6409626 w 12192000"/>
              <a:gd name="connsiteY76" fmla="*/ 1978846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87205 w 12192000"/>
              <a:gd name="connsiteY80" fmla="*/ 2060048 h 3482342"/>
              <a:gd name="connsiteX81" fmla="*/ 6138780 w 12192000"/>
              <a:gd name="connsiteY81" fmla="*/ 2081918 h 3482342"/>
              <a:gd name="connsiteX82" fmla="*/ 6120125 w 12192000"/>
              <a:gd name="connsiteY82" fmla="*/ 2109475 h 3482342"/>
              <a:gd name="connsiteX83" fmla="*/ 6056576 w 12192000"/>
              <a:gd name="connsiteY83" fmla="*/ 2120066 h 3482342"/>
              <a:gd name="connsiteX84" fmla="*/ 5993794 w 12192000"/>
              <a:gd name="connsiteY84" fmla="*/ 2122569 h 3482342"/>
              <a:gd name="connsiteX85" fmla="*/ 5943601 w 12192000"/>
              <a:gd name="connsiteY85" fmla="*/ 2137719 h 3482342"/>
              <a:gd name="connsiteX86" fmla="*/ 5898141 w 12192000"/>
              <a:gd name="connsiteY86" fmla="*/ 2144806 h 3482342"/>
              <a:gd name="connsiteX87" fmla="*/ 5855337 w 12192000"/>
              <a:gd name="connsiteY87" fmla="*/ 2137719 h 3482342"/>
              <a:gd name="connsiteX88" fmla="*/ 5817682 w 12192000"/>
              <a:gd name="connsiteY88" fmla="*/ 2157358 h 3482342"/>
              <a:gd name="connsiteX89" fmla="*/ 5735300 w 12192000"/>
              <a:gd name="connsiteY89" fmla="*/ 2158902 h 3482342"/>
              <a:gd name="connsiteX90" fmla="*/ 5591469 w 12192000"/>
              <a:gd name="connsiteY90" fmla="*/ 2178389 h 3482342"/>
              <a:gd name="connsiteX91" fmla="*/ 5505818 w 12192000"/>
              <a:gd name="connsiteY91" fmla="*/ 2194207 h 3482342"/>
              <a:gd name="connsiteX92" fmla="*/ 5452860 w 12192000"/>
              <a:gd name="connsiteY92" fmla="*/ 2180085 h 3482342"/>
              <a:gd name="connsiteX93" fmla="*/ 5414282 w 12192000"/>
              <a:gd name="connsiteY93" fmla="*/ 2183070 h 3482342"/>
              <a:gd name="connsiteX94" fmla="*/ 5368369 w 12192000"/>
              <a:gd name="connsiteY94" fmla="*/ 2204272 h 3482342"/>
              <a:gd name="connsiteX95" fmla="*/ 5336354 w 12192000"/>
              <a:gd name="connsiteY95" fmla="*/ 2218920 h 3482342"/>
              <a:gd name="connsiteX96" fmla="*/ 5291263 w 12192000"/>
              <a:gd name="connsiteY96" fmla="*/ 2239182 h 3482342"/>
              <a:gd name="connsiteX97" fmla="*/ 5255152 w 12192000"/>
              <a:gd name="connsiteY97" fmla="*/ 2247164 h 3482342"/>
              <a:gd name="connsiteX98" fmla="*/ 5233796 w 12192000"/>
              <a:gd name="connsiteY98" fmla="*/ 2268260 h 3482342"/>
              <a:gd name="connsiteX99" fmla="*/ 5212786 w 12192000"/>
              <a:gd name="connsiteY99" fmla="*/ 2296592 h 3482342"/>
              <a:gd name="connsiteX100" fmla="*/ 5173523 w 12192000"/>
              <a:gd name="connsiteY100" fmla="*/ 2309057 h 3482342"/>
              <a:gd name="connsiteX101" fmla="*/ 5123830 w 12192000"/>
              <a:gd name="connsiteY101" fmla="*/ 2307070 h 3482342"/>
              <a:gd name="connsiteX102" fmla="*/ 5065426 w 12192000"/>
              <a:gd name="connsiteY102" fmla="*/ 2324076 h 3482342"/>
              <a:gd name="connsiteX103" fmla="*/ 4975908 w 12192000"/>
              <a:gd name="connsiteY103" fmla="*/ 2364128 h 3482342"/>
              <a:gd name="connsiteX104" fmla="*/ 4913723 w 12192000"/>
              <a:gd name="connsiteY104" fmla="*/ 2385265 h 3482342"/>
              <a:gd name="connsiteX105" fmla="*/ 4746485 w 12192000"/>
              <a:gd name="connsiteY105" fmla="*/ 2451769 h 3482342"/>
              <a:gd name="connsiteX106" fmla="*/ 4681588 w 12192000"/>
              <a:gd name="connsiteY106" fmla="*/ 2467494 h 3482342"/>
              <a:gd name="connsiteX107" fmla="*/ 1783655 w 12192000"/>
              <a:gd name="connsiteY107" fmla="*/ 3163860 h 3482342"/>
              <a:gd name="connsiteX108" fmla="*/ 1325955 w 12192000"/>
              <a:gd name="connsiteY108" fmla="*/ 3176692 h 3482342"/>
              <a:gd name="connsiteX109" fmla="*/ 1190384 w 12192000"/>
              <a:gd name="connsiteY109" fmla="*/ 3203504 h 3482342"/>
              <a:gd name="connsiteX110" fmla="*/ 1094537 w 12192000"/>
              <a:gd name="connsiteY110" fmla="*/ 3229469 h 3482342"/>
              <a:gd name="connsiteX111" fmla="*/ 779276 w 12192000"/>
              <a:gd name="connsiteY111" fmla="*/ 3327290 h 3482342"/>
              <a:gd name="connsiteX112" fmla="*/ 600378 w 12192000"/>
              <a:gd name="connsiteY112" fmla="*/ 3335250 h 3482342"/>
              <a:gd name="connsiteX113" fmla="*/ 493457 w 12192000"/>
              <a:gd name="connsiteY113" fmla="*/ 3365044 h 3482342"/>
              <a:gd name="connsiteX114" fmla="*/ 349402 w 12192000"/>
              <a:gd name="connsiteY114" fmla="*/ 3380897 h 3482342"/>
              <a:gd name="connsiteX115" fmla="*/ 192183 w 12192000"/>
              <a:gd name="connsiteY115" fmla="*/ 3460075 h 3482342"/>
              <a:gd name="connsiteX116" fmla="*/ 46713 w 12192000"/>
              <a:gd name="connsiteY116" fmla="*/ 3462986 h 3482342"/>
              <a:gd name="connsiteX117" fmla="*/ 2765 w 12192000"/>
              <a:gd name="connsiteY117" fmla="*/ 3480770 h 3482342"/>
              <a:gd name="connsiteX118" fmla="*/ 0 w 12192000"/>
              <a:gd name="connsiteY118" fmla="*/ 3482342 h 3482342"/>
              <a:gd name="connsiteX119" fmla="*/ 0 w 12192000"/>
              <a:gd name="connsiteY11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6987 w 12192000"/>
              <a:gd name="connsiteY18" fmla="*/ 1000897 h 3482342"/>
              <a:gd name="connsiteX19" fmla="*/ 11193568 w 12192000"/>
              <a:gd name="connsiteY19" fmla="*/ 1039464 h 3482342"/>
              <a:gd name="connsiteX20" fmla="*/ 11175804 w 12192000"/>
              <a:gd name="connsiteY20" fmla="*/ 1067977 h 3482342"/>
              <a:gd name="connsiteX21" fmla="*/ 11120819 w 12192000"/>
              <a:gd name="connsiteY21" fmla="*/ 1126133 h 3482342"/>
              <a:gd name="connsiteX22" fmla="*/ 11028687 w 12192000"/>
              <a:gd name="connsiteY22" fmla="*/ 1199018 h 3482342"/>
              <a:gd name="connsiteX23" fmla="*/ 10960443 w 12192000"/>
              <a:gd name="connsiteY23" fmla="*/ 1244502 h 3482342"/>
              <a:gd name="connsiteX24" fmla="*/ 10850998 w 12192000"/>
              <a:gd name="connsiteY24" fmla="*/ 1269215 h 3482342"/>
              <a:gd name="connsiteX25" fmla="*/ 10815658 w 12192000"/>
              <a:gd name="connsiteY25" fmla="*/ 1287849 h 3482342"/>
              <a:gd name="connsiteX26" fmla="*/ 10679906 w 12192000"/>
              <a:gd name="connsiteY26" fmla="*/ 1324988 h 3482342"/>
              <a:gd name="connsiteX27" fmla="*/ 10636304 w 12192000"/>
              <a:gd name="connsiteY27" fmla="*/ 1317928 h 3482342"/>
              <a:gd name="connsiteX28" fmla="*/ 10603863 w 12192000"/>
              <a:gd name="connsiteY28" fmla="*/ 1346886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314361 w 12192000"/>
              <a:gd name="connsiteY34" fmla="*/ 1466924 h 3482342"/>
              <a:gd name="connsiteX35" fmla="*/ 10264922 w 12192000"/>
              <a:gd name="connsiteY35" fmla="*/ 1472107 h 3482342"/>
              <a:gd name="connsiteX36" fmla="*/ 10201385 w 12192000"/>
              <a:gd name="connsiteY36" fmla="*/ 1477515 h 3482342"/>
              <a:gd name="connsiteX37" fmla="*/ 10120184 w 12192000"/>
              <a:gd name="connsiteY37" fmla="*/ 1466924 h 3482342"/>
              <a:gd name="connsiteX38" fmla="*/ 10058690 w 12192000"/>
              <a:gd name="connsiteY38" fmla="*/ 1474888 h 3482342"/>
              <a:gd name="connsiteX39" fmla="*/ 10004424 w 12192000"/>
              <a:gd name="connsiteY39" fmla="*/ 1489801 h 3482342"/>
              <a:gd name="connsiteX40" fmla="*/ 9999951 w 12192000"/>
              <a:gd name="connsiteY40" fmla="*/ 1499127 h 3482342"/>
              <a:gd name="connsiteX41" fmla="*/ 9845462 w 12192000"/>
              <a:gd name="connsiteY41" fmla="*/ 1548192 h 3482342"/>
              <a:gd name="connsiteX42" fmla="*/ 9736156 w 12192000"/>
              <a:gd name="connsiteY42" fmla="*/ 1581928 h 3482342"/>
              <a:gd name="connsiteX43" fmla="*/ 9693355 w 12192000"/>
              <a:gd name="connsiteY43" fmla="*/ 1602632 h 3482342"/>
              <a:gd name="connsiteX44" fmla="*/ 9664242 w 12192000"/>
              <a:gd name="connsiteY44" fmla="*/ 1622075 h 3482342"/>
              <a:gd name="connsiteX45" fmla="*/ 9579195 w 12192000"/>
              <a:gd name="connsiteY45" fmla="*/ 1648017 h 3482342"/>
              <a:gd name="connsiteX46" fmla="*/ 9433652 w 12192000"/>
              <a:gd name="connsiteY46" fmla="*/ 1681174 h 3482342"/>
              <a:gd name="connsiteX47" fmla="*/ 9403775 w 12192000"/>
              <a:gd name="connsiteY47" fmla="*/ 1690403 h 3482342"/>
              <a:gd name="connsiteX48" fmla="*/ 9382503 w 12192000"/>
              <a:gd name="connsiteY48" fmla="*/ 1706957 h 3482342"/>
              <a:gd name="connsiteX49" fmla="*/ 9381410 w 12192000"/>
              <a:gd name="connsiteY49" fmla="*/ 1718312 h 3482342"/>
              <a:gd name="connsiteX50" fmla="*/ 9365685 w 12192000"/>
              <a:gd name="connsiteY50" fmla="*/ 1724772 h 3482342"/>
              <a:gd name="connsiteX51" fmla="*/ 9278020 w 12192000"/>
              <a:gd name="connsiteY51" fmla="*/ 1741161 h 3482342"/>
              <a:gd name="connsiteX52" fmla="*/ 9217145 w 12192000"/>
              <a:gd name="connsiteY52" fmla="*/ 1771195 h 3482342"/>
              <a:gd name="connsiteX53" fmla="*/ 8955875 w 12192000"/>
              <a:gd name="connsiteY53" fmla="*/ 1796806 h 3482342"/>
              <a:gd name="connsiteX54" fmla="*/ 8648415 w 12192000"/>
              <a:gd name="connsiteY54" fmla="*/ 1878623 h 3482342"/>
              <a:gd name="connsiteX55" fmla="*/ 8495949 w 12192000"/>
              <a:gd name="connsiteY55" fmla="*/ 1902425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41837 w 12192000"/>
              <a:gd name="connsiteY66" fmla="*/ 1840640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686657 w 12192000"/>
              <a:gd name="connsiteY72" fmla="*/ 1907344 h 3482342"/>
              <a:gd name="connsiteX73" fmla="*/ 6651330 w 12192000"/>
              <a:gd name="connsiteY73" fmla="*/ 1922921 h 3482342"/>
              <a:gd name="connsiteX74" fmla="*/ 6622958 w 12192000"/>
              <a:gd name="connsiteY74" fmla="*/ 1936255 h 3482342"/>
              <a:gd name="connsiteX75" fmla="*/ 6522602 w 12192000"/>
              <a:gd name="connsiteY75" fmla="*/ 1954133 h 3482342"/>
              <a:gd name="connsiteX76" fmla="*/ 6444344 w 12192000"/>
              <a:gd name="connsiteY76" fmla="*/ 1969663 h 3482342"/>
              <a:gd name="connsiteX77" fmla="*/ 6409626 w 12192000"/>
              <a:gd name="connsiteY77" fmla="*/ 1978846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87205 w 12192000"/>
              <a:gd name="connsiteY81" fmla="*/ 2060048 h 3482342"/>
              <a:gd name="connsiteX82" fmla="*/ 6138780 w 12192000"/>
              <a:gd name="connsiteY82" fmla="*/ 2081918 h 3482342"/>
              <a:gd name="connsiteX83" fmla="*/ 6120125 w 12192000"/>
              <a:gd name="connsiteY83" fmla="*/ 2109475 h 3482342"/>
              <a:gd name="connsiteX84" fmla="*/ 6056576 w 12192000"/>
              <a:gd name="connsiteY84" fmla="*/ 2120066 h 3482342"/>
              <a:gd name="connsiteX85" fmla="*/ 5993794 w 12192000"/>
              <a:gd name="connsiteY85" fmla="*/ 2122569 h 3482342"/>
              <a:gd name="connsiteX86" fmla="*/ 5943601 w 12192000"/>
              <a:gd name="connsiteY86" fmla="*/ 2137719 h 3482342"/>
              <a:gd name="connsiteX87" fmla="*/ 5898141 w 12192000"/>
              <a:gd name="connsiteY87" fmla="*/ 2144806 h 3482342"/>
              <a:gd name="connsiteX88" fmla="*/ 5855337 w 12192000"/>
              <a:gd name="connsiteY88" fmla="*/ 2137719 h 3482342"/>
              <a:gd name="connsiteX89" fmla="*/ 5817682 w 12192000"/>
              <a:gd name="connsiteY89" fmla="*/ 2157358 h 3482342"/>
              <a:gd name="connsiteX90" fmla="*/ 5735300 w 12192000"/>
              <a:gd name="connsiteY90" fmla="*/ 2158902 h 3482342"/>
              <a:gd name="connsiteX91" fmla="*/ 5591469 w 12192000"/>
              <a:gd name="connsiteY91" fmla="*/ 2178389 h 3482342"/>
              <a:gd name="connsiteX92" fmla="*/ 5505818 w 12192000"/>
              <a:gd name="connsiteY92" fmla="*/ 2194207 h 3482342"/>
              <a:gd name="connsiteX93" fmla="*/ 5452860 w 12192000"/>
              <a:gd name="connsiteY93" fmla="*/ 2180085 h 3482342"/>
              <a:gd name="connsiteX94" fmla="*/ 5414282 w 12192000"/>
              <a:gd name="connsiteY94" fmla="*/ 2183070 h 3482342"/>
              <a:gd name="connsiteX95" fmla="*/ 5368369 w 12192000"/>
              <a:gd name="connsiteY95" fmla="*/ 2204272 h 3482342"/>
              <a:gd name="connsiteX96" fmla="*/ 5336354 w 12192000"/>
              <a:gd name="connsiteY96" fmla="*/ 2218920 h 3482342"/>
              <a:gd name="connsiteX97" fmla="*/ 5291263 w 12192000"/>
              <a:gd name="connsiteY97" fmla="*/ 2239182 h 3482342"/>
              <a:gd name="connsiteX98" fmla="*/ 5255152 w 12192000"/>
              <a:gd name="connsiteY98" fmla="*/ 2247164 h 3482342"/>
              <a:gd name="connsiteX99" fmla="*/ 5233796 w 12192000"/>
              <a:gd name="connsiteY99" fmla="*/ 2268260 h 3482342"/>
              <a:gd name="connsiteX100" fmla="*/ 5212786 w 12192000"/>
              <a:gd name="connsiteY100" fmla="*/ 2296592 h 3482342"/>
              <a:gd name="connsiteX101" fmla="*/ 5173523 w 12192000"/>
              <a:gd name="connsiteY101" fmla="*/ 2309057 h 3482342"/>
              <a:gd name="connsiteX102" fmla="*/ 5123830 w 12192000"/>
              <a:gd name="connsiteY102" fmla="*/ 2307070 h 3482342"/>
              <a:gd name="connsiteX103" fmla="*/ 5065426 w 12192000"/>
              <a:gd name="connsiteY103" fmla="*/ 2324076 h 3482342"/>
              <a:gd name="connsiteX104" fmla="*/ 4975908 w 12192000"/>
              <a:gd name="connsiteY104" fmla="*/ 2364128 h 3482342"/>
              <a:gd name="connsiteX105" fmla="*/ 4913723 w 12192000"/>
              <a:gd name="connsiteY105" fmla="*/ 2385265 h 3482342"/>
              <a:gd name="connsiteX106" fmla="*/ 4746485 w 12192000"/>
              <a:gd name="connsiteY106" fmla="*/ 2451769 h 3482342"/>
              <a:gd name="connsiteX107" fmla="*/ 4681588 w 12192000"/>
              <a:gd name="connsiteY107" fmla="*/ 2467494 h 3482342"/>
              <a:gd name="connsiteX108" fmla="*/ 1783655 w 12192000"/>
              <a:gd name="connsiteY108" fmla="*/ 3163860 h 3482342"/>
              <a:gd name="connsiteX109" fmla="*/ 1325955 w 12192000"/>
              <a:gd name="connsiteY109" fmla="*/ 3176692 h 3482342"/>
              <a:gd name="connsiteX110" fmla="*/ 1190384 w 12192000"/>
              <a:gd name="connsiteY110" fmla="*/ 3203504 h 3482342"/>
              <a:gd name="connsiteX111" fmla="*/ 1094537 w 12192000"/>
              <a:gd name="connsiteY111" fmla="*/ 3229469 h 3482342"/>
              <a:gd name="connsiteX112" fmla="*/ 779276 w 12192000"/>
              <a:gd name="connsiteY112" fmla="*/ 3327290 h 3482342"/>
              <a:gd name="connsiteX113" fmla="*/ 600378 w 12192000"/>
              <a:gd name="connsiteY113" fmla="*/ 3335250 h 3482342"/>
              <a:gd name="connsiteX114" fmla="*/ 493457 w 12192000"/>
              <a:gd name="connsiteY114" fmla="*/ 3365044 h 3482342"/>
              <a:gd name="connsiteX115" fmla="*/ 349402 w 12192000"/>
              <a:gd name="connsiteY115" fmla="*/ 3380897 h 3482342"/>
              <a:gd name="connsiteX116" fmla="*/ 192183 w 12192000"/>
              <a:gd name="connsiteY116" fmla="*/ 3460075 h 3482342"/>
              <a:gd name="connsiteX117" fmla="*/ 46713 w 12192000"/>
              <a:gd name="connsiteY117" fmla="*/ 3462986 h 3482342"/>
              <a:gd name="connsiteX118" fmla="*/ 2765 w 12192000"/>
              <a:gd name="connsiteY118" fmla="*/ 3480770 h 3482342"/>
              <a:gd name="connsiteX119" fmla="*/ 0 w 12192000"/>
              <a:gd name="connsiteY119" fmla="*/ 3482342 h 3482342"/>
              <a:gd name="connsiteX120" fmla="*/ 0 w 12192000"/>
              <a:gd name="connsiteY12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313493 w 12192000"/>
              <a:gd name="connsiteY17" fmla="*/ 880860 h 3482342"/>
              <a:gd name="connsiteX18" fmla="*/ 11228040 w 12192000"/>
              <a:gd name="connsiteY18" fmla="*/ 958953 h 3482342"/>
              <a:gd name="connsiteX19" fmla="*/ 11196987 w 12192000"/>
              <a:gd name="connsiteY19" fmla="*/ 1000897 h 3482342"/>
              <a:gd name="connsiteX20" fmla="*/ 11193568 w 12192000"/>
              <a:gd name="connsiteY20" fmla="*/ 1039464 h 3482342"/>
              <a:gd name="connsiteX21" fmla="*/ 11175804 w 12192000"/>
              <a:gd name="connsiteY21" fmla="*/ 1067977 h 3482342"/>
              <a:gd name="connsiteX22" fmla="*/ 11120819 w 12192000"/>
              <a:gd name="connsiteY22" fmla="*/ 1126133 h 3482342"/>
              <a:gd name="connsiteX23" fmla="*/ 11028687 w 12192000"/>
              <a:gd name="connsiteY23" fmla="*/ 1199018 h 3482342"/>
              <a:gd name="connsiteX24" fmla="*/ 10960443 w 12192000"/>
              <a:gd name="connsiteY24" fmla="*/ 1244502 h 3482342"/>
              <a:gd name="connsiteX25" fmla="*/ 10850998 w 12192000"/>
              <a:gd name="connsiteY25" fmla="*/ 1269215 h 3482342"/>
              <a:gd name="connsiteX26" fmla="*/ 10815658 w 12192000"/>
              <a:gd name="connsiteY26" fmla="*/ 1287849 h 3482342"/>
              <a:gd name="connsiteX27" fmla="*/ 10679906 w 12192000"/>
              <a:gd name="connsiteY27" fmla="*/ 1324988 h 3482342"/>
              <a:gd name="connsiteX28" fmla="*/ 10636304 w 12192000"/>
              <a:gd name="connsiteY28" fmla="*/ 1317928 h 3482342"/>
              <a:gd name="connsiteX29" fmla="*/ 10603863 w 12192000"/>
              <a:gd name="connsiteY29" fmla="*/ 1346886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314361 w 12192000"/>
              <a:gd name="connsiteY35" fmla="*/ 1466924 h 3482342"/>
              <a:gd name="connsiteX36" fmla="*/ 10264922 w 12192000"/>
              <a:gd name="connsiteY36" fmla="*/ 1472107 h 3482342"/>
              <a:gd name="connsiteX37" fmla="*/ 10201385 w 12192000"/>
              <a:gd name="connsiteY37" fmla="*/ 1477515 h 3482342"/>
              <a:gd name="connsiteX38" fmla="*/ 10120184 w 12192000"/>
              <a:gd name="connsiteY38" fmla="*/ 1466924 h 3482342"/>
              <a:gd name="connsiteX39" fmla="*/ 10058690 w 12192000"/>
              <a:gd name="connsiteY39" fmla="*/ 1474888 h 3482342"/>
              <a:gd name="connsiteX40" fmla="*/ 10004424 w 12192000"/>
              <a:gd name="connsiteY40" fmla="*/ 1489801 h 3482342"/>
              <a:gd name="connsiteX41" fmla="*/ 9999951 w 12192000"/>
              <a:gd name="connsiteY41" fmla="*/ 1499127 h 3482342"/>
              <a:gd name="connsiteX42" fmla="*/ 9845462 w 12192000"/>
              <a:gd name="connsiteY42" fmla="*/ 1548192 h 3482342"/>
              <a:gd name="connsiteX43" fmla="*/ 9736156 w 12192000"/>
              <a:gd name="connsiteY43" fmla="*/ 1581928 h 3482342"/>
              <a:gd name="connsiteX44" fmla="*/ 9693355 w 12192000"/>
              <a:gd name="connsiteY44" fmla="*/ 1602632 h 3482342"/>
              <a:gd name="connsiteX45" fmla="*/ 9664242 w 12192000"/>
              <a:gd name="connsiteY45" fmla="*/ 1622075 h 3482342"/>
              <a:gd name="connsiteX46" fmla="*/ 9579195 w 12192000"/>
              <a:gd name="connsiteY46" fmla="*/ 1648017 h 3482342"/>
              <a:gd name="connsiteX47" fmla="*/ 9433652 w 12192000"/>
              <a:gd name="connsiteY47" fmla="*/ 1681174 h 3482342"/>
              <a:gd name="connsiteX48" fmla="*/ 9403775 w 12192000"/>
              <a:gd name="connsiteY48" fmla="*/ 1690403 h 3482342"/>
              <a:gd name="connsiteX49" fmla="*/ 9382503 w 12192000"/>
              <a:gd name="connsiteY49" fmla="*/ 1706957 h 3482342"/>
              <a:gd name="connsiteX50" fmla="*/ 9381410 w 12192000"/>
              <a:gd name="connsiteY50" fmla="*/ 1718312 h 3482342"/>
              <a:gd name="connsiteX51" fmla="*/ 9365685 w 12192000"/>
              <a:gd name="connsiteY51" fmla="*/ 1724772 h 3482342"/>
              <a:gd name="connsiteX52" fmla="*/ 9278020 w 12192000"/>
              <a:gd name="connsiteY52" fmla="*/ 1741161 h 3482342"/>
              <a:gd name="connsiteX53" fmla="*/ 9217145 w 12192000"/>
              <a:gd name="connsiteY53" fmla="*/ 1771195 h 3482342"/>
              <a:gd name="connsiteX54" fmla="*/ 8955875 w 12192000"/>
              <a:gd name="connsiteY54" fmla="*/ 1796806 h 3482342"/>
              <a:gd name="connsiteX55" fmla="*/ 8648415 w 12192000"/>
              <a:gd name="connsiteY55" fmla="*/ 1878623 h 3482342"/>
              <a:gd name="connsiteX56" fmla="*/ 8495949 w 12192000"/>
              <a:gd name="connsiteY56" fmla="*/ 1902425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41837 w 12192000"/>
              <a:gd name="connsiteY67" fmla="*/ 1840640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686657 w 12192000"/>
              <a:gd name="connsiteY73" fmla="*/ 1907344 h 3482342"/>
              <a:gd name="connsiteX74" fmla="*/ 6651330 w 12192000"/>
              <a:gd name="connsiteY74" fmla="*/ 1922921 h 3482342"/>
              <a:gd name="connsiteX75" fmla="*/ 6622958 w 12192000"/>
              <a:gd name="connsiteY75" fmla="*/ 1936255 h 3482342"/>
              <a:gd name="connsiteX76" fmla="*/ 6522602 w 12192000"/>
              <a:gd name="connsiteY76" fmla="*/ 1954133 h 3482342"/>
              <a:gd name="connsiteX77" fmla="*/ 6444344 w 12192000"/>
              <a:gd name="connsiteY77" fmla="*/ 1969663 h 3482342"/>
              <a:gd name="connsiteX78" fmla="*/ 6409626 w 12192000"/>
              <a:gd name="connsiteY78" fmla="*/ 1978846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87205 w 12192000"/>
              <a:gd name="connsiteY82" fmla="*/ 2060048 h 3482342"/>
              <a:gd name="connsiteX83" fmla="*/ 6138780 w 12192000"/>
              <a:gd name="connsiteY83" fmla="*/ 2081918 h 3482342"/>
              <a:gd name="connsiteX84" fmla="*/ 6120125 w 12192000"/>
              <a:gd name="connsiteY84" fmla="*/ 2109475 h 3482342"/>
              <a:gd name="connsiteX85" fmla="*/ 6056576 w 12192000"/>
              <a:gd name="connsiteY85" fmla="*/ 2120066 h 3482342"/>
              <a:gd name="connsiteX86" fmla="*/ 5993794 w 12192000"/>
              <a:gd name="connsiteY86" fmla="*/ 2122569 h 3482342"/>
              <a:gd name="connsiteX87" fmla="*/ 5943601 w 12192000"/>
              <a:gd name="connsiteY87" fmla="*/ 2137719 h 3482342"/>
              <a:gd name="connsiteX88" fmla="*/ 5898141 w 12192000"/>
              <a:gd name="connsiteY88" fmla="*/ 2144806 h 3482342"/>
              <a:gd name="connsiteX89" fmla="*/ 5855337 w 12192000"/>
              <a:gd name="connsiteY89" fmla="*/ 2137719 h 3482342"/>
              <a:gd name="connsiteX90" fmla="*/ 5817682 w 12192000"/>
              <a:gd name="connsiteY90" fmla="*/ 2157358 h 3482342"/>
              <a:gd name="connsiteX91" fmla="*/ 5735300 w 12192000"/>
              <a:gd name="connsiteY91" fmla="*/ 2158902 h 3482342"/>
              <a:gd name="connsiteX92" fmla="*/ 5591469 w 12192000"/>
              <a:gd name="connsiteY92" fmla="*/ 2178389 h 3482342"/>
              <a:gd name="connsiteX93" fmla="*/ 5505818 w 12192000"/>
              <a:gd name="connsiteY93" fmla="*/ 2194207 h 3482342"/>
              <a:gd name="connsiteX94" fmla="*/ 5452860 w 12192000"/>
              <a:gd name="connsiteY94" fmla="*/ 2180085 h 3482342"/>
              <a:gd name="connsiteX95" fmla="*/ 5414282 w 12192000"/>
              <a:gd name="connsiteY95" fmla="*/ 2183070 h 3482342"/>
              <a:gd name="connsiteX96" fmla="*/ 5368369 w 12192000"/>
              <a:gd name="connsiteY96" fmla="*/ 2204272 h 3482342"/>
              <a:gd name="connsiteX97" fmla="*/ 5336354 w 12192000"/>
              <a:gd name="connsiteY97" fmla="*/ 2218920 h 3482342"/>
              <a:gd name="connsiteX98" fmla="*/ 5291263 w 12192000"/>
              <a:gd name="connsiteY98" fmla="*/ 2239182 h 3482342"/>
              <a:gd name="connsiteX99" fmla="*/ 5255152 w 12192000"/>
              <a:gd name="connsiteY99" fmla="*/ 2247164 h 3482342"/>
              <a:gd name="connsiteX100" fmla="*/ 5233796 w 12192000"/>
              <a:gd name="connsiteY100" fmla="*/ 2268260 h 3482342"/>
              <a:gd name="connsiteX101" fmla="*/ 5212786 w 12192000"/>
              <a:gd name="connsiteY101" fmla="*/ 2296592 h 3482342"/>
              <a:gd name="connsiteX102" fmla="*/ 5173523 w 12192000"/>
              <a:gd name="connsiteY102" fmla="*/ 2309057 h 3482342"/>
              <a:gd name="connsiteX103" fmla="*/ 5123830 w 12192000"/>
              <a:gd name="connsiteY103" fmla="*/ 2307070 h 3482342"/>
              <a:gd name="connsiteX104" fmla="*/ 5065426 w 12192000"/>
              <a:gd name="connsiteY104" fmla="*/ 2324076 h 3482342"/>
              <a:gd name="connsiteX105" fmla="*/ 4975908 w 12192000"/>
              <a:gd name="connsiteY105" fmla="*/ 2364128 h 3482342"/>
              <a:gd name="connsiteX106" fmla="*/ 4913723 w 12192000"/>
              <a:gd name="connsiteY106" fmla="*/ 2385265 h 3482342"/>
              <a:gd name="connsiteX107" fmla="*/ 4746485 w 12192000"/>
              <a:gd name="connsiteY107" fmla="*/ 2451769 h 3482342"/>
              <a:gd name="connsiteX108" fmla="*/ 4681588 w 12192000"/>
              <a:gd name="connsiteY108" fmla="*/ 2467494 h 3482342"/>
              <a:gd name="connsiteX109" fmla="*/ 1783655 w 12192000"/>
              <a:gd name="connsiteY109" fmla="*/ 3163860 h 3482342"/>
              <a:gd name="connsiteX110" fmla="*/ 1325955 w 12192000"/>
              <a:gd name="connsiteY110" fmla="*/ 3176692 h 3482342"/>
              <a:gd name="connsiteX111" fmla="*/ 1190384 w 12192000"/>
              <a:gd name="connsiteY111" fmla="*/ 3203504 h 3482342"/>
              <a:gd name="connsiteX112" fmla="*/ 1094537 w 12192000"/>
              <a:gd name="connsiteY112" fmla="*/ 3229469 h 3482342"/>
              <a:gd name="connsiteX113" fmla="*/ 779276 w 12192000"/>
              <a:gd name="connsiteY113" fmla="*/ 3327290 h 3482342"/>
              <a:gd name="connsiteX114" fmla="*/ 600378 w 12192000"/>
              <a:gd name="connsiteY114" fmla="*/ 3335250 h 3482342"/>
              <a:gd name="connsiteX115" fmla="*/ 493457 w 12192000"/>
              <a:gd name="connsiteY115" fmla="*/ 3365044 h 3482342"/>
              <a:gd name="connsiteX116" fmla="*/ 349402 w 12192000"/>
              <a:gd name="connsiteY116" fmla="*/ 3380897 h 3482342"/>
              <a:gd name="connsiteX117" fmla="*/ 192183 w 12192000"/>
              <a:gd name="connsiteY117" fmla="*/ 3460075 h 3482342"/>
              <a:gd name="connsiteX118" fmla="*/ 46713 w 12192000"/>
              <a:gd name="connsiteY118" fmla="*/ 3462986 h 3482342"/>
              <a:gd name="connsiteX119" fmla="*/ 2765 w 12192000"/>
              <a:gd name="connsiteY119" fmla="*/ 3480770 h 3482342"/>
              <a:gd name="connsiteX120" fmla="*/ 0 w 12192000"/>
              <a:gd name="connsiteY120" fmla="*/ 3482342 h 3482342"/>
              <a:gd name="connsiteX121" fmla="*/ 0 w 12192000"/>
              <a:gd name="connsiteY12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313493 w 12192000"/>
              <a:gd name="connsiteY17" fmla="*/ 880860 h 3482342"/>
              <a:gd name="connsiteX18" fmla="*/ 11228040 w 12192000"/>
              <a:gd name="connsiteY18" fmla="*/ 958953 h 3482342"/>
              <a:gd name="connsiteX19" fmla="*/ 11196987 w 12192000"/>
              <a:gd name="connsiteY19" fmla="*/ 1000897 h 3482342"/>
              <a:gd name="connsiteX20" fmla="*/ 11193568 w 12192000"/>
              <a:gd name="connsiteY20" fmla="*/ 1039464 h 3482342"/>
              <a:gd name="connsiteX21" fmla="*/ 11175804 w 12192000"/>
              <a:gd name="connsiteY21" fmla="*/ 1067977 h 3482342"/>
              <a:gd name="connsiteX22" fmla="*/ 11120819 w 12192000"/>
              <a:gd name="connsiteY22" fmla="*/ 1126133 h 3482342"/>
              <a:gd name="connsiteX23" fmla="*/ 11028687 w 12192000"/>
              <a:gd name="connsiteY23" fmla="*/ 1199018 h 3482342"/>
              <a:gd name="connsiteX24" fmla="*/ 10960443 w 12192000"/>
              <a:gd name="connsiteY24" fmla="*/ 1244502 h 3482342"/>
              <a:gd name="connsiteX25" fmla="*/ 10850998 w 12192000"/>
              <a:gd name="connsiteY25" fmla="*/ 1269215 h 3482342"/>
              <a:gd name="connsiteX26" fmla="*/ 10815658 w 12192000"/>
              <a:gd name="connsiteY26" fmla="*/ 1287849 h 3482342"/>
              <a:gd name="connsiteX27" fmla="*/ 10679906 w 12192000"/>
              <a:gd name="connsiteY27" fmla="*/ 1324988 h 3482342"/>
              <a:gd name="connsiteX28" fmla="*/ 10636304 w 12192000"/>
              <a:gd name="connsiteY28" fmla="*/ 1317928 h 3482342"/>
              <a:gd name="connsiteX29" fmla="*/ 10603863 w 12192000"/>
              <a:gd name="connsiteY29" fmla="*/ 1346886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314361 w 12192000"/>
              <a:gd name="connsiteY35" fmla="*/ 1466924 h 3482342"/>
              <a:gd name="connsiteX36" fmla="*/ 10264922 w 12192000"/>
              <a:gd name="connsiteY36" fmla="*/ 1472107 h 3482342"/>
              <a:gd name="connsiteX37" fmla="*/ 10201385 w 12192000"/>
              <a:gd name="connsiteY37" fmla="*/ 1477515 h 3482342"/>
              <a:gd name="connsiteX38" fmla="*/ 10120184 w 12192000"/>
              <a:gd name="connsiteY38" fmla="*/ 1466924 h 3482342"/>
              <a:gd name="connsiteX39" fmla="*/ 10058690 w 12192000"/>
              <a:gd name="connsiteY39" fmla="*/ 1474888 h 3482342"/>
              <a:gd name="connsiteX40" fmla="*/ 10004424 w 12192000"/>
              <a:gd name="connsiteY40" fmla="*/ 1489801 h 3482342"/>
              <a:gd name="connsiteX41" fmla="*/ 9999951 w 12192000"/>
              <a:gd name="connsiteY41" fmla="*/ 1499127 h 3482342"/>
              <a:gd name="connsiteX42" fmla="*/ 9845462 w 12192000"/>
              <a:gd name="connsiteY42" fmla="*/ 1548192 h 3482342"/>
              <a:gd name="connsiteX43" fmla="*/ 9736156 w 12192000"/>
              <a:gd name="connsiteY43" fmla="*/ 1581928 h 3482342"/>
              <a:gd name="connsiteX44" fmla="*/ 9693355 w 12192000"/>
              <a:gd name="connsiteY44" fmla="*/ 1602632 h 3482342"/>
              <a:gd name="connsiteX45" fmla="*/ 9664242 w 12192000"/>
              <a:gd name="connsiteY45" fmla="*/ 1622075 h 3482342"/>
              <a:gd name="connsiteX46" fmla="*/ 9579195 w 12192000"/>
              <a:gd name="connsiteY46" fmla="*/ 1648017 h 3482342"/>
              <a:gd name="connsiteX47" fmla="*/ 9433652 w 12192000"/>
              <a:gd name="connsiteY47" fmla="*/ 1681174 h 3482342"/>
              <a:gd name="connsiteX48" fmla="*/ 9403775 w 12192000"/>
              <a:gd name="connsiteY48" fmla="*/ 1690403 h 3482342"/>
              <a:gd name="connsiteX49" fmla="*/ 9382503 w 12192000"/>
              <a:gd name="connsiteY49" fmla="*/ 1706957 h 3482342"/>
              <a:gd name="connsiteX50" fmla="*/ 9381410 w 12192000"/>
              <a:gd name="connsiteY50" fmla="*/ 1718312 h 3482342"/>
              <a:gd name="connsiteX51" fmla="*/ 9365685 w 12192000"/>
              <a:gd name="connsiteY51" fmla="*/ 1724772 h 3482342"/>
              <a:gd name="connsiteX52" fmla="*/ 9278020 w 12192000"/>
              <a:gd name="connsiteY52" fmla="*/ 1741161 h 3482342"/>
              <a:gd name="connsiteX53" fmla="*/ 9217145 w 12192000"/>
              <a:gd name="connsiteY53" fmla="*/ 1771195 h 3482342"/>
              <a:gd name="connsiteX54" fmla="*/ 8955875 w 12192000"/>
              <a:gd name="connsiteY54" fmla="*/ 1796806 h 3482342"/>
              <a:gd name="connsiteX55" fmla="*/ 8648415 w 12192000"/>
              <a:gd name="connsiteY55" fmla="*/ 1878623 h 3482342"/>
              <a:gd name="connsiteX56" fmla="*/ 8495949 w 12192000"/>
              <a:gd name="connsiteY56" fmla="*/ 1902425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41837 w 12192000"/>
              <a:gd name="connsiteY67" fmla="*/ 1840640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686657 w 12192000"/>
              <a:gd name="connsiteY73" fmla="*/ 1907344 h 3482342"/>
              <a:gd name="connsiteX74" fmla="*/ 6651330 w 12192000"/>
              <a:gd name="connsiteY74" fmla="*/ 1922921 h 3482342"/>
              <a:gd name="connsiteX75" fmla="*/ 6622958 w 12192000"/>
              <a:gd name="connsiteY75" fmla="*/ 1936255 h 3482342"/>
              <a:gd name="connsiteX76" fmla="*/ 6522602 w 12192000"/>
              <a:gd name="connsiteY76" fmla="*/ 1954133 h 3482342"/>
              <a:gd name="connsiteX77" fmla="*/ 6444344 w 12192000"/>
              <a:gd name="connsiteY77" fmla="*/ 1969663 h 3482342"/>
              <a:gd name="connsiteX78" fmla="*/ 6409626 w 12192000"/>
              <a:gd name="connsiteY78" fmla="*/ 1978846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87205 w 12192000"/>
              <a:gd name="connsiteY82" fmla="*/ 2060048 h 3482342"/>
              <a:gd name="connsiteX83" fmla="*/ 6138780 w 12192000"/>
              <a:gd name="connsiteY83" fmla="*/ 2081918 h 3482342"/>
              <a:gd name="connsiteX84" fmla="*/ 6120125 w 12192000"/>
              <a:gd name="connsiteY84" fmla="*/ 2109475 h 3482342"/>
              <a:gd name="connsiteX85" fmla="*/ 6056576 w 12192000"/>
              <a:gd name="connsiteY85" fmla="*/ 2120066 h 3482342"/>
              <a:gd name="connsiteX86" fmla="*/ 5993794 w 12192000"/>
              <a:gd name="connsiteY86" fmla="*/ 2122569 h 3482342"/>
              <a:gd name="connsiteX87" fmla="*/ 5943601 w 12192000"/>
              <a:gd name="connsiteY87" fmla="*/ 2137719 h 3482342"/>
              <a:gd name="connsiteX88" fmla="*/ 5898141 w 12192000"/>
              <a:gd name="connsiteY88" fmla="*/ 2144806 h 3482342"/>
              <a:gd name="connsiteX89" fmla="*/ 5855337 w 12192000"/>
              <a:gd name="connsiteY89" fmla="*/ 2137719 h 3482342"/>
              <a:gd name="connsiteX90" fmla="*/ 5817682 w 12192000"/>
              <a:gd name="connsiteY90" fmla="*/ 2157358 h 3482342"/>
              <a:gd name="connsiteX91" fmla="*/ 5735300 w 12192000"/>
              <a:gd name="connsiteY91" fmla="*/ 2158902 h 3482342"/>
              <a:gd name="connsiteX92" fmla="*/ 5591469 w 12192000"/>
              <a:gd name="connsiteY92" fmla="*/ 2178389 h 3482342"/>
              <a:gd name="connsiteX93" fmla="*/ 5505818 w 12192000"/>
              <a:gd name="connsiteY93" fmla="*/ 2194207 h 3482342"/>
              <a:gd name="connsiteX94" fmla="*/ 5452860 w 12192000"/>
              <a:gd name="connsiteY94" fmla="*/ 2180085 h 3482342"/>
              <a:gd name="connsiteX95" fmla="*/ 5414282 w 12192000"/>
              <a:gd name="connsiteY95" fmla="*/ 2183070 h 3482342"/>
              <a:gd name="connsiteX96" fmla="*/ 5368369 w 12192000"/>
              <a:gd name="connsiteY96" fmla="*/ 2204272 h 3482342"/>
              <a:gd name="connsiteX97" fmla="*/ 5336354 w 12192000"/>
              <a:gd name="connsiteY97" fmla="*/ 2218920 h 3482342"/>
              <a:gd name="connsiteX98" fmla="*/ 5291263 w 12192000"/>
              <a:gd name="connsiteY98" fmla="*/ 2239182 h 3482342"/>
              <a:gd name="connsiteX99" fmla="*/ 5255152 w 12192000"/>
              <a:gd name="connsiteY99" fmla="*/ 2247164 h 3482342"/>
              <a:gd name="connsiteX100" fmla="*/ 5233796 w 12192000"/>
              <a:gd name="connsiteY100" fmla="*/ 2268260 h 3482342"/>
              <a:gd name="connsiteX101" fmla="*/ 5212786 w 12192000"/>
              <a:gd name="connsiteY101" fmla="*/ 2296592 h 3482342"/>
              <a:gd name="connsiteX102" fmla="*/ 5173523 w 12192000"/>
              <a:gd name="connsiteY102" fmla="*/ 2309057 h 3482342"/>
              <a:gd name="connsiteX103" fmla="*/ 5123830 w 12192000"/>
              <a:gd name="connsiteY103" fmla="*/ 2307070 h 3482342"/>
              <a:gd name="connsiteX104" fmla="*/ 5065426 w 12192000"/>
              <a:gd name="connsiteY104" fmla="*/ 2324076 h 3482342"/>
              <a:gd name="connsiteX105" fmla="*/ 4975908 w 12192000"/>
              <a:gd name="connsiteY105" fmla="*/ 2364128 h 3482342"/>
              <a:gd name="connsiteX106" fmla="*/ 4913723 w 12192000"/>
              <a:gd name="connsiteY106" fmla="*/ 2385265 h 3482342"/>
              <a:gd name="connsiteX107" fmla="*/ 4746485 w 12192000"/>
              <a:gd name="connsiteY107" fmla="*/ 2451769 h 3482342"/>
              <a:gd name="connsiteX108" fmla="*/ 4681588 w 12192000"/>
              <a:gd name="connsiteY108" fmla="*/ 2467494 h 3482342"/>
              <a:gd name="connsiteX109" fmla="*/ 1783655 w 12192000"/>
              <a:gd name="connsiteY109" fmla="*/ 3163860 h 3482342"/>
              <a:gd name="connsiteX110" fmla="*/ 1325955 w 12192000"/>
              <a:gd name="connsiteY110" fmla="*/ 3176692 h 3482342"/>
              <a:gd name="connsiteX111" fmla="*/ 1190384 w 12192000"/>
              <a:gd name="connsiteY111" fmla="*/ 3203504 h 3482342"/>
              <a:gd name="connsiteX112" fmla="*/ 1094537 w 12192000"/>
              <a:gd name="connsiteY112" fmla="*/ 3229469 h 3482342"/>
              <a:gd name="connsiteX113" fmla="*/ 779276 w 12192000"/>
              <a:gd name="connsiteY113" fmla="*/ 3327290 h 3482342"/>
              <a:gd name="connsiteX114" fmla="*/ 600378 w 12192000"/>
              <a:gd name="connsiteY114" fmla="*/ 3335250 h 3482342"/>
              <a:gd name="connsiteX115" fmla="*/ 493457 w 12192000"/>
              <a:gd name="connsiteY115" fmla="*/ 3365044 h 3482342"/>
              <a:gd name="connsiteX116" fmla="*/ 349402 w 12192000"/>
              <a:gd name="connsiteY116" fmla="*/ 3380897 h 3482342"/>
              <a:gd name="connsiteX117" fmla="*/ 192183 w 12192000"/>
              <a:gd name="connsiteY117" fmla="*/ 3460075 h 3482342"/>
              <a:gd name="connsiteX118" fmla="*/ 46713 w 12192000"/>
              <a:gd name="connsiteY118" fmla="*/ 3462986 h 3482342"/>
              <a:gd name="connsiteX119" fmla="*/ 2765 w 12192000"/>
              <a:gd name="connsiteY119" fmla="*/ 3480770 h 3482342"/>
              <a:gd name="connsiteX120" fmla="*/ 0 w 12192000"/>
              <a:gd name="connsiteY120" fmla="*/ 3482342 h 3482342"/>
              <a:gd name="connsiteX121" fmla="*/ 0 w 12192000"/>
              <a:gd name="connsiteY12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20819 w 12192000"/>
              <a:gd name="connsiteY23" fmla="*/ 1126133 h 3482342"/>
              <a:gd name="connsiteX24" fmla="*/ 11028687 w 12192000"/>
              <a:gd name="connsiteY24" fmla="*/ 1199018 h 3482342"/>
              <a:gd name="connsiteX25" fmla="*/ 10960443 w 12192000"/>
              <a:gd name="connsiteY25" fmla="*/ 1244502 h 3482342"/>
              <a:gd name="connsiteX26" fmla="*/ 10850998 w 12192000"/>
              <a:gd name="connsiteY26" fmla="*/ 1269215 h 3482342"/>
              <a:gd name="connsiteX27" fmla="*/ 10815658 w 12192000"/>
              <a:gd name="connsiteY27" fmla="*/ 1287849 h 3482342"/>
              <a:gd name="connsiteX28" fmla="*/ 10679906 w 12192000"/>
              <a:gd name="connsiteY28" fmla="*/ 1324988 h 3482342"/>
              <a:gd name="connsiteX29" fmla="*/ 10636304 w 12192000"/>
              <a:gd name="connsiteY29" fmla="*/ 1317928 h 3482342"/>
              <a:gd name="connsiteX30" fmla="*/ 10603863 w 12192000"/>
              <a:gd name="connsiteY30" fmla="*/ 1346886 h 3482342"/>
              <a:gd name="connsiteX31" fmla="*/ 10573203 w 12192000"/>
              <a:gd name="connsiteY31" fmla="*/ 1351996 h 3482342"/>
              <a:gd name="connsiteX32" fmla="*/ 10513263 w 12192000"/>
              <a:gd name="connsiteY32" fmla="*/ 1350756 h 3482342"/>
              <a:gd name="connsiteX33" fmla="*/ 10464012 w 12192000"/>
              <a:gd name="connsiteY33" fmla="*/ 1391778 h 3482342"/>
              <a:gd name="connsiteX34" fmla="*/ 10405409 w 12192000"/>
              <a:gd name="connsiteY34" fmla="*/ 1422789 h 3482342"/>
              <a:gd name="connsiteX35" fmla="*/ 10370530 w 12192000"/>
              <a:gd name="connsiteY35" fmla="*/ 1441596 h 3482342"/>
              <a:gd name="connsiteX36" fmla="*/ 10314361 w 12192000"/>
              <a:gd name="connsiteY36" fmla="*/ 1466924 h 3482342"/>
              <a:gd name="connsiteX37" fmla="*/ 10264922 w 12192000"/>
              <a:gd name="connsiteY37" fmla="*/ 1472107 h 3482342"/>
              <a:gd name="connsiteX38" fmla="*/ 10201385 w 12192000"/>
              <a:gd name="connsiteY38" fmla="*/ 1477515 h 3482342"/>
              <a:gd name="connsiteX39" fmla="*/ 10120184 w 12192000"/>
              <a:gd name="connsiteY39" fmla="*/ 1466924 h 3482342"/>
              <a:gd name="connsiteX40" fmla="*/ 10058690 w 12192000"/>
              <a:gd name="connsiteY40" fmla="*/ 1474888 h 3482342"/>
              <a:gd name="connsiteX41" fmla="*/ 10004424 w 12192000"/>
              <a:gd name="connsiteY41" fmla="*/ 1489801 h 3482342"/>
              <a:gd name="connsiteX42" fmla="*/ 9999951 w 12192000"/>
              <a:gd name="connsiteY42" fmla="*/ 1499127 h 3482342"/>
              <a:gd name="connsiteX43" fmla="*/ 9845462 w 12192000"/>
              <a:gd name="connsiteY43" fmla="*/ 1548192 h 3482342"/>
              <a:gd name="connsiteX44" fmla="*/ 9736156 w 12192000"/>
              <a:gd name="connsiteY44" fmla="*/ 1581928 h 3482342"/>
              <a:gd name="connsiteX45" fmla="*/ 9693355 w 12192000"/>
              <a:gd name="connsiteY45" fmla="*/ 1602632 h 3482342"/>
              <a:gd name="connsiteX46" fmla="*/ 9664242 w 12192000"/>
              <a:gd name="connsiteY46" fmla="*/ 1622075 h 3482342"/>
              <a:gd name="connsiteX47" fmla="*/ 9579195 w 12192000"/>
              <a:gd name="connsiteY47" fmla="*/ 1648017 h 3482342"/>
              <a:gd name="connsiteX48" fmla="*/ 9433652 w 12192000"/>
              <a:gd name="connsiteY48" fmla="*/ 1681174 h 3482342"/>
              <a:gd name="connsiteX49" fmla="*/ 9403775 w 12192000"/>
              <a:gd name="connsiteY49" fmla="*/ 1690403 h 3482342"/>
              <a:gd name="connsiteX50" fmla="*/ 9382503 w 12192000"/>
              <a:gd name="connsiteY50" fmla="*/ 1706957 h 3482342"/>
              <a:gd name="connsiteX51" fmla="*/ 9381410 w 12192000"/>
              <a:gd name="connsiteY51" fmla="*/ 1718312 h 3482342"/>
              <a:gd name="connsiteX52" fmla="*/ 9365685 w 12192000"/>
              <a:gd name="connsiteY52" fmla="*/ 1724772 h 3482342"/>
              <a:gd name="connsiteX53" fmla="*/ 9278020 w 12192000"/>
              <a:gd name="connsiteY53" fmla="*/ 1741161 h 3482342"/>
              <a:gd name="connsiteX54" fmla="*/ 9217145 w 12192000"/>
              <a:gd name="connsiteY54" fmla="*/ 1771195 h 3482342"/>
              <a:gd name="connsiteX55" fmla="*/ 8955875 w 12192000"/>
              <a:gd name="connsiteY55" fmla="*/ 1796806 h 3482342"/>
              <a:gd name="connsiteX56" fmla="*/ 8648415 w 12192000"/>
              <a:gd name="connsiteY56" fmla="*/ 1878623 h 3482342"/>
              <a:gd name="connsiteX57" fmla="*/ 8495949 w 12192000"/>
              <a:gd name="connsiteY57" fmla="*/ 1902425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41837 w 12192000"/>
              <a:gd name="connsiteY68" fmla="*/ 1840640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686657 w 12192000"/>
              <a:gd name="connsiteY74" fmla="*/ 1907344 h 3482342"/>
              <a:gd name="connsiteX75" fmla="*/ 6651330 w 12192000"/>
              <a:gd name="connsiteY75" fmla="*/ 1922921 h 3482342"/>
              <a:gd name="connsiteX76" fmla="*/ 6622958 w 12192000"/>
              <a:gd name="connsiteY76" fmla="*/ 1936255 h 3482342"/>
              <a:gd name="connsiteX77" fmla="*/ 6522602 w 12192000"/>
              <a:gd name="connsiteY77" fmla="*/ 1954133 h 3482342"/>
              <a:gd name="connsiteX78" fmla="*/ 6444344 w 12192000"/>
              <a:gd name="connsiteY78" fmla="*/ 1969663 h 3482342"/>
              <a:gd name="connsiteX79" fmla="*/ 6409626 w 12192000"/>
              <a:gd name="connsiteY79" fmla="*/ 1978846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87205 w 12192000"/>
              <a:gd name="connsiteY83" fmla="*/ 2060048 h 3482342"/>
              <a:gd name="connsiteX84" fmla="*/ 6138780 w 12192000"/>
              <a:gd name="connsiteY84" fmla="*/ 2081918 h 3482342"/>
              <a:gd name="connsiteX85" fmla="*/ 6120125 w 12192000"/>
              <a:gd name="connsiteY85" fmla="*/ 2109475 h 3482342"/>
              <a:gd name="connsiteX86" fmla="*/ 6056576 w 12192000"/>
              <a:gd name="connsiteY86" fmla="*/ 2120066 h 3482342"/>
              <a:gd name="connsiteX87" fmla="*/ 5993794 w 12192000"/>
              <a:gd name="connsiteY87" fmla="*/ 2122569 h 3482342"/>
              <a:gd name="connsiteX88" fmla="*/ 5943601 w 12192000"/>
              <a:gd name="connsiteY88" fmla="*/ 2137719 h 3482342"/>
              <a:gd name="connsiteX89" fmla="*/ 5898141 w 12192000"/>
              <a:gd name="connsiteY89" fmla="*/ 2144806 h 3482342"/>
              <a:gd name="connsiteX90" fmla="*/ 5855337 w 12192000"/>
              <a:gd name="connsiteY90" fmla="*/ 2137719 h 3482342"/>
              <a:gd name="connsiteX91" fmla="*/ 5817682 w 12192000"/>
              <a:gd name="connsiteY91" fmla="*/ 2157358 h 3482342"/>
              <a:gd name="connsiteX92" fmla="*/ 5735300 w 12192000"/>
              <a:gd name="connsiteY92" fmla="*/ 2158902 h 3482342"/>
              <a:gd name="connsiteX93" fmla="*/ 5591469 w 12192000"/>
              <a:gd name="connsiteY93" fmla="*/ 2178389 h 3482342"/>
              <a:gd name="connsiteX94" fmla="*/ 5505818 w 12192000"/>
              <a:gd name="connsiteY94" fmla="*/ 2194207 h 3482342"/>
              <a:gd name="connsiteX95" fmla="*/ 5452860 w 12192000"/>
              <a:gd name="connsiteY95" fmla="*/ 2180085 h 3482342"/>
              <a:gd name="connsiteX96" fmla="*/ 5414282 w 12192000"/>
              <a:gd name="connsiteY96" fmla="*/ 2183070 h 3482342"/>
              <a:gd name="connsiteX97" fmla="*/ 5368369 w 12192000"/>
              <a:gd name="connsiteY97" fmla="*/ 2204272 h 3482342"/>
              <a:gd name="connsiteX98" fmla="*/ 5336354 w 12192000"/>
              <a:gd name="connsiteY98" fmla="*/ 2218920 h 3482342"/>
              <a:gd name="connsiteX99" fmla="*/ 5291263 w 12192000"/>
              <a:gd name="connsiteY99" fmla="*/ 2239182 h 3482342"/>
              <a:gd name="connsiteX100" fmla="*/ 5255152 w 12192000"/>
              <a:gd name="connsiteY100" fmla="*/ 2247164 h 3482342"/>
              <a:gd name="connsiteX101" fmla="*/ 5233796 w 12192000"/>
              <a:gd name="connsiteY101" fmla="*/ 2268260 h 3482342"/>
              <a:gd name="connsiteX102" fmla="*/ 5212786 w 12192000"/>
              <a:gd name="connsiteY102" fmla="*/ 2296592 h 3482342"/>
              <a:gd name="connsiteX103" fmla="*/ 5173523 w 12192000"/>
              <a:gd name="connsiteY103" fmla="*/ 2309057 h 3482342"/>
              <a:gd name="connsiteX104" fmla="*/ 5123830 w 12192000"/>
              <a:gd name="connsiteY104" fmla="*/ 2307070 h 3482342"/>
              <a:gd name="connsiteX105" fmla="*/ 5065426 w 12192000"/>
              <a:gd name="connsiteY105" fmla="*/ 2324076 h 3482342"/>
              <a:gd name="connsiteX106" fmla="*/ 4975908 w 12192000"/>
              <a:gd name="connsiteY106" fmla="*/ 2364128 h 3482342"/>
              <a:gd name="connsiteX107" fmla="*/ 4913723 w 12192000"/>
              <a:gd name="connsiteY107" fmla="*/ 2385265 h 3482342"/>
              <a:gd name="connsiteX108" fmla="*/ 4746485 w 12192000"/>
              <a:gd name="connsiteY108" fmla="*/ 2451769 h 3482342"/>
              <a:gd name="connsiteX109" fmla="*/ 4681588 w 12192000"/>
              <a:gd name="connsiteY109" fmla="*/ 2467494 h 3482342"/>
              <a:gd name="connsiteX110" fmla="*/ 1783655 w 12192000"/>
              <a:gd name="connsiteY110" fmla="*/ 3163860 h 3482342"/>
              <a:gd name="connsiteX111" fmla="*/ 1325955 w 12192000"/>
              <a:gd name="connsiteY111" fmla="*/ 3176692 h 3482342"/>
              <a:gd name="connsiteX112" fmla="*/ 1190384 w 12192000"/>
              <a:gd name="connsiteY112" fmla="*/ 3203504 h 3482342"/>
              <a:gd name="connsiteX113" fmla="*/ 1094537 w 12192000"/>
              <a:gd name="connsiteY113" fmla="*/ 3229469 h 3482342"/>
              <a:gd name="connsiteX114" fmla="*/ 779276 w 12192000"/>
              <a:gd name="connsiteY114" fmla="*/ 3327290 h 3482342"/>
              <a:gd name="connsiteX115" fmla="*/ 600378 w 12192000"/>
              <a:gd name="connsiteY115" fmla="*/ 3335250 h 3482342"/>
              <a:gd name="connsiteX116" fmla="*/ 493457 w 12192000"/>
              <a:gd name="connsiteY116" fmla="*/ 3365044 h 3482342"/>
              <a:gd name="connsiteX117" fmla="*/ 349402 w 12192000"/>
              <a:gd name="connsiteY117" fmla="*/ 3380897 h 3482342"/>
              <a:gd name="connsiteX118" fmla="*/ 192183 w 12192000"/>
              <a:gd name="connsiteY118" fmla="*/ 3460075 h 3482342"/>
              <a:gd name="connsiteX119" fmla="*/ 46713 w 12192000"/>
              <a:gd name="connsiteY119" fmla="*/ 3462986 h 3482342"/>
              <a:gd name="connsiteX120" fmla="*/ 2765 w 12192000"/>
              <a:gd name="connsiteY120" fmla="*/ 3480770 h 3482342"/>
              <a:gd name="connsiteX121" fmla="*/ 0 w 12192000"/>
              <a:gd name="connsiteY121" fmla="*/ 3482342 h 3482342"/>
              <a:gd name="connsiteX122" fmla="*/ 0 w 12192000"/>
              <a:gd name="connsiteY12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20819 w 12192000"/>
              <a:gd name="connsiteY23" fmla="*/ 1126133 h 3482342"/>
              <a:gd name="connsiteX24" fmla="*/ 11028687 w 12192000"/>
              <a:gd name="connsiteY24" fmla="*/ 1199018 h 3482342"/>
              <a:gd name="connsiteX25" fmla="*/ 10960443 w 12192000"/>
              <a:gd name="connsiteY25" fmla="*/ 1244502 h 3482342"/>
              <a:gd name="connsiteX26" fmla="*/ 10850998 w 12192000"/>
              <a:gd name="connsiteY26" fmla="*/ 1269215 h 3482342"/>
              <a:gd name="connsiteX27" fmla="*/ 10815658 w 12192000"/>
              <a:gd name="connsiteY27" fmla="*/ 1287849 h 3482342"/>
              <a:gd name="connsiteX28" fmla="*/ 10679906 w 12192000"/>
              <a:gd name="connsiteY28" fmla="*/ 1324988 h 3482342"/>
              <a:gd name="connsiteX29" fmla="*/ 10636304 w 12192000"/>
              <a:gd name="connsiteY29" fmla="*/ 1317928 h 3482342"/>
              <a:gd name="connsiteX30" fmla="*/ 10603863 w 12192000"/>
              <a:gd name="connsiteY30" fmla="*/ 1346886 h 3482342"/>
              <a:gd name="connsiteX31" fmla="*/ 10573203 w 12192000"/>
              <a:gd name="connsiteY31" fmla="*/ 1351996 h 3482342"/>
              <a:gd name="connsiteX32" fmla="*/ 10513263 w 12192000"/>
              <a:gd name="connsiteY32" fmla="*/ 1350756 h 3482342"/>
              <a:gd name="connsiteX33" fmla="*/ 10464012 w 12192000"/>
              <a:gd name="connsiteY33" fmla="*/ 1391778 h 3482342"/>
              <a:gd name="connsiteX34" fmla="*/ 10405409 w 12192000"/>
              <a:gd name="connsiteY34" fmla="*/ 1422789 h 3482342"/>
              <a:gd name="connsiteX35" fmla="*/ 10370530 w 12192000"/>
              <a:gd name="connsiteY35" fmla="*/ 1441596 h 3482342"/>
              <a:gd name="connsiteX36" fmla="*/ 10314361 w 12192000"/>
              <a:gd name="connsiteY36" fmla="*/ 1466924 h 3482342"/>
              <a:gd name="connsiteX37" fmla="*/ 10264922 w 12192000"/>
              <a:gd name="connsiteY37" fmla="*/ 1472107 h 3482342"/>
              <a:gd name="connsiteX38" fmla="*/ 10201385 w 12192000"/>
              <a:gd name="connsiteY38" fmla="*/ 1477515 h 3482342"/>
              <a:gd name="connsiteX39" fmla="*/ 10120184 w 12192000"/>
              <a:gd name="connsiteY39" fmla="*/ 1466924 h 3482342"/>
              <a:gd name="connsiteX40" fmla="*/ 10058690 w 12192000"/>
              <a:gd name="connsiteY40" fmla="*/ 1474888 h 3482342"/>
              <a:gd name="connsiteX41" fmla="*/ 10004424 w 12192000"/>
              <a:gd name="connsiteY41" fmla="*/ 1489801 h 3482342"/>
              <a:gd name="connsiteX42" fmla="*/ 9999951 w 12192000"/>
              <a:gd name="connsiteY42" fmla="*/ 1499127 h 3482342"/>
              <a:gd name="connsiteX43" fmla="*/ 9845462 w 12192000"/>
              <a:gd name="connsiteY43" fmla="*/ 1548192 h 3482342"/>
              <a:gd name="connsiteX44" fmla="*/ 9736156 w 12192000"/>
              <a:gd name="connsiteY44" fmla="*/ 1581928 h 3482342"/>
              <a:gd name="connsiteX45" fmla="*/ 9693355 w 12192000"/>
              <a:gd name="connsiteY45" fmla="*/ 1602632 h 3482342"/>
              <a:gd name="connsiteX46" fmla="*/ 9664242 w 12192000"/>
              <a:gd name="connsiteY46" fmla="*/ 1622075 h 3482342"/>
              <a:gd name="connsiteX47" fmla="*/ 9579195 w 12192000"/>
              <a:gd name="connsiteY47" fmla="*/ 1648017 h 3482342"/>
              <a:gd name="connsiteX48" fmla="*/ 9433652 w 12192000"/>
              <a:gd name="connsiteY48" fmla="*/ 1681174 h 3482342"/>
              <a:gd name="connsiteX49" fmla="*/ 9403775 w 12192000"/>
              <a:gd name="connsiteY49" fmla="*/ 1690403 h 3482342"/>
              <a:gd name="connsiteX50" fmla="*/ 9382503 w 12192000"/>
              <a:gd name="connsiteY50" fmla="*/ 1706957 h 3482342"/>
              <a:gd name="connsiteX51" fmla="*/ 9381410 w 12192000"/>
              <a:gd name="connsiteY51" fmla="*/ 1718312 h 3482342"/>
              <a:gd name="connsiteX52" fmla="*/ 9365685 w 12192000"/>
              <a:gd name="connsiteY52" fmla="*/ 1724772 h 3482342"/>
              <a:gd name="connsiteX53" fmla="*/ 9278020 w 12192000"/>
              <a:gd name="connsiteY53" fmla="*/ 1741161 h 3482342"/>
              <a:gd name="connsiteX54" fmla="*/ 9217145 w 12192000"/>
              <a:gd name="connsiteY54" fmla="*/ 1771195 h 3482342"/>
              <a:gd name="connsiteX55" fmla="*/ 8955875 w 12192000"/>
              <a:gd name="connsiteY55" fmla="*/ 1796806 h 3482342"/>
              <a:gd name="connsiteX56" fmla="*/ 8648415 w 12192000"/>
              <a:gd name="connsiteY56" fmla="*/ 1878623 h 3482342"/>
              <a:gd name="connsiteX57" fmla="*/ 8495949 w 12192000"/>
              <a:gd name="connsiteY57" fmla="*/ 1902425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41837 w 12192000"/>
              <a:gd name="connsiteY68" fmla="*/ 1840640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686657 w 12192000"/>
              <a:gd name="connsiteY74" fmla="*/ 1907344 h 3482342"/>
              <a:gd name="connsiteX75" fmla="*/ 6651330 w 12192000"/>
              <a:gd name="connsiteY75" fmla="*/ 1922921 h 3482342"/>
              <a:gd name="connsiteX76" fmla="*/ 6622958 w 12192000"/>
              <a:gd name="connsiteY76" fmla="*/ 1936255 h 3482342"/>
              <a:gd name="connsiteX77" fmla="*/ 6522602 w 12192000"/>
              <a:gd name="connsiteY77" fmla="*/ 1954133 h 3482342"/>
              <a:gd name="connsiteX78" fmla="*/ 6444344 w 12192000"/>
              <a:gd name="connsiteY78" fmla="*/ 1969663 h 3482342"/>
              <a:gd name="connsiteX79" fmla="*/ 6409626 w 12192000"/>
              <a:gd name="connsiteY79" fmla="*/ 1978846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87205 w 12192000"/>
              <a:gd name="connsiteY83" fmla="*/ 2060048 h 3482342"/>
              <a:gd name="connsiteX84" fmla="*/ 6138780 w 12192000"/>
              <a:gd name="connsiteY84" fmla="*/ 2081918 h 3482342"/>
              <a:gd name="connsiteX85" fmla="*/ 6120125 w 12192000"/>
              <a:gd name="connsiteY85" fmla="*/ 2109475 h 3482342"/>
              <a:gd name="connsiteX86" fmla="*/ 6056576 w 12192000"/>
              <a:gd name="connsiteY86" fmla="*/ 2120066 h 3482342"/>
              <a:gd name="connsiteX87" fmla="*/ 5993794 w 12192000"/>
              <a:gd name="connsiteY87" fmla="*/ 2122569 h 3482342"/>
              <a:gd name="connsiteX88" fmla="*/ 5943601 w 12192000"/>
              <a:gd name="connsiteY88" fmla="*/ 2137719 h 3482342"/>
              <a:gd name="connsiteX89" fmla="*/ 5898141 w 12192000"/>
              <a:gd name="connsiteY89" fmla="*/ 2144806 h 3482342"/>
              <a:gd name="connsiteX90" fmla="*/ 5855337 w 12192000"/>
              <a:gd name="connsiteY90" fmla="*/ 2137719 h 3482342"/>
              <a:gd name="connsiteX91" fmla="*/ 5817682 w 12192000"/>
              <a:gd name="connsiteY91" fmla="*/ 2157358 h 3482342"/>
              <a:gd name="connsiteX92" fmla="*/ 5735300 w 12192000"/>
              <a:gd name="connsiteY92" fmla="*/ 2158902 h 3482342"/>
              <a:gd name="connsiteX93" fmla="*/ 5591469 w 12192000"/>
              <a:gd name="connsiteY93" fmla="*/ 2178389 h 3482342"/>
              <a:gd name="connsiteX94" fmla="*/ 5505818 w 12192000"/>
              <a:gd name="connsiteY94" fmla="*/ 2194207 h 3482342"/>
              <a:gd name="connsiteX95" fmla="*/ 5452860 w 12192000"/>
              <a:gd name="connsiteY95" fmla="*/ 2180085 h 3482342"/>
              <a:gd name="connsiteX96" fmla="*/ 5414282 w 12192000"/>
              <a:gd name="connsiteY96" fmla="*/ 2183070 h 3482342"/>
              <a:gd name="connsiteX97" fmla="*/ 5368369 w 12192000"/>
              <a:gd name="connsiteY97" fmla="*/ 2204272 h 3482342"/>
              <a:gd name="connsiteX98" fmla="*/ 5336354 w 12192000"/>
              <a:gd name="connsiteY98" fmla="*/ 2218920 h 3482342"/>
              <a:gd name="connsiteX99" fmla="*/ 5291263 w 12192000"/>
              <a:gd name="connsiteY99" fmla="*/ 2239182 h 3482342"/>
              <a:gd name="connsiteX100" fmla="*/ 5255152 w 12192000"/>
              <a:gd name="connsiteY100" fmla="*/ 2247164 h 3482342"/>
              <a:gd name="connsiteX101" fmla="*/ 5233796 w 12192000"/>
              <a:gd name="connsiteY101" fmla="*/ 2268260 h 3482342"/>
              <a:gd name="connsiteX102" fmla="*/ 5212786 w 12192000"/>
              <a:gd name="connsiteY102" fmla="*/ 2296592 h 3482342"/>
              <a:gd name="connsiteX103" fmla="*/ 5173523 w 12192000"/>
              <a:gd name="connsiteY103" fmla="*/ 2309057 h 3482342"/>
              <a:gd name="connsiteX104" fmla="*/ 5123830 w 12192000"/>
              <a:gd name="connsiteY104" fmla="*/ 2307070 h 3482342"/>
              <a:gd name="connsiteX105" fmla="*/ 5065426 w 12192000"/>
              <a:gd name="connsiteY105" fmla="*/ 2324076 h 3482342"/>
              <a:gd name="connsiteX106" fmla="*/ 4975908 w 12192000"/>
              <a:gd name="connsiteY106" fmla="*/ 2364128 h 3482342"/>
              <a:gd name="connsiteX107" fmla="*/ 4913723 w 12192000"/>
              <a:gd name="connsiteY107" fmla="*/ 2385265 h 3482342"/>
              <a:gd name="connsiteX108" fmla="*/ 4746485 w 12192000"/>
              <a:gd name="connsiteY108" fmla="*/ 2451769 h 3482342"/>
              <a:gd name="connsiteX109" fmla="*/ 4681588 w 12192000"/>
              <a:gd name="connsiteY109" fmla="*/ 2467494 h 3482342"/>
              <a:gd name="connsiteX110" fmla="*/ 1783655 w 12192000"/>
              <a:gd name="connsiteY110" fmla="*/ 3163860 h 3482342"/>
              <a:gd name="connsiteX111" fmla="*/ 1325955 w 12192000"/>
              <a:gd name="connsiteY111" fmla="*/ 3176692 h 3482342"/>
              <a:gd name="connsiteX112" fmla="*/ 1190384 w 12192000"/>
              <a:gd name="connsiteY112" fmla="*/ 3203504 h 3482342"/>
              <a:gd name="connsiteX113" fmla="*/ 1094537 w 12192000"/>
              <a:gd name="connsiteY113" fmla="*/ 3229469 h 3482342"/>
              <a:gd name="connsiteX114" fmla="*/ 779276 w 12192000"/>
              <a:gd name="connsiteY114" fmla="*/ 3327290 h 3482342"/>
              <a:gd name="connsiteX115" fmla="*/ 600378 w 12192000"/>
              <a:gd name="connsiteY115" fmla="*/ 3335250 h 3482342"/>
              <a:gd name="connsiteX116" fmla="*/ 493457 w 12192000"/>
              <a:gd name="connsiteY116" fmla="*/ 3365044 h 3482342"/>
              <a:gd name="connsiteX117" fmla="*/ 349402 w 12192000"/>
              <a:gd name="connsiteY117" fmla="*/ 3380897 h 3482342"/>
              <a:gd name="connsiteX118" fmla="*/ 192183 w 12192000"/>
              <a:gd name="connsiteY118" fmla="*/ 3460075 h 3482342"/>
              <a:gd name="connsiteX119" fmla="*/ 46713 w 12192000"/>
              <a:gd name="connsiteY119" fmla="*/ 3462986 h 3482342"/>
              <a:gd name="connsiteX120" fmla="*/ 2765 w 12192000"/>
              <a:gd name="connsiteY120" fmla="*/ 3480770 h 3482342"/>
              <a:gd name="connsiteX121" fmla="*/ 0 w 12192000"/>
              <a:gd name="connsiteY121" fmla="*/ 3482342 h 3482342"/>
              <a:gd name="connsiteX122" fmla="*/ 0 w 12192000"/>
              <a:gd name="connsiteY12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24988 h 3482342"/>
              <a:gd name="connsiteX30" fmla="*/ 10636304 w 12192000"/>
              <a:gd name="connsiteY30" fmla="*/ 1317928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32049 h 3482342"/>
              <a:gd name="connsiteX30" fmla="*/ 10636304 w 12192000"/>
              <a:gd name="connsiteY30" fmla="*/ 1317928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32049 h 3482342"/>
              <a:gd name="connsiteX30" fmla="*/ 10639834 w 12192000"/>
              <a:gd name="connsiteY30" fmla="*/ 1324989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723900 w 12192000"/>
              <a:gd name="connsiteY29" fmla="*/ 1318642 h 3482342"/>
              <a:gd name="connsiteX30" fmla="*/ 10679906 w 12192000"/>
              <a:gd name="connsiteY30" fmla="*/ 1332049 h 3482342"/>
              <a:gd name="connsiteX31" fmla="*/ 10639834 w 12192000"/>
              <a:gd name="connsiteY31" fmla="*/ 1324989 h 3482342"/>
              <a:gd name="connsiteX32" fmla="*/ 10603863 w 12192000"/>
              <a:gd name="connsiteY32" fmla="*/ 1346886 h 3482342"/>
              <a:gd name="connsiteX33" fmla="*/ 10573203 w 12192000"/>
              <a:gd name="connsiteY33" fmla="*/ 1351996 h 3482342"/>
              <a:gd name="connsiteX34" fmla="*/ 10513263 w 12192000"/>
              <a:gd name="connsiteY34" fmla="*/ 1350756 h 3482342"/>
              <a:gd name="connsiteX35" fmla="*/ 10464012 w 12192000"/>
              <a:gd name="connsiteY35" fmla="*/ 1391778 h 3482342"/>
              <a:gd name="connsiteX36" fmla="*/ 10405409 w 12192000"/>
              <a:gd name="connsiteY36" fmla="*/ 1422789 h 3482342"/>
              <a:gd name="connsiteX37" fmla="*/ 10370530 w 12192000"/>
              <a:gd name="connsiteY37" fmla="*/ 1441596 h 3482342"/>
              <a:gd name="connsiteX38" fmla="*/ 10314361 w 12192000"/>
              <a:gd name="connsiteY38" fmla="*/ 1466924 h 3482342"/>
              <a:gd name="connsiteX39" fmla="*/ 10264922 w 12192000"/>
              <a:gd name="connsiteY39" fmla="*/ 1472107 h 3482342"/>
              <a:gd name="connsiteX40" fmla="*/ 10201385 w 12192000"/>
              <a:gd name="connsiteY40" fmla="*/ 1477515 h 3482342"/>
              <a:gd name="connsiteX41" fmla="*/ 10120184 w 12192000"/>
              <a:gd name="connsiteY41" fmla="*/ 1466924 h 3482342"/>
              <a:gd name="connsiteX42" fmla="*/ 10058690 w 12192000"/>
              <a:gd name="connsiteY42" fmla="*/ 1474888 h 3482342"/>
              <a:gd name="connsiteX43" fmla="*/ 10004424 w 12192000"/>
              <a:gd name="connsiteY43" fmla="*/ 1489801 h 3482342"/>
              <a:gd name="connsiteX44" fmla="*/ 9999951 w 12192000"/>
              <a:gd name="connsiteY44" fmla="*/ 1499127 h 3482342"/>
              <a:gd name="connsiteX45" fmla="*/ 9845462 w 12192000"/>
              <a:gd name="connsiteY45" fmla="*/ 1548192 h 3482342"/>
              <a:gd name="connsiteX46" fmla="*/ 9736156 w 12192000"/>
              <a:gd name="connsiteY46" fmla="*/ 1581928 h 3482342"/>
              <a:gd name="connsiteX47" fmla="*/ 9693355 w 12192000"/>
              <a:gd name="connsiteY47" fmla="*/ 1602632 h 3482342"/>
              <a:gd name="connsiteX48" fmla="*/ 9664242 w 12192000"/>
              <a:gd name="connsiteY48" fmla="*/ 1622075 h 3482342"/>
              <a:gd name="connsiteX49" fmla="*/ 9579195 w 12192000"/>
              <a:gd name="connsiteY49" fmla="*/ 1648017 h 3482342"/>
              <a:gd name="connsiteX50" fmla="*/ 9433652 w 12192000"/>
              <a:gd name="connsiteY50" fmla="*/ 1681174 h 3482342"/>
              <a:gd name="connsiteX51" fmla="*/ 9403775 w 12192000"/>
              <a:gd name="connsiteY51" fmla="*/ 1690403 h 3482342"/>
              <a:gd name="connsiteX52" fmla="*/ 9382503 w 12192000"/>
              <a:gd name="connsiteY52" fmla="*/ 1706957 h 3482342"/>
              <a:gd name="connsiteX53" fmla="*/ 9381410 w 12192000"/>
              <a:gd name="connsiteY53" fmla="*/ 1718312 h 3482342"/>
              <a:gd name="connsiteX54" fmla="*/ 9365685 w 12192000"/>
              <a:gd name="connsiteY54" fmla="*/ 1724772 h 3482342"/>
              <a:gd name="connsiteX55" fmla="*/ 9278020 w 12192000"/>
              <a:gd name="connsiteY55" fmla="*/ 1741161 h 3482342"/>
              <a:gd name="connsiteX56" fmla="*/ 9217145 w 12192000"/>
              <a:gd name="connsiteY56" fmla="*/ 1771195 h 3482342"/>
              <a:gd name="connsiteX57" fmla="*/ 8955875 w 12192000"/>
              <a:gd name="connsiteY57" fmla="*/ 1796806 h 3482342"/>
              <a:gd name="connsiteX58" fmla="*/ 8648415 w 12192000"/>
              <a:gd name="connsiteY58" fmla="*/ 1878623 h 3482342"/>
              <a:gd name="connsiteX59" fmla="*/ 8495949 w 12192000"/>
              <a:gd name="connsiteY59" fmla="*/ 1902425 h 3482342"/>
              <a:gd name="connsiteX60" fmla="*/ 8236214 w 12192000"/>
              <a:gd name="connsiteY60" fmla="*/ 190972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41837 w 12192000"/>
              <a:gd name="connsiteY70" fmla="*/ 1840640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686657 w 12192000"/>
              <a:gd name="connsiteY76" fmla="*/ 1907344 h 3482342"/>
              <a:gd name="connsiteX77" fmla="*/ 6651330 w 12192000"/>
              <a:gd name="connsiteY77" fmla="*/ 1922921 h 3482342"/>
              <a:gd name="connsiteX78" fmla="*/ 6622958 w 12192000"/>
              <a:gd name="connsiteY78" fmla="*/ 1936255 h 3482342"/>
              <a:gd name="connsiteX79" fmla="*/ 6522602 w 12192000"/>
              <a:gd name="connsiteY79" fmla="*/ 1954133 h 3482342"/>
              <a:gd name="connsiteX80" fmla="*/ 6444344 w 12192000"/>
              <a:gd name="connsiteY80" fmla="*/ 1969663 h 3482342"/>
              <a:gd name="connsiteX81" fmla="*/ 6409626 w 12192000"/>
              <a:gd name="connsiteY81" fmla="*/ 1978846 h 3482342"/>
              <a:gd name="connsiteX82" fmla="*/ 6333446 w 12192000"/>
              <a:gd name="connsiteY82" fmla="*/ 1997163 h 3482342"/>
              <a:gd name="connsiteX83" fmla="*/ 6294933 w 12192000"/>
              <a:gd name="connsiteY83" fmla="*/ 2019412 h 3482342"/>
              <a:gd name="connsiteX84" fmla="*/ 6238719 w 12192000"/>
              <a:gd name="connsiteY84" fmla="*/ 2042547 h 3482342"/>
              <a:gd name="connsiteX85" fmla="*/ 6187205 w 12192000"/>
              <a:gd name="connsiteY85" fmla="*/ 2060048 h 3482342"/>
              <a:gd name="connsiteX86" fmla="*/ 6138780 w 12192000"/>
              <a:gd name="connsiteY86" fmla="*/ 2081918 h 3482342"/>
              <a:gd name="connsiteX87" fmla="*/ 6120125 w 12192000"/>
              <a:gd name="connsiteY87" fmla="*/ 2109475 h 3482342"/>
              <a:gd name="connsiteX88" fmla="*/ 6056576 w 12192000"/>
              <a:gd name="connsiteY88" fmla="*/ 2120066 h 3482342"/>
              <a:gd name="connsiteX89" fmla="*/ 5993794 w 12192000"/>
              <a:gd name="connsiteY89" fmla="*/ 2122569 h 3482342"/>
              <a:gd name="connsiteX90" fmla="*/ 5943601 w 12192000"/>
              <a:gd name="connsiteY90" fmla="*/ 2137719 h 3482342"/>
              <a:gd name="connsiteX91" fmla="*/ 5898141 w 12192000"/>
              <a:gd name="connsiteY91" fmla="*/ 2144806 h 3482342"/>
              <a:gd name="connsiteX92" fmla="*/ 5855337 w 12192000"/>
              <a:gd name="connsiteY92" fmla="*/ 2137719 h 3482342"/>
              <a:gd name="connsiteX93" fmla="*/ 5817682 w 12192000"/>
              <a:gd name="connsiteY93" fmla="*/ 2157358 h 3482342"/>
              <a:gd name="connsiteX94" fmla="*/ 5735300 w 12192000"/>
              <a:gd name="connsiteY94" fmla="*/ 2158902 h 3482342"/>
              <a:gd name="connsiteX95" fmla="*/ 5591469 w 12192000"/>
              <a:gd name="connsiteY95" fmla="*/ 2178389 h 3482342"/>
              <a:gd name="connsiteX96" fmla="*/ 5505818 w 12192000"/>
              <a:gd name="connsiteY96" fmla="*/ 2194207 h 3482342"/>
              <a:gd name="connsiteX97" fmla="*/ 5452860 w 12192000"/>
              <a:gd name="connsiteY97" fmla="*/ 2180085 h 3482342"/>
              <a:gd name="connsiteX98" fmla="*/ 5414282 w 12192000"/>
              <a:gd name="connsiteY98" fmla="*/ 2183070 h 3482342"/>
              <a:gd name="connsiteX99" fmla="*/ 5368369 w 12192000"/>
              <a:gd name="connsiteY99" fmla="*/ 2204272 h 3482342"/>
              <a:gd name="connsiteX100" fmla="*/ 5336354 w 12192000"/>
              <a:gd name="connsiteY100" fmla="*/ 2218920 h 3482342"/>
              <a:gd name="connsiteX101" fmla="*/ 5291263 w 12192000"/>
              <a:gd name="connsiteY101" fmla="*/ 2239182 h 3482342"/>
              <a:gd name="connsiteX102" fmla="*/ 5255152 w 12192000"/>
              <a:gd name="connsiteY102" fmla="*/ 2247164 h 3482342"/>
              <a:gd name="connsiteX103" fmla="*/ 5233796 w 12192000"/>
              <a:gd name="connsiteY103" fmla="*/ 2268260 h 3482342"/>
              <a:gd name="connsiteX104" fmla="*/ 5212786 w 12192000"/>
              <a:gd name="connsiteY104" fmla="*/ 2296592 h 3482342"/>
              <a:gd name="connsiteX105" fmla="*/ 5173523 w 12192000"/>
              <a:gd name="connsiteY105" fmla="*/ 2309057 h 3482342"/>
              <a:gd name="connsiteX106" fmla="*/ 5123830 w 12192000"/>
              <a:gd name="connsiteY106" fmla="*/ 2307070 h 3482342"/>
              <a:gd name="connsiteX107" fmla="*/ 5065426 w 12192000"/>
              <a:gd name="connsiteY107" fmla="*/ 2324076 h 3482342"/>
              <a:gd name="connsiteX108" fmla="*/ 4975908 w 12192000"/>
              <a:gd name="connsiteY108" fmla="*/ 2364128 h 3482342"/>
              <a:gd name="connsiteX109" fmla="*/ 4913723 w 12192000"/>
              <a:gd name="connsiteY109" fmla="*/ 2385265 h 3482342"/>
              <a:gd name="connsiteX110" fmla="*/ 4746485 w 12192000"/>
              <a:gd name="connsiteY110" fmla="*/ 2451769 h 3482342"/>
              <a:gd name="connsiteX111" fmla="*/ 4681588 w 12192000"/>
              <a:gd name="connsiteY111" fmla="*/ 2467494 h 3482342"/>
              <a:gd name="connsiteX112" fmla="*/ 1783655 w 12192000"/>
              <a:gd name="connsiteY112" fmla="*/ 3163860 h 3482342"/>
              <a:gd name="connsiteX113" fmla="*/ 1325955 w 12192000"/>
              <a:gd name="connsiteY113" fmla="*/ 3176692 h 3482342"/>
              <a:gd name="connsiteX114" fmla="*/ 1190384 w 12192000"/>
              <a:gd name="connsiteY114" fmla="*/ 3203504 h 3482342"/>
              <a:gd name="connsiteX115" fmla="*/ 1094537 w 12192000"/>
              <a:gd name="connsiteY115" fmla="*/ 3229469 h 3482342"/>
              <a:gd name="connsiteX116" fmla="*/ 779276 w 12192000"/>
              <a:gd name="connsiteY116" fmla="*/ 3327290 h 3482342"/>
              <a:gd name="connsiteX117" fmla="*/ 600378 w 12192000"/>
              <a:gd name="connsiteY117" fmla="*/ 3335250 h 3482342"/>
              <a:gd name="connsiteX118" fmla="*/ 493457 w 12192000"/>
              <a:gd name="connsiteY118" fmla="*/ 3365044 h 3482342"/>
              <a:gd name="connsiteX119" fmla="*/ 349402 w 12192000"/>
              <a:gd name="connsiteY119" fmla="*/ 3380897 h 3482342"/>
              <a:gd name="connsiteX120" fmla="*/ 192183 w 12192000"/>
              <a:gd name="connsiteY120" fmla="*/ 3460075 h 3482342"/>
              <a:gd name="connsiteX121" fmla="*/ 46713 w 12192000"/>
              <a:gd name="connsiteY121" fmla="*/ 3462986 h 3482342"/>
              <a:gd name="connsiteX122" fmla="*/ 2765 w 12192000"/>
              <a:gd name="connsiteY122" fmla="*/ 3480770 h 3482342"/>
              <a:gd name="connsiteX123" fmla="*/ 0 w 12192000"/>
              <a:gd name="connsiteY123" fmla="*/ 3482342 h 3482342"/>
              <a:gd name="connsiteX124" fmla="*/ 0 w 12192000"/>
              <a:gd name="connsiteY12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79242 w 12192000"/>
              <a:gd name="connsiteY27" fmla="*/ 1269215 h 3482342"/>
              <a:gd name="connsiteX28" fmla="*/ 10850998 w 12192000"/>
              <a:gd name="connsiteY28" fmla="*/ 1269215 h 3482342"/>
              <a:gd name="connsiteX29" fmla="*/ 10815658 w 12192000"/>
              <a:gd name="connsiteY29" fmla="*/ 1287849 h 3482342"/>
              <a:gd name="connsiteX30" fmla="*/ 10723900 w 12192000"/>
              <a:gd name="connsiteY30" fmla="*/ 1318642 h 3482342"/>
              <a:gd name="connsiteX31" fmla="*/ 10679906 w 12192000"/>
              <a:gd name="connsiteY31" fmla="*/ 1332049 h 3482342"/>
              <a:gd name="connsiteX32" fmla="*/ 10639834 w 12192000"/>
              <a:gd name="connsiteY32" fmla="*/ 1324989 h 3482342"/>
              <a:gd name="connsiteX33" fmla="*/ 10603863 w 12192000"/>
              <a:gd name="connsiteY33" fmla="*/ 1346886 h 3482342"/>
              <a:gd name="connsiteX34" fmla="*/ 10573203 w 12192000"/>
              <a:gd name="connsiteY34" fmla="*/ 1351996 h 3482342"/>
              <a:gd name="connsiteX35" fmla="*/ 10513263 w 12192000"/>
              <a:gd name="connsiteY35" fmla="*/ 1350756 h 3482342"/>
              <a:gd name="connsiteX36" fmla="*/ 10464012 w 12192000"/>
              <a:gd name="connsiteY36" fmla="*/ 1391778 h 3482342"/>
              <a:gd name="connsiteX37" fmla="*/ 10405409 w 12192000"/>
              <a:gd name="connsiteY37" fmla="*/ 1422789 h 3482342"/>
              <a:gd name="connsiteX38" fmla="*/ 10370530 w 12192000"/>
              <a:gd name="connsiteY38" fmla="*/ 1441596 h 3482342"/>
              <a:gd name="connsiteX39" fmla="*/ 10314361 w 12192000"/>
              <a:gd name="connsiteY39" fmla="*/ 1466924 h 3482342"/>
              <a:gd name="connsiteX40" fmla="*/ 10264922 w 12192000"/>
              <a:gd name="connsiteY40" fmla="*/ 1472107 h 3482342"/>
              <a:gd name="connsiteX41" fmla="*/ 10201385 w 12192000"/>
              <a:gd name="connsiteY41" fmla="*/ 1477515 h 3482342"/>
              <a:gd name="connsiteX42" fmla="*/ 10120184 w 12192000"/>
              <a:gd name="connsiteY42" fmla="*/ 1466924 h 3482342"/>
              <a:gd name="connsiteX43" fmla="*/ 10058690 w 12192000"/>
              <a:gd name="connsiteY43" fmla="*/ 1474888 h 3482342"/>
              <a:gd name="connsiteX44" fmla="*/ 10004424 w 12192000"/>
              <a:gd name="connsiteY44" fmla="*/ 1489801 h 3482342"/>
              <a:gd name="connsiteX45" fmla="*/ 9999951 w 12192000"/>
              <a:gd name="connsiteY45" fmla="*/ 1499127 h 3482342"/>
              <a:gd name="connsiteX46" fmla="*/ 9845462 w 12192000"/>
              <a:gd name="connsiteY46" fmla="*/ 1548192 h 3482342"/>
              <a:gd name="connsiteX47" fmla="*/ 9736156 w 12192000"/>
              <a:gd name="connsiteY47" fmla="*/ 1581928 h 3482342"/>
              <a:gd name="connsiteX48" fmla="*/ 9693355 w 12192000"/>
              <a:gd name="connsiteY48" fmla="*/ 1602632 h 3482342"/>
              <a:gd name="connsiteX49" fmla="*/ 9664242 w 12192000"/>
              <a:gd name="connsiteY49" fmla="*/ 1622075 h 3482342"/>
              <a:gd name="connsiteX50" fmla="*/ 9579195 w 12192000"/>
              <a:gd name="connsiteY50" fmla="*/ 1648017 h 3482342"/>
              <a:gd name="connsiteX51" fmla="*/ 9433652 w 12192000"/>
              <a:gd name="connsiteY51" fmla="*/ 1681174 h 3482342"/>
              <a:gd name="connsiteX52" fmla="*/ 9403775 w 12192000"/>
              <a:gd name="connsiteY52" fmla="*/ 1690403 h 3482342"/>
              <a:gd name="connsiteX53" fmla="*/ 9382503 w 12192000"/>
              <a:gd name="connsiteY53" fmla="*/ 1706957 h 3482342"/>
              <a:gd name="connsiteX54" fmla="*/ 9381410 w 12192000"/>
              <a:gd name="connsiteY54" fmla="*/ 1718312 h 3482342"/>
              <a:gd name="connsiteX55" fmla="*/ 9365685 w 12192000"/>
              <a:gd name="connsiteY55" fmla="*/ 1724772 h 3482342"/>
              <a:gd name="connsiteX56" fmla="*/ 9278020 w 12192000"/>
              <a:gd name="connsiteY56" fmla="*/ 1741161 h 3482342"/>
              <a:gd name="connsiteX57" fmla="*/ 9217145 w 12192000"/>
              <a:gd name="connsiteY57" fmla="*/ 1771195 h 3482342"/>
              <a:gd name="connsiteX58" fmla="*/ 8955875 w 12192000"/>
              <a:gd name="connsiteY58" fmla="*/ 1796806 h 3482342"/>
              <a:gd name="connsiteX59" fmla="*/ 8648415 w 12192000"/>
              <a:gd name="connsiteY59" fmla="*/ 1878623 h 3482342"/>
              <a:gd name="connsiteX60" fmla="*/ 8495949 w 12192000"/>
              <a:gd name="connsiteY60" fmla="*/ 1902425 h 3482342"/>
              <a:gd name="connsiteX61" fmla="*/ 8236214 w 12192000"/>
              <a:gd name="connsiteY61" fmla="*/ 190972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41837 w 12192000"/>
              <a:gd name="connsiteY71" fmla="*/ 1840640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686657 w 12192000"/>
              <a:gd name="connsiteY77" fmla="*/ 1907344 h 3482342"/>
              <a:gd name="connsiteX78" fmla="*/ 6651330 w 12192000"/>
              <a:gd name="connsiteY78" fmla="*/ 1922921 h 3482342"/>
              <a:gd name="connsiteX79" fmla="*/ 6622958 w 12192000"/>
              <a:gd name="connsiteY79" fmla="*/ 1936255 h 3482342"/>
              <a:gd name="connsiteX80" fmla="*/ 6522602 w 12192000"/>
              <a:gd name="connsiteY80" fmla="*/ 1954133 h 3482342"/>
              <a:gd name="connsiteX81" fmla="*/ 6444344 w 12192000"/>
              <a:gd name="connsiteY81" fmla="*/ 1969663 h 3482342"/>
              <a:gd name="connsiteX82" fmla="*/ 6409626 w 12192000"/>
              <a:gd name="connsiteY82" fmla="*/ 1978846 h 3482342"/>
              <a:gd name="connsiteX83" fmla="*/ 6333446 w 12192000"/>
              <a:gd name="connsiteY83" fmla="*/ 1997163 h 3482342"/>
              <a:gd name="connsiteX84" fmla="*/ 6294933 w 12192000"/>
              <a:gd name="connsiteY84" fmla="*/ 2019412 h 3482342"/>
              <a:gd name="connsiteX85" fmla="*/ 6238719 w 12192000"/>
              <a:gd name="connsiteY85" fmla="*/ 2042547 h 3482342"/>
              <a:gd name="connsiteX86" fmla="*/ 6187205 w 12192000"/>
              <a:gd name="connsiteY86" fmla="*/ 2060048 h 3482342"/>
              <a:gd name="connsiteX87" fmla="*/ 6138780 w 12192000"/>
              <a:gd name="connsiteY87" fmla="*/ 2081918 h 3482342"/>
              <a:gd name="connsiteX88" fmla="*/ 6120125 w 12192000"/>
              <a:gd name="connsiteY88" fmla="*/ 2109475 h 3482342"/>
              <a:gd name="connsiteX89" fmla="*/ 6056576 w 12192000"/>
              <a:gd name="connsiteY89" fmla="*/ 2120066 h 3482342"/>
              <a:gd name="connsiteX90" fmla="*/ 5993794 w 12192000"/>
              <a:gd name="connsiteY90" fmla="*/ 2122569 h 3482342"/>
              <a:gd name="connsiteX91" fmla="*/ 5943601 w 12192000"/>
              <a:gd name="connsiteY91" fmla="*/ 2137719 h 3482342"/>
              <a:gd name="connsiteX92" fmla="*/ 5898141 w 12192000"/>
              <a:gd name="connsiteY92" fmla="*/ 2144806 h 3482342"/>
              <a:gd name="connsiteX93" fmla="*/ 5855337 w 12192000"/>
              <a:gd name="connsiteY93" fmla="*/ 2137719 h 3482342"/>
              <a:gd name="connsiteX94" fmla="*/ 5817682 w 12192000"/>
              <a:gd name="connsiteY94" fmla="*/ 2157358 h 3482342"/>
              <a:gd name="connsiteX95" fmla="*/ 5735300 w 12192000"/>
              <a:gd name="connsiteY95" fmla="*/ 2158902 h 3482342"/>
              <a:gd name="connsiteX96" fmla="*/ 5591469 w 12192000"/>
              <a:gd name="connsiteY96" fmla="*/ 2178389 h 3482342"/>
              <a:gd name="connsiteX97" fmla="*/ 5505818 w 12192000"/>
              <a:gd name="connsiteY97" fmla="*/ 2194207 h 3482342"/>
              <a:gd name="connsiteX98" fmla="*/ 5452860 w 12192000"/>
              <a:gd name="connsiteY98" fmla="*/ 2180085 h 3482342"/>
              <a:gd name="connsiteX99" fmla="*/ 5414282 w 12192000"/>
              <a:gd name="connsiteY99" fmla="*/ 2183070 h 3482342"/>
              <a:gd name="connsiteX100" fmla="*/ 5368369 w 12192000"/>
              <a:gd name="connsiteY100" fmla="*/ 2204272 h 3482342"/>
              <a:gd name="connsiteX101" fmla="*/ 5336354 w 12192000"/>
              <a:gd name="connsiteY101" fmla="*/ 2218920 h 3482342"/>
              <a:gd name="connsiteX102" fmla="*/ 5291263 w 12192000"/>
              <a:gd name="connsiteY102" fmla="*/ 2239182 h 3482342"/>
              <a:gd name="connsiteX103" fmla="*/ 5255152 w 12192000"/>
              <a:gd name="connsiteY103" fmla="*/ 2247164 h 3482342"/>
              <a:gd name="connsiteX104" fmla="*/ 5233796 w 12192000"/>
              <a:gd name="connsiteY104" fmla="*/ 2268260 h 3482342"/>
              <a:gd name="connsiteX105" fmla="*/ 5212786 w 12192000"/>
              <a:gd name="connsiteY105" fmla="*/ 2296592 h 3482342"/>
              <a:gd name="connsiteX106" fmla="*/ 5173523 w 12192000"/>
              <a:gd name="connsiteY106" fmla="*/ 2309057 h 3482342"/>
              <a:gd name="connsiteX107" fmla="*/ 5123830 w 12192000"/>
              <a:gd name="connsiteY107" fmla="*/ 2307070 h 3482342"/>
              <a:gd name="connsiteX108" fmla="*/ 5065426 w 12192000"/>
              <a:gd name="connsiteY108" fmla="*/ 2324076 h 3482342"/>
              <a:gd name="connsiteX109" fmla="*/ 4975908 w 12192000"/>
              <a:gd name="connsiteY109" fmla="*/ 2364128 h 3482342"/>
              <a:gd name="connsiteX110" fmla="*/ 4913723 w 12192000"/>
              <a:gd name="connsiteY110" fmla="*/ 2385265 h 3482342"/>
              <a:gd name="connsiteX111" fmla="*/ 4746485 w 12192000"/>
              <a:gd name="connsiteY111" fmla="*/ 2451769 h 3482342"/>
              <a:gd name="connsiteX112" fmla="*/ 4681588 w 12192000"/>
              <a:gd name="connsiteY112" fmla="*/ 2467494 h 3482342"/>
              <a:gd name="connsiteX113" fmla="*/ 1783655 w 12192000"/>
              <a:gd name="connsiteY113" fmla="*/ 3163860 h 3482342"/>
              <a:gd name="connsiteX114" fmla="*/ 1325955 w 12192000"/>
              <a:gd name="connsiteY114" fmla="*/ 3176692 h 3482342"/>
              <a:gd name="connsiteX115" fmla="*/ 1190384 w 12192000"/>
              <a:gd name="connsiteY115" fmla="*/ 3203504 h 3482342"/>
              <a:gd name="connsiteX116" fmla="*/ 1094537 w 12192000"/>
              <a:gd name="connsiteY116" fmla="*/ 3229469 h 3482342"/>
              <a:gd name="connsiteX117" fmla="*/ 779276 w 12192000"/>
              <a:gd name="connsiteY117" fmla="*/ 3327290 h 3482342"/>
              <a:gd name="connsiteX118" fmla="*/ 600378 w 12192000"/>
              <a:gd name="connsiteY118" fmla="*/ 3335250 h 3482342"/>
              <a:gd name="connsiteX119" fmla="*/ 493457 w 12192000"/>
              <a:gd name="connsiteY119" fmla="*/ 3365044 h 3482342"/>
              <a:gd name="connsiteX120" fmla="*/ 349402 w 12192000"/>
              <a:gd name="connsiteY120" fmla="*/ 3380897 h 3482342"/>
              <a:gd name="connsiteX121" fmla="*/ 192183 w 12192000"/>
              <a:gd name="connsiteY121" fmla="*/ 3460075 h 3482342"/>
              <a:gd name="connsiteX122" fmla="*/ 46713 w 12192000"/>
              <a:gd name="connsiteY122" fmla="*/ 3462986 h 3482342"/>
              <a:gd name="connsiteX123" fmla="*/ 2765 w 12192000"/>
              <a:gd name="connsiteY123" fmla="*/ 3480770 h 3482342"/>
              <a:gd name="connsiteX124" fmla="*/ 0 w 12192000"/>
              <a:gd name="connsiteY124" fmla="*/ 3482342 h 3482342"/>
              <a:gd name="connsiteX125" fmla="*/ 0 w 12192000"/>
              <a:gd name="connsiteY12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14361 w 12192000"/>
              <a:gd name="connsiteY40" fmla="*/ 1466924 h 3482342"/>
              <a:gd name="connsiteX41" fmla="*/ 10264922 w 12192000"/>
              <a:gd name="connsiteY41" fmla="*/ 1472107 h 3482342"/>
              <a:gd name="connsiteX42" fmla="*/ 10201385 w 12192000"/>
              <a:gd name="connsiteY42" fmla="*/ 1477515 h 3482342"/>
              <a:gd name="connsiteX43" fmla="*/ 10120184 w 12192000"/>
              <a:gd name="connsiteY43" fmla="*/ 1466924 h 3482342"/>
              <a:gd name="connsiteX44" fmla="*/ 10058690 w 12192000"/>
              <a:gd name="connsiteY44" fmla="*/ 1474888 h 3482342"/>
              <a:gd name="connsiteX45" fmla="*/ 10004424 w 12192000"/>
              <a:gd name="connsiteY45" fmla="*/ 1489801 h 3482342"/>
              <a:gd name="connsiteX46" fmla="*/ 9999951 w 12192000"/>
              <a:gd name="connsiteY46" fmla="*/ 1499127 h 3482342"/>
              <a:gd name="connsiteX47" fmla="*/ 9845462 w 12192000"/>
              <a:gd name="connsiteY47" fmla="*/ 1548192 h 3482342"/>
              <a:gd name="connsiteX48" fmla="*/ 9736156 w 12192000"/>
              <a:gd name="connsiteY48" fmla="*/ 1581928 h 3482342"/>
              <a:gd name="connsiteX49" fmla="*/ 9693355 w 12192000"/>
              <a:gd name="connsiteY49" fmla="*/ 1602632 h 3482342"/>
              <a:gd name="connsiteX50" fmla="*/ 9664242 w 12192000"/>
              <a:gd name="connsiteY50" fmla="*/ 1622075 h 3482342"/>
              <a:gd name="connsiteX51" fmla="*/ 9579195 w 12192000"/>
              <a:gd name="connsiteY51" fmla="*/ 1648017 h 3482342"/>
              <a:gd name="connsiteX52" fmla="*/ 9433652 w 12192000"/>
              <a:gd name="connsiteY52" fmla="*/ 1681174 h 3482342"/>
              <a:gd name="connsiteX53" fmla="*/ 9403775 w 12192000"/>
              <a:gd name="connsiteY53" fmla="*/ 1690403 h 3482342"/>
              <a:gd name="connsiteX54" fmla="*/ 9382503 w 12192000"/>
              <a:gd name="connsiteY54" fmla="*/ 1706957 h 3482342"/>
              <a:gd name="connsiteX55" fmla="*/ 9381410 w 12192000"/>
              <a:gd name="connsiteY55" fmla="*/ 1718312 h 3482342"/>
              <a:gd name="connsiteX56" fmla="*/ 9365685 w 12192000"/>
              <a:gd name="connsiteY56" fmla="*/ 1724772 h 3482342"/>
              <a:gd name="connsiteX57" fmla="*/ 9278020 w 12192000"/>
              <a:gd name="connsiteY57" fmla="*/ 1741161 h 3482342"/>
              <a:gd name="connsiteX58" fmla="*/ 9217145 w 12192000"/>
              <a:gd name="connsiteY58" fmla="*/ 1771195 h 3482342"/>
              <a:gd name="connsiteX59" fmla="*/ 8955875 w 12192000"/>
              <a:gd name="connsiteY59" fmla="*/ 1796806 h 3482342"/>
              <a:gd name="connsiteX60" fmla="*/ 8648415 w 12192000"/>
              <a:gd name="connsiteY60" fmla="*/ 1878623 h 3482342"/>
              <a:gd name="connsiteX61" fmla="*/ 8495949 w 12192000"/>
              <a:gd name="connsiteY61" fmla="*/ 1902425 h 3482342"/>
              <a:gd name="connsiteX62" fmla="*/ 8236214 w 12192000"/>
              <a:gd name="connsiteY62" fmla="*/ 1909725 h 3482342"/>
              <a:gd name="connsiteX63" fmla="*/ 8132104 w 12192000"/>
              <a:gd name="connsiteY63" fmla="*/ 1895727 h 3482342"/>
              <a:gd name="connsiteX64" fmla="*/ 7918078 w 12192000"/>
              <a:gd name="connsiteY64" fmla="*/ 1862668 h 3482342"/>
              <a:gd name="connsiteX65" fmla="*/ 7817899 w 12192000"/>
              <a:gd name="connsiteY65" fmla="*/ 1862176 h 3482342"/>
              <a:gd name="connsiteX66" fmla="*/ 7768994 w 12192000"/>
              <a:gd name="connsiteY66" fmla="*/ 1855721 h 3482342"/>
              <a:gd name="connsiteX67" fmla="*/ 7618027 w 12192000"/>
              <a:gd name="connsiteY67" fmla="*/ 1830959 h 3482342"/>
              <a:gd name="connsiteX68" fmla="*/ 7449425 w 12192000"/>
              <a:gd name="connsiteY68" fmla="*/ 1810910 h 3482342"/>
              <a:gd name="connsiteX69" fmla="*/ 7342915 w 12192000"/>
              <a:gd name="connsiteY69" fmla="*/ 1819827 h 3482342"/>
              <a:gd name="connsiteX70" fmla="*/ 7255191 w 12192000"/>
              <a:gd name="connsiteY70" fmla="*/ 1834354 h 3482342"/>
              <a:gd name="connsiteX71" fmla="*/ 7131205 w 12192000"/>
              <a:gd name="connsiteY71" fmla="*/ 1845557 h 3482342"/>
              <a:gd name="connsiteX72" fmla="*/ 6941837 w 12192000"/>
              <a:gd name="connsiteY72" fmla="*/ 1840640 h 3482342"/>
              <a:gd name="connsiteX73" fmla="*/ 6837145 w 12192000"/>
              <a:gd name="connsiteY73" fmla="*/ 1870724 h 3482342"/>
              <a:gd name="connsiteX74" fmla="*/ 6753991 w 12192000"/>
              <a:gd name="connsiteY74" fmla="*/ 1860969 h 3482342"/>
              <a:gd name="connsiteX75" fmla="*/ 6727754 w 12192000"/>
              <a:gd name="connsiteY75" fmla="*/ 1882372 h 3482342"/>
              <a:gd name="connsiteX76" fmla="*/ 6723371 w 12192000"/>
              <a:gd name="connsiteY76" fmla="*/ 1886494 h 3482342"/>
              <a:gd name="connsiteX77" fmla="*/ 6702779 w 12192000"/>
              <a:gd name="connsiteY77" fmla="*/ 1893601 h 3482342"/>
              <a:gd name="connsiteX78" fmla="*/ 6686657 w 12192000"/>
              <a:gd name="connsiteY78" fmla="*/ 1907344 h 3482342"/>
              <a:gd name="connsiteX79" fmla="*/ 6651330 w 12192000"/>
              <a:gd name="connsiteY79" fmla="*/ 1922921 h 3482342"/>
              <a:gd name="connsiteX80" fmla="*/ 6622958 w 12192000"/>
              <a:gd name="connsiteY80" fmla="*/ 1936255 h 3482342"/>
              <a:gd name="connsiteX81" fmla="*/ 6522602 w 12192000"/>
              <a:gd name="connsiteY81" fmla="*/ 1954133 h 3482342"/>
              <a:gd name="connsiteX82" fmla="*/ 6444344 w 12192000"/>
              <a:gd name="connsiteY82" fmla="*/ 1969663 h 3482342"/>
              <a:gd name="connsiteX83" fmla="*/ 6409626 w 12192000"/>
              <a:gd name="connsiteY83" fmla="*/ 1978846 h 3482342"/>
              <a:gd name="connsiteX84" fmla="*/ 6333446 w 12192000"/>
              <a:gd name="connsiteY84" fmla="*/ 1997163 h 3482342"/>
              <a:gd name="connsiteX85" fmla="*/ 6294933 w 12192000"/>
              <a:gd name="connsiteY85" fmla="*/ 2019412 h 3482342"/>
              <a:gd name="connsiteX86" fmla="*/ 6238719 w 12192000"/>
              <a:gd name="connsiteY86" fmla="*/ 2042547 h 3482342"/>
              <a:gd name="connsiteX87" fmla="*/ 6187205 w 12192000"/>
              <a:gd name="connsiteY87" fmla="*/ 2060048 h 3482342"/>
              <a:gd name="connsiteX88" fmla="*/ 6138780 w 12192000"/>
              <a:gd name="connsiteY88" fmla="*/ 2081918 h 3482342"/>
              <a:gd name="connsiteX89" fmla="*/ 6120125 w 12192000"/>
              <a:gd name="connsiteY89" fmla="*/ 2109475 h 3482342"/>
              <a:gd name="connsiteX90" fmla="*/ 6056576 w 12192000"/>
              <a:gd name="connsiteY90" fmla="*/ 2120066 h 3482342"/>
              <a:gd name="connsiteX91" fmla="*/ 5993794 w 12192000"/>
              <a:gd name="connsiteY91" fmla="*/ 2122569 h 3482342"/>
              <a:gd name="connsiteX92" fmla="*/ 5943601 w 12192000"/>
              <a:gd name="connsiteY92" fmla="*/ 2137719 h 3482342"/>
              <a:gd name="connsiteX93" fmla="*/ 5898141 w 12192000"/>
              <a:gd name="connsiteY93" fmla="*/ 2144806 h 3482342"/>
              <a:gd name="connsiteX94" fmla="*/ 5855337 w 12192000"/>
              <a:gd name="connsiteY94" fmla="*/ 2137719 h 3482342"/>
              <a:gd name="connsiteX95" fmla="*/ 5817682 w 12192000"/>
              <a:gd name="connsiteY95" fmla="*/ 2157358 h 3482342"/>
              <a:gd name="connsiteX96" fmla="*/ 5735300 w 12192000"/>
              <a:gd name="connsiteY96" fmla="*/ 2158902 h 3482342"/>
              <a:gd name="connsiteX97" fmla="*/ 5591469 w 12192000"/>
              <a:gd name="connsiteY97" fmla="*/ 2178389 h 3482342"/>
              <a:gd name="connsiteX98" fmla="*/ 5505818 w 12192000"/>
              <a:gd name="connsiteY98" fmla="*/ 2194207 h 3482342"/>
              <a:gd name="connsiteX99" fmla="*/ 5452860 w 12192000"/>
              <a:gd name="connsiteY99" fmla="*/ 2180085 h 3482342"/>
              <a:gd name="connsiteX100" fmla="*/ 5414282 w 12192000"/>
              <a:gd name="connsiteY100" fmla="*/ 2183070 h 3482342"/>
              <a:gd name="connsiteX101" fmla="*/ 5368369 w 12192000"/>
              <a:gd name="connsiteY101" fmla="*/ 2204272 h 3482342"/>
              <a:gd name="connsiteX102" fmla="*/ 5336354 w 12192000"/>
              <a:gd name="connsiteY102" fmla="*/ 2218920 h 3482342"/>
              <a:gd name="connsiteX103" fmla="*/ 5291263 w 12192000"/>
              <a:gd name="connsiteY103" fmla="*/ 2239182 h 3482342"/>
              <a:gd name="connsiteX104" fmla="*/ 5255152 w 12192000"/>
              <a:gd name="connsiteY104" fmla="*/ 2247164 h 3482342"/>
              <a:gd name="connsiteX105" fmla="*/ 5233796 w 12192000"/>
              <a:gd name="connsiteY105" fmla="*/ 2268260 h 3482342"/>
              <a:gd name="connsiteX106" fmla="*/ 5212786 w 12192000"/>
              <a:gd name="connsiteY106" fmla="*/ 2296592 h 3482342"/>
              <a:gd name="connsiteX107" fmla="*/ 5173523 w 12192000"/>
              <a:gd name="connsiteY107" fmla="*/ 2309057 h 3482342"/>
              <a:gd name="connsiteX108" fmla="*/ 5123830 w 12192000"/>
              <a:gd name="connsiteY108" fmla="*/ 2307070 h 3482342"/>
              <a:gd name="connsiteX109" fmla="*/ 5065426 w 12192000"/>
              <a:gd name="connsiteY109" fmla="*/ 2324076 h 3482342"/>
              <a:gd name="connsiteX110" fmla="*/ 4975908 w 12192000"/>
              <a:gd name="connsiteY110" fmla="*/ 2364128 h 3482342"/>
              <a:gd name="connsiteX111" fmla="*/ 4913723 w 12192000"/>
              <a:gd name="connsiteY111" fmla="*/ 2385265 h 3482342"/>
              <a:gd name="connsiteX112" fmla="*/ 4746485 w 12192000"/>
              <a:gd name="connsiteY112" fmla="*/ 2451769 h 3482342"/>
              <a:gd name="connsiteX113" fmla="*/ 4681588 w 12192000"/>
              <a:gd name="connsiteY113" fmla="*/ 2467494 h 3482342"/>
              <a:gd name="connsiteX114" fmla="*/ 1783655 w 12192000"/>
              <a:gd name="connsiteY114" fmla="*/ 3163860 h 3482342"/>
              <a:gd name="connsiteX115" fmla="*/ 1325955 w 12192000"/>
              <a:gd name="connsiteY115" fmla="*/ 3176692 h 3482342"/>
              <a:gd name="connsiteX116" fmla="*/ 1190384 w 12192000"/>
              <a:gd name="connsiteY116" fmla="*/ 3203504 h 3482342"/>
              <a:gd name="connsiteX117" fmla="*/ 1094537 w 12192000"/>
              <a:gd name="connsiteY117" fmla="*/ 3229469 h 3482342"/>
              <a:gd name="connsiteX118" fmla="*/ 779276 w 12192000"/>
              <a:gd name="connsiteY118" fmla="*/ 3327290 h 3482342"/>
              <a:gd name="connsiteX119" fmla="*/ 600378 w 12192000"/>
              <a:gd name="connsiteY119" fmla="*/ 3335250 h 3482342"/>
              <a:gd name="connsiteX120" fmla="*/ 493457 w 12192000"/>
              <a:gd name="connsiteY120" fmla="*/ 3365044 h 3482342"/>
              <a:gd name="connsiteX121" fmla="*/ 349402 w 12192000"/>
              <a:gd name="connsiteY121" fmla="*/ 3380897 h 3482342"/>
              <a:gd name="connsiteX122" fmla="*/ 192183 w 12192000"/>
              <a:gd name="connsiteY122" fmla="*/ 3460075 h 3482342"/>
              <a:gd name="connsiteX123" fmla="*/ 46713 w 12192000"/>
              <a:gd name="connsiteY123" fmla="*/ 3462986 h 3482342"/>
              <a:gd name="connsiteX124" fmla="*/ 2765 w 12192000"/>
              <a:gd name="connsiteY124" fmla="*/ 3480770 h 3482342"/>
              <a:gd name="connsiteX125" fmla="*/ 0 w 12192000"/>
              <a:gd name="connsiteY125" fmla="*/ 3482342 h 3482342"/>
              <a:gd name="connsiteX126" fmla="*/ 0 w 12192000"/>
              <a:gd name="connsiteY12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01385 w 12192000"/>
              <a:gd name="connsiteY42" fmla="*/ 1477515 h 3482342"/>
              <a:gd name="connsiteX43" fmla="*/ 10120184 w 12192000"/>
              <a:gd name="connsiteY43" fmla="*/ 1466924 h 3482342"/>
              <a:gd name="connsiteX44" fmla="*/ 10058690 w 12192000"/>
              <a:gd name="connsiteY44" fmla="*/ 1474888 h 3482342"/>
              <a:gd name="connsiteX45" fmla="*/ 10004424 w 12192000"/>
              <a:gd name="connsiteY45" fmla="*/ 1489801 h 3482342"/>
              <a:gd name="connsiteX46" fmla="*/ 9999951 w 12192000"/>
              <a:gd name="connsiteY46" fmla="*/ 1499127 h 3482342"/>
              <a:gd name="connsiteX47" fmla="*/ 9845462 w 12192000"/>
              <a:gd name="connsiteY47" fmla="*/ 1548192 h 3482342"/>
              <a:gd name="connsiteX48" fmla="*/ 9736156 w 12192000"/>
              <a:gd name="connsiteY48" fmla="*/ 1581928 h 3482342"/>
              <a:gd name="connsiteX49" fmla="*/ 9693355 w 12192000"/>
              <a:gd name="connsiteY49" fmla="*/ 1602632 h 3482342"/>
              <a:gd name="connsiteX50" fmla="*/ 9664242 w 12192000"/>
              <a:gd name="connsiteY50" fmla="*/ 1622075 h 3482342"/>
              <a:gd name="connsiteX51" fmla="*/ 9579195 w 12192000"/>
              <a:gd name="connsiteY51" fmla="*/ 1648017 h 3482342"/>
              <a:gd name="connsiteX52" fmla="*/ 9433652 w 12192000"/>
              <a:gd name="connsiteY52" fmla="*/ 1681174 h 3482342"/>
              <a:gd name="connsiteX53" fmla="*/ 9403775 w 12192000"/>
              <a:gd name="connsiteY53" fmla="*/ 1690403 h 3482342"/>
              <a:gd name="connsiteX54" fmla="*/ 9382503 w 12192000"/>
              <a:gd name="connsiteY54" fmla="*/ 1706957 h 3482342"/>
              <a:gd name="connsiteX55" fmla="*/ 9381410 w 12192000"/>
              <a:gd name="connsiteY55" fmla="*/ 1718312 h 3482342"/>
              <a:gd name="connsiteX56" fmla="*/ 9365685 w 12192000"/>
              <a:gd name="connsiteY56" fmla="*/ 1724772 h 3482342"/>
              <a:gd name="connsiteX57" fmla="*/ 9278020 w 12192000"/>
              <a:gd name="connsiteY57" fmla="*/ 1741161 h 3482342"/>
              <a:gd name="connsiteX58" fmla="*/ 9217145 w 12192000"/>
              <a:gd name="connsiteY58" fmla="*/ 1771195 h 3482342"/>
              <a:gd name="connsiteX59" fmla="*/ 8955875 w 12192000"/>
              <a:gd name="connsiteY59" fmla="*/ 1796806 h 3482342"/>
              <a:gd name="connsiteX60" fmla="*/ 8648415 w 12192000"/>
              <a:gd name="connsiteY60" fmla="*/ 1878623 h 3482342"/>
              <a:gd name="connsiteX61" fmla="*/ 8495949 w 12192000"/>
              <a:gd name="connsiteY61" fmla="*/ 1902425 h 3482342"/>
              <a:gd name="connsiteX62" fmla="*/ 8236214 w 12192000"/>
              <a:gd name="connsiteY62" fmla="*/ 1909725 h 3482342"/>
              <a:gd name="connsiteX63" fmla="*/ 8132104 w 12192000"/>
              <a:gd name="connsiteY63" fmla="*/ 1895727 h 3482342"/>
              <a:gd name="connsiteX64" fmla="*/ 7918078 w 12192000"/>
              <a:gd name="connsiteY64" fmla="*/ 1862668 h 3482342"/>
              <a:gd name="connsiteX65" fmla="*/ 7817899 w 12192000"/>
              <a:gd name="connsiteY65" fmla="*/ 1862176 h 3482342"/>
              <a:gd name="connsiteX66" fmla="*/ 7768994 w 12192000"/>
              <a:gd name="connsiteY66" fmla="*/ 1855721 h 3482342"/>
              <a:gd name="connsiteX67" fmla="*/ 7618027 w 12192000"/>
              <a:gd name="connsiteY67" fmla="*/ 1830959 h 3482342"/>
              <a:gd name="connsiteX68" fmla="*/ 7449425 w 12192000"/>
              <a:gd name="connsiteY68" fmla="*/ 1810910 h 3482342"/>
              <a:gd name="connsiteX69" fmla="*/ 7342915 w 12192000"/>
              <a:gd name="connsiteY69" fmla="*/ 1819827 h 3482342"/>
              <a:gd name="connsiteX70" fmla="*/ 7255191 w 12192000"/>
              <a:gd name="connsiteY70" fmla="*/ 1834354 h 3482342"/>
              <a:gd name="connsiteX71" fmla="*/ 7131205 w 12192000"/>
              <a:gd name="connsiteY71" fmla="*/ 1845557 h 3482342"/>
              <a:gd name="connsiteX72" fmla="*/ 6941837 w 12192000"/>
              <a:gd name="connsiteY72" fmla="*/ 1840640 h 3482342"/>
              <a:gd name="connsiteX73" fmla="*/ 6837145 w 12192000"/>
              <a:gd name="connsiteY73" fmla="*/ 1870724 h 3482342"/>
              <a:gd name="connsiteX74" fmla="*/ 6753991 w 12192000"/>
              <a:gd name="connsiteY74" fmla="*/ 1860969 h 3482342"/>
              <a:gd name="connsiteX75" fmla="*/ 6727754 w 12192000"/>
              <a:gd name="connsiteY75" fmla="*/ 1882372 h 3482342"/>
              <a:gd name="connsiteX76" fmla="*/ 6723371 w 12192000"/>
              <a:gd name="connsiteY76" fmla="*/ 1886494 h 3482342"/>
              <a:gd name="connsiteX77" fmla="*/ 6702779 w 12192000"/>
              <a:gd name="connsiteY77" fmla="*/ 1893601 h 3482342"/>
              <a:gd name="connsiteX78" fmla="*/ 6686657 w 12192000"/>
              <a:gd name="connsiteY78" fmla="*/ 1907344 h 3482342"/>
              <a:gd name="connsiteX79" fmla="*/ 6651330 w 12192000"/>
              <a:gd name="connsiteY79" fmla="*/ 1922921 h 3482342"/>
              <a:gd name="connsiteX80" fmla="*/ 6622958 w 12192000"/>
              <a:gd name="connsiteY80" fmla="*/ 1936255 h 3482342"/>
              <a:gd name="connsiteX81" fmla="*/ 6522602 w 12192000"/>
              <a:gd name="connsiteY81" fmla="*/ 1954133 h 3482342"/>
              <a:gd name="connsiteX82" fmla="*/ 6444344 w 12192000"/>
              <a:gd name="connsiteY82" fmla="*/ 1969663 h 3482342"/>
              <a:gd name="connsiteX83" fmla="*/ 6409626 w 12192000"/>
              <a:gd name="connsiteY83" fmla="*/ 1978846 h 3482342"/>
              <a:gd name="connsiteX84" fmla="*/ 6333446 w 12192000"/>
              <a:gd name="connsiteY84" fmla="*/ 1997163 h 3482342"/>
              <a:gd name="connsiteX85" fmla="*/ 6294933 w 12192000"/>
              <a:gd name="connsiteY85" fmla="*/ 2019412 h 3482342"/>
              <a:gd name="connsiteX86" fmla="*/ 6238719 w 12192000"/>
              <a:gd name="connsiteY86" fmla="*/ 2042547 h 3482342"/>
              <a:gd name="connsiteX87" fmla="*/ 6187205 w 12192000"/>
              <a:gd name="connsiteY87" fmla="*/ 2060048 h 3482342"/>
              <a:gd name="connsiteX88" fmla="*/ 6138780 w 12192000"/>
              <a:gd name="connsiteY88" fmla="*/ 2081918 h 3482342"/>
              <a:gd name="connsiteX89" fmla="*/ 6120125 w 12192000"/>
              <a:gd name="connsiteY89" fmla="*/ 2109475 h 3482342"/>
              <a:gd name="connsiteX90" fmla="*/ 6056576 w 12192000"/>
              <a:gd name="connsiteY90" fmla="*/ 2120066 h 3482342"/>
              <a:gd name="connsiteX91" fmla="*/ 5993794 w 12192000"/>
              <a:gd name="connsiteY91" fmla="*/ 2122569 h 3482342"/>
              <a:gd name="connsiteX92" fmla="*/ 5943601 w 12192000"/>
              <a:gd name="connsiteY92" fmla="*/ 2137719 h 3482342"/>
              <a:gd name="connsiteX93" fmla="*/ 5898141 w 12192000"/>
              <a:gd name="connsiteY93" fmla="*/ 2144806 h 3482342"/>
              <a:gd name="connsiteX94" fmla="*/ 5855337 w 12192000"/>
              <a:gd name="connsiteY94" fmla="*/ 2137719 h 3482342"/>
              <a:gd name="connsiteX95" fmla="*/ 5817682 w 12192000"/>
              <a:gd name="connsiteY95" fmla="*/ 2157358 h 3482342"/>
              <a:gd name="connsiteX96" fmla="*/ 5735300 w 12192000"/>
              <a:gd name="connsiteY96" fmla="*/ 2158902 h 3482342"/>
              <a:gd name="connsiteX97" fmla="*/ 5591469 w 12192000"/>
              <a:gd name="connsiteY97" fmla="*/ 2178389 h 3482342"/>
              <a:gd name="connsiteX98" fmla="*/ 5505818 w 12192000"/>
              <a:gd name="connsiteY98" fmla="*/ 2194207 h 3482342"/>
              <a:gd name="connsiteX99" fmla="*/ 5452860 w 12192000"/>
              <a:gd name="connsiteY99" fmla="*/ 2180085 h 3482342"/>
              <a:gd name="connsiteX100" fmla="*/ 5414282 w 12192000"/>
              <a:gd name="connsiteY100" fmla="*/ 2183070 h 3482342"/>
              <a:gd name="connsiteX101" fmla="*/ 5368369 w 12192000"/>
              <a:gd name="connsiteY101" fmla="*/ 2204272 h 3482342"/>
              <a:gd name="connsiteX102" fmla="*/ 5336354 w 12192000"/>
              <a:gd name="connsiteY102" fmla="*/ 2218920 h 3482342"/>
              <a:gd name="connsiteX103" fmla="*/ 5291263 w 12192000"/>
              <a:gd name="connsiteY103" fmla="*/ 2239182 h 3482342"/>
              <a:gd name="connsiteX104" fmla="*/ 5255152 w 12192000"/>
              <a:gd name="connsiteY104" fmla="*/ 2247164 h 3482342"/>
              <a:gd name="connsiteX105" fmla="*/ 5233796 w 12192000"/>
              <a:gd name="connsiteY105" fmla="*/ 2268260 h 3482342"/>
              <a:gd name="connsiteX106" fmla="*/ 5212786 w 12192000"/>
              <a:gd name="connsiteY106" fmla="*/ 2296592 h 3482342"/>
              <a:gd name="connsiteX107" fmla="*/ 5173523 w 12192000"/>
              <a:gd name="connsiteY107" fmla="*/ 2309057 h 3482342"/>
              <a:gd name="connsiteX108" fmla="*/ 5123830 w 12192000"/>
              <a:gd name="connsiteY108" fmla="*/ 2307070 h 3482342"/>
              <a:gd name="connsiteX109" fmla="*/ 5065426 w 12192000"/>
              <a:gd name="connsiteY109" fmla="*/ 2324076 h 3482342"/>
              <a:gd name="connsiteX110" fmla="*/ 4975908 w 12192000"/>
              <a:gd name="connsiteY110" fmla="*/ 2364128 h 3482342"/>
              <a:gd name="connsiteX111" fmla="*/ 4913723 w 12192000"/>
              <a:gd name="connsiteY111" fmla="*/ 2385265 h 3482342"/>
              <a:gd name="connsiteX112" fmla="*/ 4746485 w 12192000"/>
              <a:gd name="connsiteY112" fmla="*/ 2451769 h 3482342"/>
              <a:gd name="connsiteX113" fmla="*/ 4681588 w 12192000"/>
              <a:gd name="connsiteY113" fmla="*/ 2467494 h 3482342"/>
              <a:gd name="connsiteX114" fmla="*/ 1783655 w 12192000"/>
              <a:gd name="connsiteY114" fmla="*/ 3163860 h 3482342"/>
              <a:gd name="connsiteX115" fmla="*/ 1325955 w 12192000"/>
              <a:gd name="connsiteY115" fmla="*/ 3176692 h 3482342"/>
              <a:gd name="connsiteX116" fmla="*/ 1190384 w 12192000"/>
              <a:gd name="connsiteY116" fmla="*/ 3203504 h 3482342"/>
              <a:gd name="connsiteX117" fmla="*/ 1094537 w 12192000"/>
              <a:gd name="connsiteY117" fmla="*/ 3229469 h 3482342"/>
              <a:gd name="connsiteX118" fmla="*/ 779276 w 12192000"/>
              <a:gd name="connsiteY118" fmla="*/ 3327290 h 3482342"/>
              <a:gd name="connsiteX119" fmla="*/ 600378 w 12192000"/>
              <a:gd name="connsiteY119" fmla="*/ 3335250 h 3482342"/>
              <a:gd name="connsiteX120" fmla="*/ 493457 w 12192000"/>
              <a:gd name="connsiteY120" fmla="*/ 3365044 h 3482342"/>
              <a:gd name="connsiteX121" fmla="*/ 349402 w 12192000"/>
              <a:gd name="connsiteY121" fmla="*/ 3380897 h 3482342"/>
              <a:gd name="connsiteX122" fmla="*/ 192183 w 12192000"/>
              <a:gd name="connsiteY122" fmla="*/ 3460075 h 3482342"/>
              <a:gd name="connsiteX123" fmla="*/ 46713 w 12192000"/>
              <a:gd name="connsiteY123" fmla="*/ 3462986 h 3482342"/>
              <a:gd name="connsiteX124" fmla="*/ 2765 w 12192000"/>
              <a:gd name="connsiteY124" fmla="*/ 3480770 h 3482342"/>
              <a:gd name="connsiteX125" fmla="*/ 0 w 12192000"/>
              <a:gd name="connsiteY125" fmla="*/ 3482342 h 3482342"/>
              <a:gd name="connsiteX126" fmla="*/ 0 w 12192000"/>
              <a:gd name="connsiteY12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01385 w 12192000"/>
              <a:gd name="connsiteY42" fmla="*/ 1477515 h 3482342"/>
              <a:gd name="connsiteX43" fmla="*/ 10151958 w 12192000"/>
              <a:gd name="connsiteY43" fmla="*/ 1477515 h 3482342"/>
              <a:gd name="connsiteX44" fmla="*/ 10120184 w 12192000"/>
              <a:gd name="connsiteY44" fmla="*/ 1466924 h 3482342"/>
              <a:gd name="connsiteX45" fmla="*/ 10058690 w 12192000"/>
              <a:gd name="connsiteY45" fmla="*/ 1474888 h 3482342"/>
              <a:gd name="connsiteX46" fmla="*/ 10004424 w 12192000"/>
              <a:gd name="connsiteY46" fmla="*/ 1489801 h 3482342"/>
              <a:gd name="connsiteX47" fmla="*/ 9999951 w 12192000"/>
              <a:gd name="connsiteY47" fmla="*/ 1499127 h 3482342"/>
              <a:gd name="connsiteX48" fmla="*/ 9845462 w 12192000"/>
              <a:gd name="connsiteY48" fmla="*/ 1548192 h 3482342"/>
              <a:gd name="connsiteX49" fmla="*/ 9736156 w 12192000"/>
              <a:gd name="connsiteY49" fmla="*/ 1581928 h 3482342"/>
              <a:gd name="connsiteX50" fmla="*/ 9693355 w 12192000"/>
              <a:gd name="connsiteY50" fmla="*/ 1602632 h 3482342"/>
              <a:gd name="connsiteX51" fmla="*/ 9664242 w 12192000"/>
              <a:gd name="connsiteY51" fmla="*/ 1622075 h 3482342"/>
              <a:gd name="connsiteX52" fmla="*/ 9579195 w 12192000"/>
              <a:gd name="connsiteY52" fmla="*/ 1648017 h 3482342"/>
              <a:gd name="connsiteX53" fmla="*/ 9433652 w 12192000"/>
              <a:gd name="connsiteY53" fmla="*/ 1681174 h 3482342"/>
              <a:gd name="connsiteX54" fmla="*/ 9403775 w 12192000"/>
              <a:gd name="connsiteY54" fmla="*/ 1690403 h 3482342"/>
              <a:gd name="connsiteX55" fmla="*/ 9382503 w 12192000"/>
              <a:gd name="connsiteY55" fmla="*/ 1706957 h 3482342"/>
              <a:gd name="connsiteX56" fmla="*/ 9381410 w 12192000"/>
              <a:gd name="connsiteY56" fmla="*/ 1718312 h 3482342"/>
              <a:gd name="connsiteX57" fmla="*/ 9365685 w 12192000"/>
              <a:gd name="connsiteY57" fmla="*/ 1724772 h 3482342"/>
              <a:gd name="connsiteX58" fmla="*/ 9278020 w 12192000"/>
              <a:gd name="connsiteY58" fmla="*/ 1741161 h 3482342"/>
              <a:gd name="connsiteX59" fmla="*/ 9217145 w 12192000"/>
              <a:gd name="connsiteY59" fmla="*/ 1771195 h 3482342"/>
              <a:gd name="connsiteX60" fmla="*/ 8955875 w 12192000"/>
              <a:gd name="connsiteY60" fmla="*/ 1796806 h 3482342"/>
              <a:gd name="connsiteX61" fmla="*/ 8648415 w 12192000"/>
              <a:gd name="connsiteY61" fmla="*/ 1878623 h 3482342"/>
              <a:gd name="connsiteX62" fmla="*/ 8495949 w 12192000"/>
              <a:gd name="connsiteY62" fmla="*/ 1902425 h 3482342"/>
              <a:gd name="connsiteX63" fmla="*/ 8236214 w 12192000"/>
              <a:gd name="connsiteY63" fmla="*/ 1909725 h 3482342"/>
              <a:gd name="connsiteX64" fmla="*/ 8132104 w 12192000"/>
              <a:gd name="connsiteY64" fmla="*/ 1895727 h 3482342"/>
              <a:gd name="connsiteX65" fmla="*/ 7918078 w 12192000"/>
              <a:gd name="connsiteY65" fmla="*/ 1862668 h 3482342"/>
              <a:gd name="connsiteX66" fmla="*/ 7817899 w 12192000"/>
              <a:gd name="connsiteY66" fmla="*/ 1862176 h 3482342"/>
              <a:gd name="connsiteX67" fmla="*/ 7768994 w 12192000"/>
              <a:gd name="connsiteY67" fmla="*/ 1855721 h 3482342"/>
              <a:gd name="connsiteX68" fmla="*/ 7618027 w 12192000"/>
              <a:gd name="connsiteY68" fmla="*/ 1830959 h 3482342"/>
              <a:gd name="connsiteX69" fmla="*/ 7449425 w 12192000"/>
              <a:gd name="connsiteY69" fmla="*/ 1810910 h 3482342"/>
              <a:gd name="connsiteX70" fmla="*/ 7342915 w 12192000"/>
              <a:gd name="connsiteY70" fmla="*/ 1819827 h 3482342"/>
              <a:gd name="connsiteX71" fmla="*/ 7255191 w 12192000"/>
              <a:gd name="connsiteY71" fmla="*/ 1834354 h 3482342"/>
              <a:gd name="connsiteX72" fmla="*/ 7131205 w 12192000"/>
              <a:gd name="connsiteY72" fmla="*/ 1845557 h 3482342"/>
              <a:gd name="connsiteX73" fmla="*/ 6941837 w 12192000"/>
              <a:gd name="connsiteY73" fmla="*/ 1840640 h 3482342"/>
              <a:gd name="connsiteX74" fmla="*/ 6837145 w 12192000"/>
              <a:gd name="connsiteY74" fmla="*/ 1870724 h 3482342"/>
              <a:gd name="connsiteX75" fmla="*/ 6753991 w 12192000"/>
              <a:gd name="connsiteY75" fmla="*/ 1860969 h 3482342"/>
              <a:gd name="connsiteX76" fmla="*/ 6727754 w 12192000"/>
              <a:gd name="connsiteY76" fmla="*/ 1882372 h 3482342"/>
              <a:gd name="connsiteX77" fmla="*/ 6723371 w 12192000"/>
              <a:gd name="connsiteY77" fmla="*/ 1886494 h 3482342"/>
              <a:gd name="connsiteX78" fmla="*/ 6702779 w 12192000"/>
              <a:gd name="connsiteY78" fmla="*/ 1893601 h 3482342"/>
              <a:gd name="connsiteX79" fmla="*/ 6686657 w 12192000"/>
              <a:gd name="connsiteY79" fmla="*/ 1907344 h 3482342"/>
              <a:gd name="connsiteX80" fmla="*/ 6651330 w 12192000"/>
              <a:gd name="connsiteY80" fmla="*/ 1922921 h 3482342"/>
              <a:gd name="connsiteX81" fmla="*/ 6622958 w 12192000"/>
              <a:gd name="connsiteY81" fmla="*/ 1936255 h 3482342"/>
              <a:gd name="connsiteX82" fmla="*/ 6522602 w 12192000"/>
              <a:gd name="connsiteY82" fmla="*/ 1954133 h 3482342"/>
              <a:gd name="connsiteX83" fmla="*/ 6444344 w 12192000"/>
              <a:gd name="connsiteY83" fmla="*/ 1969663 h 3482342"/>
              <a:gd name="connsiteX84" fmla="*/ 6409626 w 12192000"/>
              <a:gd name="connsiteY84" fmla="*/ 1978846 h 3482342"/>
              <a:gd name="connsiteX85" fmla="*/ 6333446 w 12192000"/>
              <a:gd name="connsiteY85" fmla="*/ 1997163 h 3482342"/>
              <a:gd name="connsiteX86" fmla="*/ 6294933 w 12192000"/>
              <a:gd name="connsiteY86" fmla="*/ 2019412 h 3482342"/>
              <a:gd name="connsiteX87" fmla="*/ 6238719 w 12192000"/>
              <a:gd name="connsiteY87" fmla="*/ 2042547 h 3482342"/>
              <a:gd name="connsiteX88" fmla="*/ 6187205 w 12192000"/>
              <a:gd name="connsiteY88" fmla="*/ 2060048 h 3482342"/>
              <a:gd name="connsiteX89" fmla="*/ 6138780 w 12192000"/>
              <a:gd name="connsiteY89" fmla="*/ 2081918 h 3482342"/>
              <a:gd name="connsiteX90" fmla="*/ 6120125 w 12192000"/>
              <a:gd name="connsiteY90" fmla="*/ 2109475 h 3482342"/>
              <a:gd name="connsiteX91" fmla="*/ 6056576 w 12192000"/>
              <a:gd name="connsiteY91" fmla="*/ 2120066 h 3482342"/>
              <a:gd name="connsiteX92" fmla="*/ 5993794 w 12192000"/>
              <a:gd name="connsiteY92" fmla="*/ 2122569 h 3482342"/>
              <a:gd name="connsiteX93" fmla="*/ 5943601 w 12192000"/>
              <a:gd name="connsiteY93" fmla="*/ 2137719 h 3482342"/>
              <a:gd name="connsiteX94" fmla="*/ 5898141 w 12192000"/>
              <a:gd name="connsiteY94" fmla="*/ 2144806 h 3482342"/>
              <a:gd name="connsiteX95" fmla="*/ 5855337 w 12192000"/>
              <a:gd name="connsiteY95" fmla="*/ 2137719 h 3482342"/>
              <a:gd name="connsiteX96" fmla="*/ 5817682 w 12192000"/>
              <a:gd name="connsiteY96" fmla="*/ 2157358 h 3482342"/>
              <a:gd name="connsiteX97" fmla="*/ 5735300 w 12192000"/>
              <a:gd name="connsiteY97" fmla="*/ 2158902 h 3482342"/>
              <a:gd name="connsiteX98" fmla="*/ 5591469 w 12192000"/>
              <a:gd name="connsiteY98" fmla="*/ 2178389 h 3482342"/>
              <a:gd name="connsiteX99" fmla="*/ 5505818 w 12192000"/>
              <a:gd name="connsiteY99" fmla="*/ 2194207 h 3482342"/>
              <a:gd name="connsiteX100" fmla="*/ 5452860 w 12192000"/>
              <a:gd name="connsiteY100" fmla="*/ 2180085 h 3482342"/>
              <a:gd name="connsiteX101" fmla="*/ 5414282 w 12192000"/>
              <a:gd name="connsiteY101" fmla="*/ 2183070 h 3482342"/>
              <a:gd name="connsiteX102" fmla="*/ 5368369 w 12192000"/>
              <a:gd name="connsiteY102" fmla="*/ 2204272 h 3482342"/>
              <a:gd name="connsiteX103" fmla="*/ 5336354 w 12192000"/>
              <a:gd name="connsiteY103" fmla="*/ 2218920 h 3482342"/>
              <a:gd name="connsiteX104" fmla="*/ 5291263 w 12192000"/>
              <a:gd name="connsiteY104" fmla="*/ 2239182 h 3482342"/>
              <a:gd name="connsiteX105" fmla="*/ 5255152 w 12192000"/>
              <a:gd name="connsiteY105" fmla="*/ 2247164 h 3482342"/>
              <a:gd name="connsiteX106" fmla="*/ 5233796 w 12192000"/>
              <a:gd name="connsiteY106" fmla="*/ 2268260 h 3482342"/>
              <a:gd name="connsiteX107" fmla="*/ 5212786 w 12192000"/>
              <a:gd name="connsiteY107" fmla="*/ 2296592 h 3482342"/>
              <a:gd name="connsiteX108" fmla="*/ 5173523 w 12192000"/>
              <a:gd name="connsiteY108" fmla="*/ 2309057 h 3482342"/>
              <a:gd name="connsiteX109" fmla="*/ 5123830 w 12192000"/>
              <a:gd name="connsiteY109" fmla="*/ 2307070 h 3482342"/>
              <a:gd name="connsiteX110" fmla="*/ 5065426 w 12192000"/>
              <a:gd name="connsiteY110" fmla="*/ 2324076 h 3482342"/>
              <a:gd name="connsiteX111" fmla="*/ 4975908 w 12192000"/>
              <a:gd name="connsiteY111" fmla="*/ 2364128 h 3482342"/>
              <a:gd name="connsiteX112" fmla="*/ 4913723 w 12192000"/>
              <a:gd name="connsiteY112" fmla="*/ 2385265 h 3482342"/>
              <a:gd name="connsiteX113" fmla="*/ 4746485 w 12192000"/>
              <a:gd name="connsiteY113" fmla="*/ 2451769 h 3482342"/>
              <a:gd name="connsiteX114" fmla="*/ 4681588 w 12192000"/>
              <a:gd name="connsiteY114" fmla="*/ 2467494 h 3482342"/>
              <a:gd name="connsiteX115" fmla="*/ 1783655 w 12192000"/>
              <a:gd name="connsiteY115" fmla="*/ 3163860 h 3482342"/>
              <a:gd name="connsiteX116" fmla="*/ 1325955 w 12192000"/>
              <a:gd name="connsiteY116" fmla="*/ 3176692 h 3482342"/>
              <a:gd name="connsiteX117" fmla="*/ 1190384 w 12192000"/>
              <a:gd name="connsiteY117" fmla="*/ 3203504 h 3482342"/>
              <a:gd name="connsiteX118" fmla="*/ 1094537 w 12192000"/>
              <a:gd name="connsiteY118" fmla="*/ 3229469 h 3482342"/>
              <a:gd name="connsiteX119" fmla="*/ 779276 w 12192000"/>
              <a:gd name="connsiteY119" fmla="*/ 3327290 h 3482342"/>
              <a:gd name="connsiteX120" fmla="*/ 600378 w 12192000"/>
              <a:gd name="connsiteY120" fmla="*/ 3335250 h 3482342"/>
              <a:gd name="connsiteX121" fmla="*/ 493457 w 12192000"/>
              <a:gd name="connsiteY121" fmla="*/ 3365044 h 3482342"/>
              <a:gd name="connsiteX122" fmla="*/ 349402 w 12192000"/>
              <a:gd name="connsiteY122" fmla="*/ 3380897 h 3482342"/>
              <a:gd name="connsiteX123" fmla="*/ 192183 w 12192000"/>
              <a:gd name="connsiteY123" fmla="*/ 3460075 h 3482342"/>
              <a:gd name="connsiteX124" fmla="*/ 46713 w 12192000"/>
              <a:gd name="connsiteY124" fmla="*/ 3462986 h 3482342"/>
              <a:gd name="connsiteX125" fmla="*/ 2765 w 12192000"/>
              <a:gd name="connsiteY125" fmla="*/ 3480770 h 3482342"/>
              <a:gd name="connsiteX126" fmla="*/ 0 w 12192000"/>
              <a:gd name="connsiteY126" fmla="*/ 3482342 h 3482342"/>
              <a:gd name="connsiteX127" fmla="*/ 0 w 12192000"/>
              <a:gd name="connsiteY12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29629 w 12192000"/>
              <a:gd name="connsiteY42" fmla="*/ 1470454 h 3482342"/>
              <a:gd name="connsiteX43" fmla="*/ 10201385 w 12192000"/>
              <a:gd name="connsiteY43" fmla="*/ 1477515 h 3482342"/>
              <a:gd name="connsiteX44" fmla="*/ 10151958 w 12192000"/>
              <a:gd name="connsiteY44" fmla="*/ 1477515 h 3482342"/>
              <a:gd name="connsiteX45" fmla="*/ 10120184 w 12192000"/>
              <a:gd name="connsiteY45" fmla="*/ 1466924 h 3482342"/>
              <a:gd name="connsiteX46" fmla="*/ 10058690 w 12192000"/>
              <a:gd name="connsiteY46" fmla="*/ 1474888 h 3482342"/>
              <a:gd name="connsiteX47" fmla="*/ 10004424 w 12192000"/>
              <a:gd name="connsiteY47" fmla="*/ 1489801 h 3482342"/>
              <a:gd name="connsiteX48" fmla="*/ 9999951 w 12192000"/>
              <a:gd name="connsiteY48" fmla="*/ 1499127 h 3482342"/>
              <a:gd name="connsiteX49" fmla="*/ 9845462 w 12192000"/>
              <a:gd name="connsiteY49" fmla="*/ 1548192 h 3482342"/>
              <a:gd name="connsiteX50" fmla="*/ 9736156 w 12192000"/>
              <a:gd name="connsiteY50" fmla="*/ 1581928 h 3482342"/>
              <a:gd name="connsiteX51" fmla="*/ 9693355 w 12192000"/>
              <a:gd name="connsiteY51" fmla="*/ 1602632 h 3482342"/>
              <a:gd name="connsiteX52" fmla="*/ 9664242 w 12192000"/>
              <a:gd name="connsiteY52" fmla="*/ 1622075 h 3482342"/>
              <a:gd name="connsiteX53" fmla="*/ 9579195 w 12192000"/>
              <a:gd name="connsiteY53" fmla="*/ 1648017 h 3482342"/>
              <a:gd name="connsiteX54" fmla="*/ 9433652 w 12192000"/>
              <a:gd name="connsiteY54" fmla="*/ 1681174 h 3482342"/>
              <a:gd name="connsiteX55" fmla="*/ 9403775 w 12192000"/>
              <a:gd name="connsiteY55" fmla="*/ 1690403 h 3482342"/>
              <a:gd name="connsiteX56" fmla="*/ 9382503 w 12192000"/>
              <a:gd name="connsiteY56" fmla="*/ 1706957 h 3482342"/>
              <a:gd name="connsiteX57" fmla="*/ 9381410 w 12192000"/>
              <a:gd name="connsiteY57" fmla="*/ 1718312 h 3482342"/>
              <a:gd name="connsiteX58" fmla="*/ 9365685 w 12192000"/>
              <a:gd name="connsiteY58" fmla="*/ 1724772 h 3482342"/>
              <a:gd name="connsiteX59" fmla="*/ 9278020 w 12192000"/>
              <a:gd name="connsiteY59" fmla="*/ 1741161 h 3482342"/>
              <a:gd name="connsiteX60" fmla="*/ 9217145 w 12192000"/>
              <a:gd name="connsiteY60" fmla="*/ 1771195 h 3482342"/>
              <a:gd name="connsiteX61" fmla="*/ 8955875 w 12192000"/>
              <a:gd name="connsiteY61" fmla="*/ 1796806 h 3482342"/>
              <a:gd name="connsiteX62" fmla="*/ 8648415 w 12192000"/>
              <a:gd name="connsiteY62" fmla="*/ 1878623 h 3482342"/>
              <a:gd name="connsiteX63" fmla="*/ 8495949 w 12192000"/>
              <a:gd name="connsiteY63" fmla="*/ 1902425 h 3482342"/>
              <a:gd name="connsiteX64" fmla="*/ 8236214 w 12192000"/>
              <a:gd name="connsiteY64" fmla="*/ 1909725 h 3482342"/>
              <a:gd name="connsiteX65" fmla="*/ 8132104 w 12192000"/>
              <a:gd name="connsiteY65" fmla="*/ 1895727 h 3482342"/>
              <a:gd name="connsiteX66" fmla="*/ 7918078 w 12192000"/>
              <a:gd name="connsiteY66" fmla="*/ 1862668 h 3482342"/>
              <a:gd name="connsiteX67" fmla="*/ 7817899 w 12192000"/>
              <a:gd name="connsiteY67" fmla="*/ 1862176 h 3482342"/>
              <a:gd name="connsiteX68" fmla="*/ 7768994 w 12192000"/>
              <a:gd name="connsiteY68" fmla="*/ 1855721 h 3482342"/>
              <a:gd name="connsiteX69" fmla="*/ 7618027 w 12192000"/>
              <a:gd name="connsiteY69" fmla="*/ 1830959 h 3482342"/>
              <a:gd name="connsiteX70" fmla="*/ 7449425 w 12192000"/>
              <a:gd name="connsiteY70" fmla="*/ 1810910 h 3482342"/>
              <a:gd name="connsiteX71" fmla="*/ 7342915 w 12192000"/>
              <a:gd name="connsiteY71" fmla="*/ 1819827 h 3482342"/>
              <a:gd name="connsiteX72" fmla="*/ 7255191 w 12192000"/>
              <a:gd name="connsiteY72" fmla="*/ 1834354 h 3482342"/>
              <a:gd name="connsiteX73" fmla="*/ 7131205 w 12192000"/>
              <a:gd name="connsiteY73" fmla="*/ 1845557 h 3482342"/>
              <a:gd name="connsiteX74" fmla="*/ 6941837 w 12192000"/>
              <a:gd name="connsiteY74" fmla="*/ 1840640 h 3482342"/>
              <a:gd name="connsiteX75" fmla="*/ 6837145 w 12192000"/>
              <a:gd name="connsiteY75" fmla="*/ 1870724 h 3482342"/>
              <a:gd name="connsiteX76" fmla="*/ 6753991 w 12192000"/>
              <a:gd name="connsiteY76" fmla="*/ 1860969 h 3482342"/>
              <a:gd name="connsiteX77" fmla="*/ 6727754 w 12192000"/>
              <a:gd name="connsiteY77" fmla="*/ 1882372 h 3482342"/>
              <a:gd name="connsiteX78" fmla="*/ 6723371 w 12192000"/>
              <a:gd name="connsiteY78" fmla="*/ 1886494 h 3482342"/>
              <a:gd name="connsiteX79" fmla="*/ 6702779 w 12192000"/>
              <a:gd name="connsiteY79" fmla="*/ 1893601 h 3482342"/>
              <a:gd name="connsiteX80" fmla="*/ 6686657 w 12192000"/>
              <a:gd name="connsiteY80" fmla="*/ 1907344 h 3482342"/>
              <a:gd name="connsiteX81" fmla="*/ 6651330 w 12192000"/>
              <a:gd name="connsiteY81" fmla="*/ 1922921 h 3482342"/>
              <a:gd name="connsiteX82" fmla="*/ 6622958 w 12192000"/>
              <a:gd name="connsiteY82" fmla="*/ 1936255 h 3482342"/>
              <a:gd name="connsiteX83" fmla="*/ 6522602 w 12192000"/>
              <a:gd name="connsiteY83" fmla="*/ 1954133 h 3482342"/>
              <a:gd name="connsiteX84" fmla="*/ 6444344 w 12192000"/>
              <a:gd name="connsiteY84" fmla="*/ 1969663 h 3482342"/>
              <a:gd name="connsiteX85" fmla="*/ 6409626 w 12192000"/>
              <a:gd name="connsiteY85" fmla="*/ 1978846 h 3482342"/>
              <a:gd name="connsiteX86" fmla="*/ 6333446 w 12192000"/>
              <a:gd name="connsiteY86" fmla="*/ 1997163 h 3482342"/>
              <a:gd name="connsiteX87" fmla="*/ 6294933 w 12192000"/>
              <a:gd name="connsiteY87" fmla="*/ 2019412 h 3482342"/>
              <a:gd name="connsiteX88" fmla="*/ 6238719 w 12192000"/>
              <a:gd name="connsiteY88" fmla="*/ 2042547 h 3482342"/>
              <a:gd name="connsiteX89" fmla="*/ 6187205 w 12192000"/>
              <a:gd name="connsiteY89" fmla="*/ 2060048 h 3482342"/>
              <a:gd name="connsiteX90" fmla="*/ 6138780 w 12192000"/>
              <a:gd name="connsiteY90" fmla="*/ 2081918 h 3482342"/>
              <a:gd name="connsiteX91" fmla="*/ 6120125 w 12192000"/>
              <a:gd name="connsiteY91" fmla="*/ 2109475 h 3482342"/>
              <a:gd name="connsiteX92" fmla="*/ 6056576 w 12192000"/>
              <a:gd name="connsiteY92" fmla="*/ 2120066 h 3482342"/>
              <a:gd name="connsiteX93" fmla="*/ 5993794 w 12192000"/>
              <a:gd name="connsiteY93" fmla="*/ 2122569 h 3482342"/>
              <a:gd name="connsiteX94" fmla="*/ 5943601 w 12192000"/>
              <a:gd name="connsiteY94" fmla="*/ 2137719 h 3482342"/>
              <a:gd name="connsiteX95" fmla="*/ 5898141 w 12192000"/>
              <a:gd name="connsiteY95" fmla="*/ 2144806 h 3482342"/>
              <a:gd name="connsiteX96" fmla="*/ 5855337 w 12192000"/>
              <a:gd name="connsiteY96" fmla="*/ 2137719 h 3482342"/>
              <a:gd name="connsiteX97" fmla="*/ 5817682 w 12192000"/>
              <a:gd name="connsiteY97" fmla="*/ 2157358 h 3482342"/>
              <a:gd name="connsiteX98" fmla="*/ 5735300 w 12192000"/>
              <a:gd name="connsiteY98" fmla="*/ 2158902 h 3482342"/>
              <a:gd name="connsiteX99" fmla="*/ 5591469 w 12192000"/>
              <a:gd name="connsiteY99" fmla="*/ 2178389 h 3482342"/>
              <a:gd name="connsiteX100" fmla="*/ 5505818 w 12192000"/>
              <a:gd name="connsiteY100" fmla="*/ 2194207 h 3482342"/>
              <a:gd name="connsiteX101" fmla="*/ 5452860 w 12192000"/>
              <a:gd name="connsiteY101" fmla="*/ 2180085 h 3482342"/>
              <a:gd name="connsiteX102" fmla="*/ 5414282 w 12192000"/>
              <a:gd name="connsiteY102" fmla="*/ 2183070 h 3482342"/>
              <a:gd name="connsiteX103" fmla="*/ 5368369 w 12192000"/>
              <a:gd name="connsiteY103" fmla="*/ 2204272 h 3482342"/>
              <a:gd name="connsiteX104" fmla="*/ 5336354 w 12192000"/>
              <a:gd name="connsiteY104" fmla="*/ 2218920 h 3482342"/>
              <a:gd name="connsiteX105" fmla="*/ 5291263 w 12192000"/>
              <a:gd name="connsiteY105" fmla="*/ 2239182 h 3482342"/>
              <a:gd name="connsiteX106" fmla="*/ 5255152 w 12192000"/>
              <a:gd name="connsiteY106" fmla="*/ 2247164 h 3482342"/>
              <a:gd name="connsiteX107" fmla="*/ 5233796 w 12192000"/>
              <a:gd name="connsiteY107" fmla="*/ 2268260 h 3482342"/>
              <a:gd name="connsiteX108" fmla="*/ 5212786 w 12192000"/>
              <a:gd name="connsiteY108" fmla="*/ 2296592 h 3482342"/>
              <a:gd name="connsiteX109" fmla="*/ 5173523 w 12192000"/>
              <a:gd name="connsiteY109" fmla="*/ 2309057 h 3482342"/>
              <a:gd name="connsiteX110" fmla="*/ 5123830 w 12192000"/>
              <a:gd name="connsiteY110" fmla="*/ 2307070 h 3482342"/>
              <a:gd name="connsiteX111" fmla="*/ 5065426 w 12192000"/>
              <a:gd name="connsiteY111" fmla="*/ 2324076 h 3482342"/>
              <a:gd name="connsiteX112" fmla="*/ 4975908 w 12192000"/>
              <a:gd name="connsiteY112" fmla="*/ 2364128 h 3482342"/>
              <a:gd name="connsiteX113" fmla="*/ 4913723 w 12192000"/>
              <a:gd name="connsiteY113" fmla="*/ 2385265 h 3482342"/>
              <a:gd name="connsiteX114" fmla="*/ 4746485 w 12192000"/>
              <a:gd name="connsiteY114" fmla="*/ 2451769 h 3482342"/>
              <a:gd name="connsiteX115" fmla="*/ 4681588 w 12192000"/>
              <a:gd name="connsiteY115" fmla="*/ 2467494 h 3482342"/>
              <a:gd name="connsiteX116" fmla="*/ 1783655 w 12192000"/>
              <a:gd name="connsiteY116" fmla="*/ 3163860 h 3482342"/>
              <a:gd name="connsiteX117" fmla="*/ 1325955 w 12192000"/>
              <a:gd name="connsiteY117" fmla="*/ 3176692 h 3482342"/>
              <a:gd name="connsiteX118" fmla="*/ 1190384 w 12192000"/>
              <a:gd name="connsiteY118" fmla="*/ 3203504 h 3482342"/>
              <a:gd name="connsiteX119" fmla="*/ 1094537 w 12192000"/>
              <a:gd name="connsiteY119" fmla="*/ 3229469 h 3482342"/>
              <a:gd name="connsiteX120" fmla="*/ 779276 w 12192000"/>
              <a:gd name="connsiteY120" fmla="*/ 3327290 h 3482342"/>
              <a:gd name="connsiteX121" fmla="*/ 600378 w 12192000"/>
              <a:gd name="connsiteY121" fmla="*/ 3335250 h 3482342"/>
              <a:gd name="connsiteX122" fmla="*/ 493457 w 12192000"/>
              <a:gd name="connsiteY122" fmla="*/ 3365044 h 3482342"/>
              <a:gd name="connsiteX123" fmla="*/ 349402 w 12192000"/>
              <a:gd name="connsiteY123" fmla="*/ 3380897 h 3482342"/>
              <a:gd name="connsiteX124" fmla="*/ 192183 w 12192000"/>
              <a:gd name="connsiteY124" fmla="*/ 3460075 h 3482342"/>
              <a:gd name="connsiteX125" fmla="*/ 46713 w 12192000"/>
              <a:gd name="connsiteY125" fmla="*/ 3462986 h 3482342"/>
              <a:gd name="connsiteX126" fmla="*/ 2765 w 12192000"/>
              <a:gd name="connsiteY126" fmla="*/ 3480770 h 3482342"/>
              <a:gd name="connsiteX127" fmla="*/ 0 w 12192000"/>
              <a:gd name="connsiteY127" fmla="*/ 3482342 h 3482342"/>
              <a:gd name="connsiteX128" fmla="*/ 0 w 12192000"/>
              <a:gd name="connsiteY12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87356 w 12192000"/>
              <a:gd name="connsiteY37" fmla="*/ 1385722 h 3482342"/>
              <a:gd name="connsiteX38" fmla="*/ 10464012 w 12192000"/>
              <a:gd name="connsiteY38" fmla="*/ 1391778 h 3482342"/>
              <a:gd name="connsiteX39" fmla="*/ 10405409 w 12192000"/>
              <a:gd name="connsiteY39" fmla="*/ 1422789 h 3482342"/>
              <a:gd name="connsiteX40" fmla="*/ 10370530 w 12192000"/>
              <a:gd name="connsiteY40" fmla="*/ 1441596 h 3482342"/>
              <a:gd name="connsiteX41" fmla="*/ 10300239 w 12192000"/>
              <a:gd name="connsiteY41" fmla="*/ 1456332 h 3482342"/>
              <a:gd name="connsiteX42" fmla="*/ 10264922 w 12192000"/>
              <a:gd name="connsiteY42" fmla="*/ 1472107 h 3482342"/>
              <a:gd name="connsiteX43" fmla="*/ 10229629 w 12192000"/>
              <a:gd name="connsiteY43" fmla="*/ 1470454 h 3482342"/>
              <a:gd name="connsiteX44" fmla="*/ 10201385 w 12192000"/>
              <a:gd name="connsiteY44" fmla="*/ 1477515 h 3482342"/>
              <a:gd name="connsiteX45" fmla="*/ 10151958 w 12192000"/>
              <a:gd name="connsiteY45" fmla="*/ 1477515 h 3482342"/>
              <a:gd name="connsiteX46" fmla="*/ 10120184 w 12192000"/>
              <a:gd name="connsiteY46" fmla="*/ 1466924 h 3482342"/>
              <a:gd name="connsiteX47" fmla="*/ 10058690 w 12192000"/>
              <a:gd name="connsiteY47" fmla="*/ 1474888 h 3482342"/>
              <a:gd name="connsiteX48" fmla="*/ 10004424 w 12192000"/>
              <a:gd name="connsiteY48" fmla="*/ 1489801 h 3482342"/>
              <a:gd name="connsiteX49" fmla="*/ 9999951 w 12192000"/>
              <a:gd name="connsiteY49" fmla="*/ 1499127 h 3482342"/>
              <a:gd name="connsiteX50" fmla="*/ 9845462 w 12192000"/>
              <a:gd name="connsiteY50" fmla="*/ 1548192 h 3482342"/>
              <a:gd name="connsiteX51" fmla="*/ 9736156 w 12192000"/>
              <a:gd name="connsiteY51" fmla="*/ 1581928 h 3482342"/>
              <a:gd name="connsiteX52" fmla="*/ 9693355 w 12192000"/>
              <a:gd name="connsiteY52" fmla="*/ 1602632 h 3482342"/>
              <a:gd name="connsiteX53" fmla="*/ 9664242 w 12192000"/>
              <a:gd name="connsiteY53" fmla="*/ 1622075 h 3482342"/>
              <a:gd name="connsiteX54" fmla="*/ 9579195 w 12192000"/>
              <a:gd name="connsiteY54" fmla="*/ 1648017 h 3482342"/>
              <a:gd name="connsiteX55" fmla="*/ 9433652 w 12192000"/>
              <a:gd name="connsiteY55" fmla="*/ 1681174 h 3482342"/>
              <a:gd name="connsiteX56" fmla="*/ 9403775 w 12192000"/>
              <a:gd name="connsiteY56" fmla="*/ 1690403 h 3482342"/>
              <a:gd name="connsiteX57" fmla="*/ 9382503 w 12192000"/>
              <a:gd name="connsiteY57" fmla="*/ 1706957 h 3482342"/>
              <a:gd name="connsiteX58" fmla="*/ 9381410 w 12192000"/>
              <a:gd name="connsiteY58" fmla="*/ 1718312 h 3482342"/>
              <a:gd name="connsiteX59" fmla="*/ 9365685 w 12192000"/>
              <a:gd name="connsiteY59" fmla="*/ 1724772 h 3482342"/>
              <a:gd name="connsiteX60" fmla="*/ 9278020 w 12192000"/>
              <a:gd name="connsiteY60" fmla="*/ 1741161 h 3482342"/>
              <a:gd name="connsiteX61" fmla="*/ 9217145 w 12192000"/>
              <a:gd name="connsiteY61" fmla="*/ 1771195 h 3482342"/>
              <a:gd name="connsiteX62" fmla="*/ 8955875 w 12192000"/>
              <a:gd name="connsiteY62" fmla="*/ 1796806 h 3482342"/>
              <a:gd name="connsiteX63" fmla="*/ 8648415 w 12192000"/>
              <a:gd name="connsiteY63" fmla="*/ 1878623 h 3482342"/>
              <a:gd name="connsiteX64" fmla="*/ 8495949 w 12192000"/>
              <a:gd name="connsiteY64" fmla="*/ 1902425 h 3482342"/>
              <a:gd name="connsiteX65" fmla="*/ 8236214 w 12192000"/>
              <a:gd name="connsiteY65" fmla="*/ 1909725 h 3482342"/>
              <a:gd name="connsiteX66" fmla="*/ 8132104 w 12192000"/>
              <a:gd name="connsiteY66" fmla="*/ 1895727 h 3482342"/>
              <a:gd name="connsiteX67" fmla="*/ 7918078 w 12192000"/>
              <a:gd name="connsiteY67" fmla="*/ 1862668 h 3482342"/>
              <a:gd name="connsiteX68" fmla="*/ 7817899 w 12192000"/>
              <a:gd name="connsiteY68" fmla="*/ 1862176 h 3482342"/>
              <a:gd name="connsiteX69" fmla="*/ 7768994 w 12192000"/>
              <a:gd name="connsiteY69" fmla="*/ 1855721 h 3482342"/>
              <a:gd name="connsiteX70" fmla="*/ 7618027 w 12192000"/>
              <a:gd name="connsiteY70" fmla="*/ 1830959 h 3482342"/>
              <a:gd name="connsiteX71" fmla="*/ 7449425 w 12192000"/>
              <a:gd name="connsiteY71" fmla="*/ 1810910 h 3482342"/>
              <a:gd name="connsiteX72" fmla="*/ 7342915 w 12192000"/>
              <a:gd name="connsiteY72" fmla="*/ 1819827 h 3482342"/>
              <a:gd name="connsiteX73" fmla="*/ 7255191 w 12192000"/>
              <a:gd name="connsiteY73" fmla="*/ 1834354 h 3482342"/>
              <a:gd name="connsiteX74" fmla="*/ 7131205 w 12192000"/>
              <a:gd name="connsiteY74" fmla="*/ 1845557 h 3482342"/>
              <a:gd name="connsiteX75" fmla="*/ 6941837 w 12192000"/>
              <a:gd name="connsiteY75" fmla="*/ 1840640 h 3482342"/>
              <a:gd name="connsiteX76" fmla="*/ 6837145 w 12192000"/>
              <a:gd name="connsiteY76" fmla="*/ 1870724 h 3482342"/>
              <a:gd name="connsiteX77" fmla="*/ 6753991 w 12192000"/>
              <a:gd name="connsiteY77" fmla="*/ 1860969 h 3482342"/>
              <a:gd name="connsiteX78" fmla="*/ 6727754 w 12192000"/>
              <a:gd name="connsiteY78" fmla="*/ 1882372 h 3482342"/>
              <a:gd name="connsiteX79" fmla="*/ 6723371 w 12192000"/>
              <a:gd name="connsiteY79" fmla="*/ 1886494 h 3482342"/>
              <a:gd name="connsiteX80" fmla="*/ 6702779 w 12192000"/>
              <a:gd name="connsiteY80" fmla="*/ 1893601 h 3482342"/>
              <a:gd name="connsiteX81" fmla="*/ 6686657 w 12192000"/>
              <a:gd name="connsiteY81" fmla="*/ 1907344 h 3482342"/>
              <a:gd name="connsiteX82" fmla="*/ 6651330 w 12192000"/>
              <a:gd name="connsiteY82" fmla="*/ 1922921 h 3482342"/>
              <a:gd name="connsiteX83" fmla="*/ 6622958 w 12192000"/>
              <a:gd name="connsiteY83" fmla="*/ 1936255 h 3482342"/>
              <a:gd name="connsiteX84" fmla="*/ 6522602 w 12192000"/>
              <a:gd name="connsiteY84" fmla="*/ 1954133 h 3482342"/>
              <a:gd name="connsiteX85" fmla="*/ 6444344 w 12192000"/>
              <a:gd name="connsiteY85" fmla="*/ 1969663 h 3482342"/>
              <a:gd name="connsiteX86" fmla="*/ 6409626 w 12192000"/>
              <a:gd name="connsiteY86" fmla="*/ 1978846 h 3482342"/>
              <a:gd name="connsiteX87" fmla="*/ 6333446 w 12192000"/>
              <a:gd name="connsiteY87" fmla="*/ 1997163 h 3482342"/>
              <a:gd name="connsiteX88" fmla="*/ 6294933 w 12192000"/>
              <a:gd name="connsiteY88" fmla="*/ 2019412 h 3482342"/>
              <a:gd name="connsiteX89" fmla="*/ 6238719 w 12192000"/>
              <a:gd name="connsiteY89" fmla="*/ 2042547 h 3482342"/>
              <a:gd name="connsiteX90" fmla="*/ 6187205 w 12192000"/>
              <a:gd name="connsiteY90" fmla="*/ 2060048 h 3482342"/>
              <a:gd name="connsiteX91" fmla="*/ 6138780 w 12192000"/>
              <a:gd name="connsiteY91" fmla="*/ 2081918 h 3482342"/>
              <a:gd name="connsiteX92" fmla="*/ 6120125 w 12192000"/>
              <a:gd name="connsiteY92" fmla="*/ 2109475 h 3482342"/>
              <a:gd name="connsiteX93" fmla="*/ 6056576 w 12192000"/>
              <a:gd name="connsiteY93" fmla="*/ 2120066 h 3482342"/>
              <a:gd name="connsiteX94" fmla="*/ 5993794 w 12192000"/>
              <a:gd name="connsiteY94" fmla="*/ 2122569 h 3482342"/>
              <a:gd name="connsiteX95" fmla="*/ 5943601 w 12192000"/>
              <a:gd name="connsiteY95" fmla="*/ 2137719 h 3482342"/>
              <a:gd name="connsiteX96" fmla="*/ 5898141 w 12192000"/>
              <a:gd name="connsiteY96" fmla="*/ 2144806 h 3482342"/>
              <a:gd name="connsiteX97" fmla="*/ 5855337 w 12192000"/>
              <a:gd name="connsiteY97" fmla="*/ 2137719 h 3482342"/>
              <a:gd name="connsiteX98" fmla="*/ 5817682 w 12192000"/>
              <a:gd name="connsiteY98" fmla="*/ 2157358 h 3482342"/>
              <a:gd name="connsiteX99" fmla="*/ 5735300 w 12192000"/>
              <a:gd name="connsiteY99" fmla="*/ 2158902 h 3482342"/>
              <a:gd name="connsiteX100" fmla="*/ 5591469 w 12192000"/>
              <a:gd name="connsiteY100" fmla="*/ 2178389 h 3482342"/>
              <a:gd name="connsiteX101" fmla="*/ 5505818 w 12192000"/>
              <a:gd name="connsiteY101" fmla="*/ 2194207 h 3482342"/>
              <a:gd name="connsiteX102" fmla="*/ 5452860 w 12192000"/>
              <a:gd name="connsiteY102" fmla="*/ 2180085 h 3482342"/>
              <a:gd name="connsiteX103" fmla="*/ 5414282 w 12192000"/>
              <a:gd name="connsiteY103" fmla="*/ 2183070 h 3482342"/>
              <a:gd name="connsiteX104" fmla="*/ 5368369 w 12192000"/>
              <a:gd name="connsiteY104" fmla="*/ 2204272 h 3482342"/>
              <a:gd name="connsiteX105" fmla="*/ 5336354 w 12192000"/>
              <a:gd name="connsiteY105" fmla="*/ 2218920 h 3482342"/>
              <a:gd name="connsiteX106" fmla="*/ 5291263 w 12192000"/>
              <a:gd name="connsiteY106" fmla="*/ 2239182 h 3482342"/>
              <a:gd name="connsiteX107" fmla="*/ 5255152 w 12192000"/>
              <a:gd name="connsiteY107" fmla="*/ 2247164 h 3482342"/>
              <a:gd name="connsiteX108" fmla="*/ 5233796 w 12192000"/>
              <a:gd name="connsiteY108" fmla="*/ 2268260 h 3482342"/>
              <a:gd name="connsiteX109" fmla="*/ 5212786 w 12192000"/>
              <a:gd name="connsiteY109" fmla="*/ 2296592 h 3482342"/>
              <a:gd name="connsiteX110" fmla="*/ 5173523 w 12192000"/>
              <a:gd name="connsiteY110" fmla="*/ 2309057 h 3482342"/>
              <a:gd name="connsiteX111" fmla="*/ 5123830 w 12192000"/>
              <a:gd name="connsiteY111" fmla="*/ 2307070 h 3482342"/>
              <a:gd name="connsiteX112" fmla="*/ 5065426 w 12192000"/>
              <a:gd name="connsiteY112" fmla="*/ 2324076 h 3482342"/>
              <a:gd name="connsiteX113" fmla="*/ 4975908 w 12192000"/>
              <a:gd name="connsiteY113" fmla="*/ 2364128 h 3482342"/>
              <a:gd name="connsiteX114" fmla="*/ 4913723 w 12192000"/>
              <a:gd name="connsiteY114" fmla="*/ 2385265 h 3482342"/>
              <a:gd name="connsiteX115" fmla="*/ 4746485 w 12192000"/>
              <a:gd name="connsiteY115" fmla="*/ 2451769 h 3482342"/>
              <a:gd name="connsiteX116" fmla="*/ 4681588 w 12192000"/>
              <a:gd name="connsiteY116" fmla="*/ 2467494 h 3482342"/>
              <a:gd name="connsiteX117" fmla="*/ 1783655 w 12192000"/>
              <a:gd name="connsiteY117" fmla="*/ 3163860 h 3482342"/>
              <a:gd name="connsiteX118" fmla="*/ 1325955 w 12192000"/>
              <a:gd name="connsiteY118" fmla="*/ 3176692 h 3482342"/>
              <a:gd name="connsiteX119" fmla="*/ 1190384 w 12192000"/>
              <a:gd name="connsiteY119" fmla="*/ 3203504 h 3482342"/>
              <a:gd name="connsiteX120" fmla="*/ 1094537 w 12192000"/>
              <a:gd name="connsiteY120" fmla="*/ 3229469 h 3482342"/>
              <a:gd name="connsiteX121" fmla="*/ 779276 w 12192000"/>
              <a:gd name="connsiteY121" fmla="*/ 3327290 h 3482342"/>
              <a:gd name="connsiteX122" fmla="*/ 600378 w 12192000"/>
              <a:gd name="connsiteY122" fmla="*/ 3335250 h 3482342"/>
              <a:gd name="connsiteX123" fmla="*/ 493457 w 12192000"/>
              <a:gd name="connsiteY123" fmla="*/ 3365044 h 3482342"/>
              <a:gd name="connsiteX124" fmla="*/ 349402 w 12192000"/>
              <a:gd name="connsiteY124" fmla="*/ 3380897 h 3482342"/>
              <a:gd name="connsiteX125" fmla="*/ 192183 w 12192000"/>
              <a:gd name="connsiteY125" fmla="*/ 3460075 h 3482342"/>
              <a:gd name="connsiteX126" fmla="*/ 46713 w 12192000"/>
              <a:gd name="connsiteY126" fmla="*/ 3462986 h 3482342"/>
              <a:gd name="connsiteX127" fmla="*/ 2765 w 12192000"/>
              <a:gd name="connsiteY127" fmla="*/ 3480770 h 3482342"/>
              <a:gd name="connsiteX128" fmla="*/ 0 w 12192000"/>
              <a:gd name="connsiteY128" fmla="*/ 3482342 h 3482342"/>
              <a:gd name="connsiteX129" fmla="*/ 0 w 12192000"/>
              <a:gd name="connsiteY12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0314 w 12192000"/>
              <a:gd name="connsiteY36" fmla="*/ 1343356 h 3482342"/>
              <a:gd name="connsiteX37" fmla="*/ 10513263 w 12192000"/>
              <a:gd name="connsiteY37" fmla="*/ 1350756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0314 w 12192000"/>
              <a:gd name="connsiteY36" fmla="*/ 1343356 h 3482342"/>
              <a:gd name="connsiteX37" fmla="*/ 10513263 w 12192000"/>
              <a:gd name="connsiteY37" fmla="*/ 1371939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7375 w 12192000"/>
              <a:gd name="connsiteY36" fmla="*/ 1375130 h 3482342"/>
              <a:gd name="connsiteX37" fmla="*/ 10513263 w 12192000"/>
              <a:gd name="connsiteY37" fmla="*/ 1371939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58690 w 12192000"/>
              <a:gd name="connsiteY49" fmla="*/ 1474888 h 3482342"/>
              <a:gd name="connsiteX50" fmla="*/ 10004424 w 12192000"/>
              <a:gd name="connsiteY50" fmla="*/ 1489801 h 3482342"/>
              <a:gd name="connsiteX51" fmla="*/ 9999951 w 12192000"/>
              <a:gd name="connsiteY51" fmla="*/ 1499127 h 3482342"/>
              <a:gd name="connsiteX52" fmla="*/ 9845462 w 12192000"/>
              <a:gd name="connsiteY52" fmla="*/ 1548192 h 3482342"/>
              <a:gd name="connsiteX53" fmla="*/ 9736156 w 12192000"/>
              <a:gd name="connsiteY53" fmla="*/ 1581928 h 3482342"/>
              <a:gd name="connsiteX54" fmla="*/ 9693355 w 12192000"/>
              <a:gd name="connsiteY54" fmla="*/ 1602632 h 3482342"/>
              <a:gd name="connsiteX55" fmla="*/ 9664242 w 12192000"/>
              <a:gd name="connsiteY55" fmla="*/ 1622075 h 3482342"/>
              <a:gd name="connsiteX56" fmla="*/ 9579195 w 12192000"/>
              <a:gd name="connsiteY56" fmla="*/ 1648017 h 3482342"/>
              <a:gd name="connsiteX57" fmla="*/ 9433652 w 12192000"/>
              <a:gd name="connsiteY57" fmla="*/ 1681174 h 3482342"/>
              <a:gd name="connsiteX58" fmla="*/ 9403775 w 12192000"/>
              <a:gd name="connsiteY58" fmla="*/ 1690403 h 3482342"/>
              <a:gd name="connsiteX59" fmla="*/ 9382503 w 12192000"/>
              <a:gd name="connsiteY59" fmla="*/ 1706957 h 3482342"/>
              <a:gd name="connsiteX60" fmla="*/ 9381410 w 12192000"/>
              <a:gd name="connsiteY60" fmla="*/ 1718312 h 3482342"/>
              <a:gd name="connsiteX61" fmla="*/ 9365685 w 12192000"/>
              <a:gd name="connsiteY61" fmla="*/ 1724772 h 3482342"/>
              <a:gd name="connsiteX62" fmla="*/ 9278020 w 12192000"/>
              <a:gd name="connsiteY62" fmla="*/ 1741161 h 3482342"/>
              <a:gd name="connsiteX63" fmla="*/ 9217145 w 12192000"/>
              <a:gd name="connsiteY63" fmla="*/ 1771195 h 3482342"/>
              <a:gd name="connsiteX64" fmla="*/ 8955875 w 12192000"/>
              <a:gd name="connsiteY64" fmla="*/ 1796806 h 3482342"/>
              <a:gd name="connsiteX65" fmla="*/ 8648415 w 12192000"/>
              <a:gd name="connsiteY65" fmla="*/ 1878623 h 3482342"/>
              <a:gd name="connsiteX66" fmla="*/ 8495949 w 12192000"/>
              <a:gd name="connsiteY66" fmla="*/ 1902425 h 3482342"/>
              <a:gd name="connsiteX67" fmla="*/ 8236214 w 12192000"/>
              <a:gd name="connsiteY67" fmla="*/ 1909725 h 3482342"/>
              <a:gd name="connsiteX68" fmla="*/ 8132104 w 12192000"/>
              <a:gd name="connsiteY68" fmla="*/ 1895727 h 3482342"/>
              <a:gd name="connsiteX69" fmla="*/ 7918078 w 12192000"/>
              <a:gd name="connsiteY69" fmla="*/ 1862668 h 3482342"/>
              <a:gd name="connsiteX70" fmla="*/ 7817899 w 12192000"/>
              <a:gd name="connsiteY70" fmla="*/ 1862176 h 3482342"/>
              <a:gd name="connsiteX71" fmla="*/ 7768994 w 12192000"/>
              <a:gd name="connsiteY71" fmla="*/ 1855721 h 3482342"/>
              <a:gd name="connsiteX72" fmla="*/ 7618027 w 12192000"/>
              <a:gd name="connsiteY72" fmla="*/ 1830959 h 3482342"/>
              <a:gd name="connsiteX73" fmla="*/ 7449425 w 12192000"/>
              <a:gd name="connsiteY73" fmla="*/ 1810910 h 3482342"/>
              <a:gd name="connsiteX74" fmla="*/ 7342915 w 12192000"/>
              <a:gd name="connsiteY74" fmla="*/ 1819827 h 3482342"/>
              <a:gd name="connsiteX75" fmla="*/ 7255191 w 12192000"/>
              <a:gd name="connsiteY75" fmla="*/ 1834354 h 3482342"/>
              <a:gd name="connsiteX76" fmla="*/ 7131205 w 12192000"/>
              <a:gd name="connsiteY76" fmla="*/ 1845557 h 3482342"/>
              <a:gd name="connsiteX77" fmla="*/ 6941837 w 12192000"/>
              <a:gd name="connsiteY77" fmla="*/ 1840640 h 3482342"/>
              <a:gd name="connsiteX78" fmla="*/ 6837145 w 12192000"/>
              <a:gd name="connsiteY78" fmla="*/ 1870724 h 3482342"/>
              <a:gd name="connsiteX79" fmla="*/ 6753991 w 12192000"/>
              <a:gd name="connsiteY79" fmla="*/ 1860969 h 3482342"/>
              <a:gd name="connsiteX80" fmla="*/ 6727754 w 12192000"/>
              <a:gd name="connsiteY80" fmla="*/ 1882372 h 3482342"/>
              <a:gd name="connsiteX81" fmla="*/ 6723371 w 12192000"/>
              <a:gd name="connsiteY81" fmla="*/ 1886494 h 3482342"/>
              <a:gd name="connsiteX82" fmla="*/ 6702779 w 12192000"/>
              <a:gd name="connsiteY82" fmla="*/ 1893601 h 3482342"/>
              <a:gd name="connsiteX83" fmla="*/ 6686657 w 12192000"/>
              <a:gd name="connsiteY83" fmla="*/ 1907344 h 3482342"/>
              <a:gd name="connsiteX84" fmla="*/ 6651330 w 12192000"/>
              <a:gd name="connsiteY84" fmla="*/ 1922921 h 3482342"/>
              <a:gd name="connsiteX85" fmla="*/ 6622958 w 12192000"/>
              <a:gd name="connsiteY85" fmla="*/ 1936255 h 3482342"/>
              <a:gd name="connsiteX86" fmla="*/ 6522602 w 12192000"/>
              <a:gd name="connsiteY86" fmla="*/ 1954133 h 3482342"/>
              <a:gd name="connsiteX87" fmla="*/ 6444344 w 12192000"/>
              <a:gd name="connsiteY87" fmla="*/ 1969663 h 3482342"/>
              <a:gd name="connsiteX88" fmla="*/ 6409626 w 12192000"/>
              <a:gd name="connsiteY88" fmla="*/ 1978846 h 3482342"/>
              <a:gd name="connsiteX89" fmla="*/ 6333446 w 12192000"/>
              <a:gd name="connsiteY89" fmla="*/ 1997163 h 3482342"/>
              <a:gd name="connsiteX90" fmla="*/ 6294933 w 12192000"/>
              <a:gd name="connsiteY90" fmla="*/ 2019412 h 3482342"/>
              <a:gd name="connsiteX91" fmla="*/ 6238719 w 12192000"/>
              <a:gd name="connsiteY91" fmla="*/ 2042547 h 3482342"/>
              <a:gd name="connsiteX92" fmla="*/ 6187205 w 12192000"/>
              <a:gd name="connsiteY92" fmla="*/ 2060048 h 3482342"/>
              <a:gd name="connsiteX93" fmla="*/ 6138780 w 12192000"/>
              <a:gd name="connsiteY93" fmla="*/ 2081918 h 3482342"/>
              <a:gd name="connsiteX94" fmla="*/ 6120125 w 12192000"/>
              <a:gd name="connsiteY94" fmla="*/ 2109475 h 3482342"/>
              <a:gd name="connsiteX95" fmla="*/ 6056576 w 12192000"/>
              <a:gd name="connsiteY95" fmla="*/ 2120066 h 3482342"/>
              <a:gd name="connsiteX96" fmla="*/ 5993794 w 12192000"/>
              <a:gd name="connsiteY96" fmla="*/ 2122569 h 3482342"/>
              <a:gd name="connsiteX97" fmla="*/ 5943601 w 12192000"/>
              <a:gd name="connsiteY97" fmla="*/ 2137719 h 3482342"/>
              <a:gd name="connsiteX98" fmla="*/ 5898141 w 12192000"/>
              <a:gd name="connsiteY98" fmla="*/ 2144806 h 3482342"/>
              <a:gd name="connsiteX99" fmla="*/ 5855337 w 12192000"/>
              <a:gd name="connsiteY99" fmla="*/ 2137719 h 3482342"/>
              <a:gd name="connsiteX100" fmla="*/ 5817682 w 12192000"/>
              <a:gd name="connsiteY100" fmla="*/ 2157358 h 3482342"/>
              <a:gd name="connsiteX101" fmla="*/ 5735300 w 12192000"/>
              <a:gd name="connsiteY101" fmla="*/ 2158902 h 3482342"/>
              <a:gd name="connsiteX102" fmla="*/ 5591469 w 12192000"/>
              <a:gd name="connsiteY102" fmla="*/ 2178389 h 3482342"/>
              <a:gd name="connsiteX103" fmla="*/ 5505818 w 12192000"/>
              <a:gd name="connsiteY103" fmla="*/ 2194207 h 3482342"/>
              <a:gd name="connsiteX104" fmla="*/ 5452860 w 12192000"/>
              <a:gd name="connsiteY104" fmla="*/ 2180085 h 3482342"/>
              <a:gd name="connsiteX105" fmla="*/ 5414282 w 12192000"/>
              <a:gd name="connsiteY105" fmla="*/ 2183070 h 3482342"/>
              <a:gd name="connsiteX106" fmla="*/ 5368369 w 12192000"/>
              <a:gd name="connsiteY106" fmla="*/ 2204272 h 3482342"/>
              <a:gd name="connsiteX107" fmla="*/ 5336354 w 12192000"/>
              <a:gd name="connsiteY107" fmla="*/ 2218920 h 3482342"/>
              <a:gd name="connsiteX108" fmla="*/ 5291263 w 12192000"/>
              <a:gd name="connsiteY108" fmla="*/ 2239182 h 3482342"/>
              <a:gd name="connsiteX109" fmla="*/ 5255152 w 12192000"/>
              <a:gd name="connsiteY109" fmla="*/ 2247164 h 3482342"/>
              <a:gd name="connsiteX110" fmla="*/ 5233796 w 12192000"/>
              <a:gd name="connsiteY110" fmla="*/ 2268260 h 3482342"/>
              <a:gd name="connsiteX111" fmla="*/ 5212786 w 12192000"/>
              <a:gd name="connsiteY111" fmla="*/ 2296592 h 3482342"/>
              <a:gd name="connsiteX112" fmla="*/ 5173523 w 12192000"/>
              <a:gd name="connsiteY112" fmla="*/ 2309057 h 3482342"/>
              <a:gd name="connsiteX113" fmla="*/ 5123830 w 12192000"/>
              <a:gd name="connsiteY113" fmla="*/ 2307070 h 3482342"/>
              <a:gd name="connsiteX114" fmla="*/ 5065426 w 12192000"/>
              <a:gd name="connsiteY114" fmla="*/ 2324076 h 3482342"/>
              <a:gd name="connsiteX115" fmla="*/ 4975908 w 12192000"/>
              <a:gd name="connsiteY115" fmla="*/ 2364128 h 3482342"/>
              <a:gd name="connsiteX116" fmla="*/ 4913723 w 12192000"/>
              <a:gd name="connsiteY116" fmla="*/ 2385265 h 3482342"/>
              <a:gd name="connsiteX117" fmla="*/ 4746485 w 12192000"/>
              <a:gd name="connsiteY117" fmla="*/ 2451769 h 3482342"/>
              <a:gd name="connsiteX118" fmla="*/ 4681588 w 12192000"/>
              <a:gd name="connsiteY118" fmla="*/ 2467494 h 3482342"/>
              <a:gd name="connsiteX119" fmla="*/ 1783655 w 12192000"/>
              <a:gd name="connsiteY119" fmla="*/ 3163860 h 3482342"/>
              <a:gd name="connsiteX120" fmla="*/ 1325955 w 12192000"/>
              <a:gd name="connsiteY120" fmla="*/ 3176692 h 3482342"/>
              <a:gd name="connsiteX121" fmla="*/ 1190384 w 12192000"/>
              <a:gd name="connsiteY121" fmla="*/ 3203504 h 3482342"/>
              <a:gd name="connsiteX122" fmla="*/ 1094537 w 12192000"/>
              <a:gd name="connsiteY122" fmla="*/ 3229469 h 3482342"/>
              <a:gd name="connsiteX123" fmla="*/ 779276 w 12192000"/>
              <a:gd name="connsiteY123" fmla="*/ 3327290 h 3482342"/>
              <a:gd name="connsiteX124" fmla="*/ 600378 w 12192000"/>
              <a:gd name="connsiteY124" fmla="*/ 3335250 h 3482342"/>
              <a:gd name="connsiteX125" fmla="*/ 493457 w 12192000"/>
              <a:gd name="connsiteY125" fmla="*/ 3365044 h 3482342"/>
              <a:gd name="connsiteX126" fmla="*/ 349402 w 12192000"/>
              <a:gd name="connsiteY126" fmla="*/ 3380897 h 3482342"/>
              <a:gd name="connsiteX127" fmla="*/ 192183 w 12192000"/>
              <a:gd name="connsiteY127" fmla="*/ 3460075 h 3482342"/>
              <a:gd name="connsiteX128" fmla="*/ 46713 w 12192000"/>
              <a:gd name="connsiteY128" fmla="*/ 3462986 h 3482342"/>
              <a:gd name="connsiteX129" fmla="*/ 2765 w 12192000"/>
              <a:gd name="connsiteY129" fmla="*/ 3480770 h 3482342"/>
              <a:gd name="connsiteX130" fmla="*/ 0 w 12192000"/>
              <a:gd name="connsiteY130" fmla="*/ 3482342 h 3482342"/>
              <a:gd name="connsiteX131" fmla="*/ 0 w 12192000"/>
              <a:gd name="connsiteY13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495949 w 12192000"/>
              <a:gd name="connsiteY67" fmla="*/ 1902425 h 3482342"/>
              <a:gd name="connsiteX68" fmla="*/ 8236214 w 12192000"/>
              <a:gd name="connsiteY68" fmla="*/ 1909725 h 3482342"/>
              <a:gd name="connsiteX69" fmla="*/ 8132104 w 12192000"/>
              <a:gd name="connsiteY69" fmla="*/ 1895727 h 3482342"/>
              <a:gd name="connsiteX70" fmla="*/ 7918078 w 12192000"/>
              <a:gd name="connsiteY70" fmla="*/ 1862668 h 3482342"/>
              <a:gd name="connsiteX71" fmla="*/ 7817899 w 12192000"/>
              <a:gd name="connsiteY71" fmla="*/ 1862176 h 3482342"/>
              <a:gd name="connsiteX72" fmla="*/ 7768994 w 12192000"/>
              <a:gd name="connsiteY72" fmla="*/ 1855721 h 3482342"/>
              <a:gd name="connsiteX73" fmla="*/ 7618027 w 12192000"/>
              <a:gd name="connsiteY73" fmla="*/ 1830959 h 3482342"/>
              <a:gd name="connsiteX74" fmla="*/ 7449425 w 12192000"/>
              <a:gd name="connsiteY74" fmla="*/ 1810910 h 3482342"/>
              <a:gd name="connsiteX75" fmla="*/ 7342915 w 12192000"/>
              <a:gd name="connsiteY75" fmla="*/ 1819827 h 3482342"/>
              <a:gd name="connsiteX76" fmla="*/ 7255191 w 12192000"/>
              <a:gd name="connsiteY76" fmla="*/ 1834354 h 3482342"/>
              <a:gd name="connsiteX77" fmla="*/ 7131205 w 12192000"/>
              <a:gd name="connsiteY77" fmla="*/ 1845557 h 3482342"/>
              <a:gd name="connsiteX78" fmla="*/ 6941837 w 12192000"/>
              <a:gd name="connsiteY78" fmla="*/ 1840640 h 3482342"/>
              <a:gd name="connsiteX79" fmla="*/ 6837145 w 12192000"/>
              <a:gd name="connsiteY79" fmla="*/ 1870724 h 3482342"/>
              <a:gd name="connsiteX80" fmla="*/ 6753991 w 12192000"/>
              <a:gd name="connsiteY80" fmla="*/ 1860969 h 3482342"/>
              <a:gd name="connsiteX81" fmla="*/ 6727754 w 12192000"/>
              <a:gd name="connsiteY81" fmla="*/ 1882372 h 3482342"/>
              <a:gd name="connsiteX82" fmla="*/ 6723371 w 12192000"/>
              <a:gd name="connsiteY82" fmla="*/ 1886494 h 3482342"/>
              <a:gd name="connsiteX83" fmla="*/ 6702779 w 12192000"/>
              <a:gd name="connsiteY83" fmla="*/ 1893601 h 3482342"/>
              <a:gd name="connsiteX84" fmla="*/ 6686657 w 12192000"/>
              <a:gd name="connsiteY84" fmla="*/ 1907344 h 3482342"/>
              <a:gd name="connsiteX85" fmla="*/ 6651330 w 12192000"/>
              <a:gd name="connsiteY85" fmla="*/ 1922921 h 3482342"/>
              <a:gd name="connsiteX86" fmla="*/ 6622958 w 12192000"/>
              <a:gd name="connsiteY86" fmla="*/ 1936255 h 3482342"/>
              <a:gd name="connsiteX87" fmla="*/ 6522602 w 12192000"/>
              <a:gd name="connsiteY87" fmla="*/ 1954133 h 3482342"/>
              <a:gd name="connsiteX88" fmla="*/ 6444344 w 12192000"/>
              <a:gd name="connsiteY88" fmla="*/ 1969663 h 3482342"/>
              <a:gd name="connsiteX89" fmla="*/ 6409626 w 12192000"/>
              <a:gd name="connsiteY89" fmla="*/ 1978846 h 3482342"/>
              <a:gd name="connsiteX90" fmla="*/ 6333446 w 12192000"/>
              <a:gd name="connsiteY90" fmla="*/ 1997163 h 3482342"/>
              <a:gd name="connsiteX91" fmla="*/ 6294933 w 12192000"/>
              <a:gd name="connsiteY91" fmla="*/ 2019412 h 3482342"/>
              <a:gd name="connsiteX92" fmla="*/ 6238719 w 12192000"/>
              <a:gd name="connsiteY92" fmla="*/ 2042547 h 3482342"/>
              <a:gd name="connsiteX93" fmla="*/ 6187205 w 12192000"/>
              <a:gd name="connsiteY93" fmla="*/ 2060048 h 3482342"/>
              <a:gd name="connsiteX94" fmla="*/ 6138780 w 12192000"/>
              <a:gd name="connsiteY94" fmla="*/ 2081918 h 3482342"/>
              <a:gd name="connsiteX95" fmla="*/ 6120125 w 12192000"/>
              <a:gd name="connsiteY95" fmla="*/ 2109475 h 3482342"/>
              <a:gd name="connsiteX96" fmla="*/ 6056576 w 12192000"/>
              <a:gd name="connsiteY96" fmla="*/ 2120066 h 3482342"/>
              <a:gd name="connsiteX97" fmla="*/ 5993794 w 12192000"/>
              <a:gd name="connsiteY97" fmla="*/ 2122569 h 3482342"/>
              <a:gd name="connsiteX98" fmla="*/ 5943601 w 12192000"/>
              <a:gd name="connsiteY98" fmla="*/ 2137719 h 3482342"/>
              <a:gd name="connsiteX99" fmla="*/ 5898141 w 12192000"/>
              <a:gd name="connsiteY99" fmla="*/ 2144806 h 3482342"/>
              <a:gd name="connsiteX100" fmla="*/ 5855337 w 12192000"/>
              <a:gd name="connsiteY100" fmla="*/ 2137719 h 3482342"/>
              <a:gd name="connsiteX101" fmla="*/ 5817682 w 12192000"/>
              <a:gd name="connsiteY101" fmla="*/ 2157358 h 3482342"/>
              <a:gd name="connsiteX102" fmla="*/ 5735300 w 12192000"/>
              <a:gd name="connsiteY102" fmla="*/ 2158902 h 3482342"/>
              <a:gd name="connsiteX103" fmla="*/ 5591469 w 12192000"/>
              <a:gd name="connsiteY103" fmla="*/ 2178389 h 3482342"/>
              <a:gd name="connsiteX104" fmla="*/ 5505818 w 12192000"/>
              <a:gd name="connsiteY104" fmla="*/ 2194207 h 3482342"/>
              <a:gd name="connsiteX105" fmla="*/ 5452860 w 12192000"/>
              <a:gd name="connsiteY105" fmla="*/ 2180085 h 3482342"/>
              <a:gd name="connsiteX106" fmla="*/ 5414282 w 12192000"/>
              <a:gd name="connsiteY106" fmla="*/ 2183070 h 3482342"/>
              <a:gd name="connsiteX107" fmla="*/ 5368369 w 12192000"/>
              <a:gd name="connsiteY107" fmla="*/ 2204272 h 3482342"/>
              <a:gd name="connsiteX108" fmla="*/ 5336354 w 12192000"/>
              <a:gd name="connsiteY108" fmla="*/ 2218920 h 3482342"/>
              <a:gd name="connsiteX109" fmla="*/ 5291263 w 12192000"/>
              <a:gd name="connsiteY109" fmla="*/ 2239182 h 3482342"/>
              <a:gd name="connsiteX110" fmla="*/ 5255152 w 12192000"/>
              <a:gd name="connsiteY110" fmla="*/ 2247164 h 3482342"/>
              <a:gd name="connsiteX111" fmla="*/ 5233796 w 12192000"/>
              <a:gd name="connsiteY111" fmla="*/ 2268260 h 3482342"/>
              <a:gd name="connsiteX112" fmla="*/ 5212786 w 12192000"/>
              <a:gd name="connsiteY112" fmla="*/ 2296592 h 3482342"/>
              <a:gd name="connsiteX113" fmla="*/ 5173523 w 12192000"/>
              <a:gd name="connsiteY113" fmla="*/ 2309057 h 3482342"/>
              <a:gd name="connsiteX114" fmla="*/ 5123830 w 12192000"/>
              <a:gd name="connsiteY114" fmla="*/ 2307070 h 3482342"/>
              <a:gd name="connsiteX115" fmla="*/ 5065426 w 12192000"/>
              <a:gd name="connsiteY115" fmla="*/ 2324076 h 3482342"/>
              <a:gd name="connsiteX116" fmla="*/ 4975908 w 12192000"/>
              <a:gd name="connsiteY116" fmla="*/ 2364128 h 3482342"/>
              <a:gd name="connsiteX117" fmla="*/ 4913723 w 12192000"/>
              <a:gd name="connsiteY117" fmla="*/ 2385265 h 3482342"/>
              <a:gd name="connsiteX118" fmla="*/ 4746485 w 12192000"/>
              <a:gd name="connsiteY118" fmla="*/ 2451769 h 3482342"/>
              <a:gd name="connsiteX119" fmla="*/ 4681588 w 12192000"/>
              <a:gd name="connsiteY119" fmla="*/ 2467494 h 3482342"/>
              <a:gd name="connsiteX120" fmla="*/ 1783655 w 12192000"/>
              <a:gd name="connsiteY120" fmla="*/ 3163860 h 3482342"/>
              <a:gd name="connsiteX121" fmla="*/ 1325955 w 12192000"/>
              <a:gd name="connsiteY121" fmla="*/ 3176692 h 3482342"/>
              <a:gd name="connsiteX122" fmla="*/ 1190384 w 12192000"/>
              <a:gd name="connsiteY122" fmla="*/ 3203504 h 3482342"/>
              <a:gd name="connsiteX123" fmla="*/ 1094537 w 12192000"/>
              <a:gd name="connsiteY123" fmla="*/ 3229469 h 3482342"/>
              <a:gd name="connsiteX124" fmla="*/ 779276 w 12192000"/>
              <a:gd name="connsiteY124" fmla="*/ 3327290 h 3482342"/>
              <a:gd name="connsiteX125" fmla="*/ 600378 w 12192000"/>
              <a:gd name="connsiteY125" fmla="*/ 3335250 h 3482342"/>
              <a:gd name="connsiteX126" fmla="*/ 493457 w 12192000"/>
              <a:gd name="connsiteY126" fmla="*/ 3365044 h 3482342"/>
              <a:gd name="connsiteX127" fmla="*/ 349402 w 12192000"/>
              <a:gd name="connsiteY127" fmla="*/ 3380897 h 3482342"/>
              <a:gd name="connsiteX128" fmla="*/ 192183 w 12192000"/>
              <a:gd name="connsiteY128" fmla="*/ 3460075 h 3482342"/>
              <a:gd name="connsiteX129" fmla="*/ 46713 w 12192000"/>
              <a:gd name="connsiteY129" fmla="*/ 3462986 h 3482342"/>
              <a:gd name="connsiteX130" fmla="*/ 2765 w 12192000"/>
              <a:gd name="connsiteY130" fmla="*/ 3480770 h 3482342"/>
              <a:gd name="connsiteX131" fmla="*/ 0 w 12192000"/>
              <a:gd name="connsiteY131" fmla="*/ 3482342 h 3482342"/>
              <a:gd name="connsiteX132" fmla="*/ 0 w 12192000"/>
              <a:gd name="connsiteY13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495949 w 12192000"/>
              <a:gd name="connsiteY68" fmla="*/ 190242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495949 w 12192000"/>
              <a:gd name="connsiteY68" fmla="*/ 190242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393565 w 12192000"/>
              <a:gd name="connsiteY68" fmla="*/ 1965974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393565 w 12192000"/>
              <a:gd name="connsiteY68" fmla="*/ 1965974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506541 w 12192000"/>
              <a:gd name="connsiteY68" fmla="*/ 190595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6375 w 12192000"/>
              <a:gd name="connsiteY33" fmla="*/ 1342640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6375 w 12192000"/>
              <a:gd name="connsiteY33" fmla="*/ 1342640 h 3482342"/>
              <a:gd name="connsiteX34" fmla="*/ 10636304 w 12192000"/>
              <a:gd name="connsiteY34" fmla="*/ 1342641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71654 w 12192000"/>
              <a:gd name="connsiteY25" fmla="*/ 1177422 h 3482342"/>
              <a:gd name="connsiteX26" fmla="*/ 11028687 w 12192000"/>
              <a:gd name="connsiteY26" fmla="*/ 1199018 h 3482342"/>
              <a:gd name="connsiteX27" fmla="*/ 10974565 w 12192000"/>
              <a:gd name="connsiteY27" fmla="*/ 1226849 h 3482342"/>
              <a:gd name="connsiteX28" fmla="*/ 10960443 w 12192000"/>
              <a:gd name="connsiteY28" fmla="*/ 1244502 h 3482342"/>
              <a:gd name="connsiteX29" fmla="*/ 10879242 w 12192000"/>
              <a:gd name="connsiteY29" fmla="*/ 1269215 h 3482342"/>
              <a:gd name="connsiteX30" fmla="*/ 10850998 w 12192000"/>
              <a:gd name="connsiteY30" fmla="*/ 1269215 h 3482342"/>
              <a:gd name="connsiteX31" fmla="*/ 10815658 w 12192000"/>
              <a:gd name="connsiteY31" fmla="*/ 1287849 h 3482342"/>
              <a:gd name="connsiteX32" fmla="*/ 10723900 w 12192000"/>
              <a:gd name="connsiteY32" fmla="*/ 1318642 h 3482342"/>
              <a:gd name="connsiteX33" fmla="*/ 10699186 w 12192000"/>
              <a:gd name="connsiteY33" fmla="*/ 1322173 h 3482342"/>
              <a:gd name="connsiteX34" fmla="*/ 10676375 w 12192000"/>
              <a:gd name="connsiteY34" fmla="*/ 1342640 h 3482342"/>
              <a:gd name="connsiteX35" fmla="*/ 10636304 w 12192000"/>
              <a:gd name="connsiteY35" fmla="*/ 1342641 h 3482342"/>
              <a:gd name="connsiteX36" fmla="*/ 10603863 w 12192000"/>
              <a:gd name="connsiteY36" fmla="*/ 1346886 h 3482342"/>
              <a:gd name="connsiteX37" fmla="*/ 10573203 w 12192000"/>
              <a:gd name="connsiteY37" fmla="*/ 1351996 h 3482342"/>
              <a:gd name="connsiteX38" fmla="*/ 10547375 w 12192000"/>
              <a:gd name="connsiteY38" fmla="*/ 1375130 h 3482342"/>
              <a:gd name="connsiteX39" fmla="*/ 10513263 w 12192000"/>
              <a:gd name="connsiteY39" fmla="*/ 1371939 h 3482342"/>
              <a:gd name="connsiteX40" fmla="*/ 10487356 w 12192000"/>
              <a:gd name="connsiteY40" fmla="*/ 1385722 h 3482342"/>
              <a:gd name="connsiteX41" fmla="*/ 10464012 w 12192000"/>
              <a:gd name="connsiteY41" fmla="*/ 1391778 h 3482342"/>
              <a:gd name="connsiteX42" fmla="*/ 10439694 w 12192000"/>
              <a:gd name="connsiteY42" fmla="*/ 1406905 h 3482342"/>
              <a:gd name="connsiteX43" fmla="*/ 10405409 w 12192000"/>
              <a:gd name="connsiteY43" fmla="*/ 1422789 h 3482342"/>
              <a:gd name="connsiteX44" fmla="*/ 10370530 w 12192000"/>
              <a:gd name="connsiteY44" fmla="*/ 1441596 h 3482342"/>
              <a:gd name="connsiteX45" fmla="*/ 10300239 w 12192000"/>
              <a:gd name="connsiteY45" fmla="*/ 1456332 h 3482342"/>
              <a:gd name="connsiteX46" fmla="*/ 10264922 w 12192000"/>
              <a:gd name="connsiteY46" fmla="*/ 1472107 h 3482342"/>
              <a:gd name="connsiteX47" fmla="*/ 10229629 w 12192000"/>
              <a:gd name="connsiteY47" fmla="*/ 1470454 h 3482342"/>
              <a:gd name="connsiteX48" fmla="*/ 10201385 w 12192000"/>
              <a:gd name="connsiteY48" fmla="*/ 1477515 h 3482342"/>
              <a:gd name="connsiteX49" fmla="*/ 10151958 w 12192000"/>
              <a:gd name="connsiteY49" fmla="*/ 1477515 h 3482342"/>
              <a:gd name="connsiteX50" fmla="*/ 10120184 w 12192000"/>
              <a:gd name="connsiteY50" fmla="*/ 1466924 h 3482342"/>
              <a:gd name="connsiteX51" fmla="*/ 10081348 w 12192000"/>
              <a:gd name="connsiteY51" fmla="*/ 1481046 h 3482342"/>
              <a:gd name="connsiteX52" fmla="*/ 10058690 w 12192000"/>
              <a:gd name="connsiteY52" fmla="*/ 1474888 h 3482342"/>
              <a:gd name="connsiteX53" fmla="*/ 10004424 w 12192000"/>
              <a:gd name="connsiteY53" fmla="*/ 1489801 h 3482342"/>
              <a:gd name="connsiteX54" fmla="*/ 9999951 w 12192000"/>
              <a:gd name="connsiteY54" fmla="*/ 1499127 h 3482342"/>
              <a:gd name="connsiteX55" fmla="*/ 9845462 w 12192000"/>
              <a:gd name="connsiteY55" fmla="*/ 1548192 h 3482342"/>
              <a:gd name="connsiteX56" fmla="*/ 9736156 w 12192000"/>
              <a:gd name="connsiteY56" fmla="*/ 1581928 h 3482342"/>
              <a:gd name="connsiteX57" fmla="*/ 9693355 w 12192000"/>
              <a:gd name="connsiteY57" fmla="*/ 1602632 h 3482342"/>
              <a:gd name="connsiteX58" fmla="*/ 9664242 w 12192000"/>
              <a:gd name="connsiteY58" fmla="*/ 1622075 h 3482342"/>
              <a:gd name="connsiteX59" fmla="*/ 9579195 w 12192000"/>
              <a:gd name="connsiteY59" fmla="*/ 1648017 h 3482342"/>
              <a:gd name="connsiteX60" fmla="*/ 9433652 w 12192000"/>
              <a:gd name="connsiteY60" fmla="*/ 1681174 h 3482342"/>
              <a:gd name="connsiteX61" fmla="*/ 9403775 w 12192000"/>
              <a:gd name="connsiteY61" fmla="*/ 1690403 h 3482342"/>
              <a:gd name="connsiteX62" fmla="*/ 9382503 w 12192000"/>
              <a:gd name="connsiteY62" fmla="*/ 1706957 h 3482342"/>
              <a:gd name="connsiteX63" fmla="*/ 9381410 w 12192000"/>
              <a:gd name="connsiteY63" fmla="*/ 1718312 h 3482342"/>
              <a:gd name="connsiteX64" fmla="*/ 9365685 w 12192000"/>
              <a:gd name="connsiteY64" fmla="*/ 1724772 h 3482342"/>
              <a:gd name="connsiteX65" fmla="*/ 9278020 w 12192000"/>
              <a:gd name="connsiteY65" fmla="*/ 1741161 h 3482342"/>
              <a:gd name="connsiteX66" fmla="*/ 9217145 w 12192000"/>
              <a:gd name="connsiteY66" fmla="*/ 1771195 h 3482342"/>
              <a:gd name="connsiteX67" fmla="*/ 8955875 w 12192000"/>
              <a:gd name="connsiteY67" fmla="*/ 1796806 h 3482342"/>
              <a:gd name="connsiteX68" fmla="*/ 8648415 w 12192000"/>
              <a:gd name="connsiteY68" fmla="*/ 1878623 h 3482342"/>
              <a:gd name="connsiteX69" fmla="*/ 8538519 w 12192000"/>
              <a:gd name="connsiteY69" fmla="*/ 1894114 h 3482342"/>
              <a:gd name="connsiteX70" fmla="*/ 8506541 w 12192000"/>
              <a:gd name="connsiteY70" fmla="*/ 1905955 h 3482342"/>
              <a:gd name="connsiteX71" fmla="*/ 8236214 w 12192000"/>
              <a:gd name="connsiteY71" fmla="*/ 1909725 h 3482342"/>
              <a:gd name="connsiteX72" fmla="*/ 8132104 w 12192000"/>
              <a:gd name="connsiteY72" fmla="*/ 1895727 h 3482342"/>
              <a:gd name="connsiteX73" fmla="*/ 7918078 w 12192000"/>
              <a:gd name="connsiteY73" fmla="*/ 1862668 h 3482342"/>
              <a:gd name="connsiteX74" fmla="*/ 7817899 w 12192000"/>
              <a:gd name="connsiteY74" fmla="*/ 1862176 h 3482342"/>
              <a:gd name="connsiteX75" fmla="*/ 7768994 w 12192000"/>
              <a:gd name="connsiteY75" fmla="*/ 1855721 h 3482342"/>
              <a:gd name="connsiteX76" fmla="*/ 7618027 w 12192000"/>
              <a:gd name="connsiteY76" fmla="*/ 1830959 h 3482342"/>
              <a:gd name="connsiteX77" fmla="*/ 7449425 w 12192000"/>
              <a:gd name="connsiteY77" fmla="*/ 1810910 h 3482342"/>
              <a:gd name="connsiteX78" fmla="*/ 7342915 w 12192000"/>
              <a:gd name="connsiteY78" fmla="*/ 1819827 h 3482342"/>
              <a:gd name="connsiteX79" fmla="*/ 7255191 w 12192000"/>
              <a:gd name="connsiteY79" fmla="*/ 1834354 h 3482342"/>
              <a:gd name="connsiteX80" fmla="*/ 7131205 w 12192000"/>
              <a:gd name="connsiteY80" fmla="*/ 1845557 h 3482342"/>
              <a:gd name="connsiteX81" fmla="*/ 6941837 w 12192000"/>
              <a:gd name="connsiteY81" fmla="*/ 1840640 h 3482342"/>
              <a:gd name="connsiteX82" fmla="*/ 6837145 w 12192000"/>
              <a:gd name="connsiteY82" fmla="*/ 1870724 h 3482342"/>
              <a:gd name="connsiteX83" fmla="*/ 6753991 w 12192000"/>
              <a:gd name="connsiteY83" fmla="*/ 1860969 h 3482342"/>
              <a:gd name="connsiteX84" fmla="*/ 6727754 w 12192000"/>
              <a:gd name="connsiteY84" fmla="*/ 1882372 h 3482342"/>
              <a:gd name="connsiteX85" fmla="*/ 6723371 w 12192000"/>
              <a:gd name="connsiteY85" fmla="*/ 1886494 h 3482342"/>
              <a:gd name="connsiteX86" fmla="*/ 6702779 w 12192000"/>
              <a:gd name="connsiteY86" fmla="*/ 1893601 h 3482342"/>
              <a:gd name="connsiteX87" fmla="*/ 6686657 w 12192000"/>
              <a:gd name="connsiteY87" fmla="*/ 1907344 h 3482342"/>
              <a:gd name="connsiteX88" fmla="*/ 6651330 w 12192000"/>
              <a:gd name="connsiteY88" fmla="*/ 1922921 h 3482342"/>
              <a:gd name="connsiteX89" fmla="*/ 6622958 w 12192000"/>
              <a:gd name="connsiteY89" fmla="*/ 1936255 h 3482342"/>
              <a:gd name="connsiteX90" fmla="*/ 6522602 w 12192000"/>
              <a:gd name="connsiteY90" fmla="*/ 1954133 h 3482342"/>
              <a:gd name="connsiteX91" fmla="*/ 6444344 w 12192000"/>
              <a:gd name="connsiteY91" fmla="*/ 1969663 h 3482342"/>
              <a:gd name="connsiteX92" fmla="*/ 6409626 w 12192000"/>
              <a:gd name="connsiteY92" fmla="*/ 1978846 h 3482342"/>
              <a:gd name="connsiteX93" fmla="*/ 6333446 w 12192000"/>
              <a:gd name="connsiteY93" fmla="*/ 1997163 h 3482342"/>
              <a:gd name="connsiteX94" fmla="*/ 6294933 w 12192000"/>
              <a:gd name="connsiteY94" fmla="*/ 2019412 h 3482342"/>
              <a:gd name="connsiteX95" fmla="*/ 6238719 w 12192000"/>
              <a:gd name="connsiteY95" fmla="*/ 2042547 h 3482342"/>
              <a:gd name="connsiteX96" fmla="*/ 6187205 w 12192000"/>
              <a:gd name="connsiteY96" fmla="*/ 2060048 h 3482342"/>
              <a:gd name="connsiteX97" fmla="*/ 6138780 w 12192000"/>
              <a:gd name="connsiteY97" fmla="*/ 2081918 h 3482342"/>
              <a:gd name="connsiteX98" fmla="*/ 6120125 w 12192000"/>
              <a:gd name="connsiteY98" fmla="*/ 2109475 h 3482342"/>
              <a:gd name="connsiteX99" fmla="*/ 6056576 w 12192000"/>
              <a:gd name="connsiteY99" fmla="*/ 2120066 h 3482342"/>
              <a:gd name="connsiteX100" fmla="*/ 5993794 w 12192000"/>
              <a:gd name="connsiteY100" fmla="*/ 2122569 h 3482342"/>
              <a:gd name="connsiteX101" fmla="*/ 5943601 w 12192000"/>
              <a:gd name="connsiteY101" fmla="*/ 2137719 h 3482342"/>
              <a:gd name="connsiteX102" fmla="*/ 5898141 w 12192000"/>
              <a:gd name="connsiteY102" fmla="*/ 2144806 h 3482342"/>
              <a:gd name="connsiteX103" fmla="*/ 5855337 w 12192000"/>
              <a:gd name="connsiteY103" fmla="*/ 2137719 h 3482342"/>
              <a:gd name="connsiteX104" fmla="*/ 5817682 w 12192000"/>
              <a:gd name="connsiteY104" fmla="*/ 2157358 h 3482342"/>
              <a:gd name="connsiteX105" fmla="*/ 5735300 w 12192000"/>
              <a:gd name="connsiteY105" fmla="*/ 2158902 h 3482342"/>
              <a:gd name="connsiteX106" fmla="*/ 5591469 w 12192000"/>
              <a:gd name="connsiteY106" fmla="*/ 2178389 h 3482342"/>
              <a:gd name="connsiteX107" fmla="*/ 5505818 w 12192000"/>
              <a:gd name="connsiteY107" fmla="*/ 2194207 h 3482342"/>
              <a:gd name="connsiteX108" fmla="*/ 5452860 w 12192000"/>
              <a:gd name="connsiteY108" fmla="*/ 2180085 h 3482342"/>
              <a:gd name="connsiteX109" fmla="*/ 5414282 w 12192000"/>
              <a:gd name="connsiteY109" fmla="*/ 2183070 h 3482342"/>
              <a:gd name="connsiteX110" fmla="*/ 5368369 w 12192000"/>
              <a:gd name="connsiteY110" fmla="*/ 2204272 h 3482342"/>
              <a:gd name="connsiteX111" fmla="*/ 5336354 w 12192000"/>
              <a:gd name="connsiteY111" fmla="*/ 2218920 h 3482342"/>
              <a:gd name="connsiteX112" fmla="*/ 5291263 w 12192000"/>
              <a:gd name="connsiteY112" fmla="*/ 2239182 h 3482342"/>
              <a:gd name="connsiteX113" fmla="*/ 5255152 w 12192000"/>
              <a:gd name="connsiteY113" fmla="*/ 2247164 h 3482342"/>
              <a:gd name="connsiteX114" fmla="*/ 5233796 w 12192000"/>
              <a:gd name="connsiteY114" fmla="*/ 2268260 h 3482342"/>
              <a:gd name="connsiteX115" fmla="*/ 5212786 w 12192000"/>
              <a:gd name="connsiteY115" fmla="*/ 2296592 h 3482342"/>
              <a:gd name="connsiteX116" fmla="*/ 5173523 w 12192000"/>
              <a:gd name="connsiteY116" fmla="*/ 2309057 h 3482342"/>
              <a:gd name="connsiteX117" fmla="*/ 5123830 w 12192000"/>
              <a:gd name="connsiteY117" fmla="*/ 2307070 h 3482342"/>
              <a:gd name="connsiteX118" fmla="*/ 5065426 w 12192000"/>
              <a:gd name="connsiteY118" fmla="*/ 2324076 h 3482342"/>
              <a:gd name="connsiteX119" fmla="*/ 4975908 w 12192000"/>
              <a:gd name="connsiteY119" fmla="*/ 2364128 h 3482342"/>
              <a:gd name="connsiteX120" fmla="*/ 4913723 w 12192000"/>
              <a:gd name="connsiteY120" fmla="*/ 2385265 h 3482342"/>
              <a:gd name="connsiteX121" fmla="*/ 4746485 w 12192000"/>
              <a:gd name="connsiteY121" fmla="*/ 2451769 h 3482342"/>
              <a:gd name="connsiteX122" fmla="*/ 4681588 w 12192000"/>
              <a:gd name="connsiteY122" fmla="*/ 2467494 h 3482342"/>
              <a:gd name="connsiteX123" fmla="*/ 1783655 w 12192000"/>
              <a:gd name="connsiteY123" fmla="*/ 3163860 h 3482342"/>
              <a:gd name="connsiteX124" fmla="*/ 1325955 w 12192000"/>
              <a:gd name="connsiteY124" fmla="*/ 3176692 h 3482342"/>
              <a:gd name="connsiteX125" fmla="*/ 1190384 w 12192000"/>
              <a:gd name="connsiteY125" fmla="*/ 3203504 h 3482342"/>
              <a:gd name="connsiteX126" fmla="*/ 1094537 w 12192000"/>
              <a:gd name="connsiteY126" fmla="*/ 3229469 h 3482342"/>
              <a:gd name="connsiteX127" fmla="*/ 779276 w 12192000"/>
              <a:gd name="connsiteY127" fmla="*/ 3327290 h 3482342"/>
              <a:gd name="connsiteX128" fmla="*/ 600378 w 12192000"/>
              <a:gd name="connsiteY128" fmla="*/ 3335250 h 3482342"/>
              <a:gd name="connsiteX129" fmla="*/ 493457 w 12192000"/>
              <a:gd name="connsiteY129" fmla="*/ 3365044 h 3482342"/>
              <a:gd name="connsiteX130" fmla="*/ 349402 w 12192000"/>
              <a:gd name="connsiteY130" fmla="*/ 3380897 h 3482342"/>
              <a:gd name="connsiteX131" fmla="*/ 192183 w 12192000"/>
              <a:gd name="connsiteY131" fmla="*/ 3460075 h 3482342"/>
              <a:gd name="connsiteX132" fmla="*/ 46713 w 12192000"/>
              <a:gd name="connsiteY132" fmla="*/ 3462986 h 3482342"/>
              <a:gd name="connsiteX133" fmla="*/ 2765 w 12192000"/>
              <a:gd name="connsiteY133" fmla="*/ 3480770 h 3482342"/>
              <a:gd name="connsiteX134" fmla="*/ 0 w 12192000"/>
              <a:gd name="connsiteY134" fmla="*/ 3482342 h 3482342"/>
              <a:gd name="connsiteX135" fmla="*/ 0 w 12192000"/>
              <a:gd name="connsiteY13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601229 w 12192000"/>
              <a:gd name="connsiteY15" fmla="*/ 785537 h 3482342"/>
              <a:gd name="connsiteX16" fmla="*/ 11501920 w 12192000"/>
              <a:gd name="connsiteY16" fmla="*/ 813109 h 3482342"/>
              <a:gd name="connsiteX17" fmla="*/ 11405286 w 12192000"/>
              <a:gd name="connsiteY17" fmla="*/ 849086 h 3482342"/>
              <a:gd name="connsiteX18" fmla="*/ 11338523 w 12192000"/>
              <a:gd name="connsiteY18" fmla="*/ 852810 h 3482342"/>
              <a:gd name="connsiteX19" fmla="*/ 11313493 w 12192000"/>
              <a:gd name="connsiteY19" fmla="*/ 880860 h 3482342"/>
              <a:gd name="connsiteX20" fmla="*/ 11228040 w 12192000"/>
              <a:gd name="connsiteY20" fmla="*/ 958953 h 3482342"/>
              <a:gd name="connsiteX21" fmla="*/ 11196987 w 12192000"/>
              <a:gd name="connsiteY21" fmla="*/ 1000897 h 3482342"/>
              <a:gd name="connsiteX22" fmla="*/ 11193568 w 12192000"/>
              <a:gd name="connsiteY22" fmla="*/ 1039464 h 3482342"/>
              <a:gd name="connsiteX23" fmla="*/ 11175804 w 12192000"/>
              <a:gd name="connsiteY23" fmla="*/ 1067977 h 3482342"/>
              <a:gd name="connsiteX24" fmla="*/ 11133438 w 12192000"/>
              <a:gd name="connsiteY24" fmla="*/ 1106812 h 3482342"/>
              <a:gd name="connsiteX25" fmla="*/ 11120819 w 12192000"/>
              <a:gd name="connsiteY25" fmla="*/ 1126133 h 3482342"/>
              <a:gd name="connsiteX26" fmla="*/ 11071654 w 12192000"/>
              <a:gd name="connsiteY26" fmla="*/ 1177422 h 3482342"/>
              <a:gd name="connsiteX27" fmla="*/ 11028687 w 12192000"/>
              <a:gd name="connsiteY27" fmla="*/ 1199018 h 3482342"/>
              <a:gd name="connsiteX28" fmla="*/ 10974565 w 12192000"/>
              <a:gd name="connsiteY28" fmla="*/ 1226849 h 3482342"/>
              <a:gd name="connsiteX29" fmla="*/ 10960443 w 12192000"/>
              <a:gd name="connsiteY29" fmla="*/ 1244502 h 3482342"/>
              <a:gd name="connsiteX30" fmla="*/ 10879242 w 12192000"/>
              <a:gd name="connsiteY30" fmla="*/ 1269215 h 3482342"/>
              <a:gd name="connsiteX31" fmla="*/ 10850998 w 12192000"/>
              <a:gd name="connsiteY31" fmla="*/ 1269215 h 3482342"/>
              <a:gd name="connsiteX32" fmla="*/ 10815658 w 12192000"/>
              <a:gd name="connsiteY32" fmla="*/ 1287849 h 3482342"/>
              <a:gd name="connsiteX33" fmla="*/ 10723900 w 12192000"/>
              <a:gd name="connsiteY33" fmla="*/ 1318642 h 3482342"/>
              <a:gd name="connsiteX34" fmla="*/ 10699186 w 12192000"/>
              <a:gd name="connsiteY34" fmla="*/ 1322173 h 3482342"/>
              <a:gd name="connsiteX35" fmla="*/ 10676375 w 12192000"/>
              <a:gd name="connsiteY35" fmla="*/ 1342640 h 3482342"/>
              <a:gd name="connsiteX36" fmla="*/ 10636304 w 12192000"/>
              <a:gd name="connsiteY36" fmla="*/ 1342641 h 3482342"/>
              <a:gd name="connsiteX37" fmla="*/ 10603863 w 12192000"/>
              <a:gd name="connsiteY37" fmla="*/ 1346886 h 3482342"/>
              <a:gd name="connsiteX38" fmla="*/ 10573203 w 12192000"/>
              <a:gd name="connsiteY38" fmla="*/ 1351996 h 3482342"/>
              <a:gd name="connsiteX39" fmla="*/ 10547375 w 12192000"/>
              <a:gd name="connsiteY39" fmla="*/ 1375130 h 3482342"/>
              <a:gd name="connsiteX40" fmla="*/ 10513263 w 12192000"/>
              <a:gd name="connsiteY40" fmla="*/ 1371939 h 3482342"/>
              <a:gd name="connsiteX41" fmla="*/ 10487356 w 12192000"/>
              <a:gd name="connsiteY41" fmla="*/ 1385722 h 3482342"/>
              <a:gd name="connsiteX42" fmla="*/ 10464012 w 12192000"/>
              <a:gd name="connsiteY42" fmla="*/ 1391778 h 3482342"/>
              <a:gd name="connsiteX43" fmla="*/ 10439694 w 12192000"/>
              <a:gd name="connsiteY43" fmla="*/ 1406905 h 3482342"/>
              <a:gd name="connsiteX44" fmla="*/ 10405409 w 12192000"/>
              <a:gd name="connsiteY44" fmla="*/ 1422789 h 3482342"/>
              <a:gd name="connsiteX45" fmla="*/ 10370530 w 12192000"/>
              <a:gd name="connsiteY45" fmla="*/ 1441596 h 3482342"/>
              <a:gd name="connsiteX46" fmla="*/ 10300239 w 12192000"/>
              <a:gd name="connsiteY46" fmla="*/ 1456332 h 3482342"/>
              <a:gd name="connsiteX47" fmla="*/ 10264922 w 12192000"/>
              <a:gd name="connsiteY47" fmla="*/ 1472107 h 3482342"/>
              <a:gd name="connsiteX48" fmla="*/ 10229629 w 12192000"/>
              <a:gd name="connsiteY48" fmla="*/ 1470454 h 3482342"/>
              <a:gd name="connsiteX49" fmla="*/ 10201385 w 12192000"/>
              <a:gd name="connsiteY49" fmla="*/ 1477515 h 3482342"/>
              <a:gd name="connsiteX50" fmla="*/ 10151958 w 12192000"/>
              <a:gd name="connsiteY50" fmla="*/ 1477515 h 3482342"/>
              <a:gd name="connsiteX51" fmla="*/ 10120184 w 12192000"/>
              <a:gd name="connsiteY51" fmla="*/ 1466924 h 3482342"/>
              <a:gd name="connsiteX52" fmla="*/ 10081348 w 12192000"/>
              <a:gd name="connsiteY52" fmla="*/ 1481046 h 3482342"/>
              <a:gd name="connsiteX53" fmla="*/ 10058690 w 12192000"/>
              <a:gd name="connsiteY53" fmla="*/ 1474888 h 3482342"/>
              <a:gd name="connsiteX54" fmla="*/ 10004424 w 12192000"/>
              <a:gd name="connsiteY54" fmla="*/ 1489801 h 3482342"/>
              <a:gd name="connsiteX55" fmla="*/ 9999951 w 12192000"/>
              <a:gd name="connsiteY55" fmla="*/ 1499127 h 3482342"/>
              <a:gd name="connsiteX56" fmla="*/ 9845462 w 12192000"/>
              <a:gd name="connsiteY56" fmla="*/ 1548192 h 3482342"/>
              <a:gd name="connsiteX57" fmla="*/ 9736156 w 12192000"/>
              <a:gd name="connsiteY57" fmla="*/ 1581928 h 3482342"/>
              <a:gd name="connsiteX58" fmla="*/ 9693355 w 12192000"/>
              <a:gd name="connsiteY58" fmla="*/ 1602632 h 3482342"/>
              <a:gd name="connsiteX59" fmla="*/ 9664242 w 12192000"/>
              <a:gd name="connsiteY59" fmla="*/ 1622075 h 3482342"/>
              <a:gd name="connsiteX60" fmla="*/ 9579195 w 12192000"/>
              <a:gd name="connsiteY60" fmla="*/ 1648017 h 3482342"/>
              <a:gd name="connsiteX61" fmla="*/ 9433652 w 12192000"/>
              <a:gd name="connsiteY61" fmla="*/ 1681174 h 3482342"/>
              <a:gd name="connsiteX62" fmla="*/ 9403775 w 12192000"/>
              <a:gd name="connsiteY62" fmla="*/ 1690403 h 3482342"/>
              <a:gd name="connsiteX63" fmla="*/ 9382503 w 12192000"/>
              <a:gd name="connsiteY63" fmla="*/ 1706957 h 3482342"/>
              <a:gd name="connsiteX64" fmla="*/ 9381410 w 12192000"/>
              <a:gd name="connsiteY64" fmla="*/ 1718312 h 3482342"/>
              <a:gd name="connsiteX65" fmla="*/ 9365685 w 12192000"/>
              <a:gd name="connsiteY65" fmla="*/ 1724772 h 3482342"/>
              <a:gd name="connsiteX66" fmla="*/ 9278020 w 12192000"/>
              <a:gd name="connsiteY66" fmla="*/ 1741161 h 3482342"/>
              <a:gd name="connsiteX67" fmla="*/ 9217145 w 12192000"/>
              <a:gd name="connsiteY67" fmla="*/ 1771195 h 3482342"/>
              <a:gd name="connsiteX68" fmla="*/ 8955875 w 12192000"/>
              <a:gd name="connsiteY68" fmla="*/ 1796806 h 3482342"/>
              <a:gd name="connsiteX69" fmla="*/ 8648415 w 12192000"/>
              <a:gd name="connsiteY69" fmla="*/ 1878623 h 3482342"/>
              <a:gd name="connsiteX70" fmla="*/ 8538519 w 12192000"/>
              <a:gd name="connsiteY70" fmla="*/ 1894114 h 3482342"/>
              <a:gd name="connsiteX71" fmla="*/ 8506541 w 12192000"/>
              <a:gd name="connsiteY71" fmla="*/ 1905955 h 3482342"/>
              <a:gd name="connsiteX72" fmla="*/ 8236214 w 12192000"/>
              <a:gd name="connsiteY72" fmla="*/ 1909725 h 3482342"/>
              <a:gd name="connsiteX73" fmla="*/ 8132104 w 12192000"/>
              <a:gd name="connsiteY73" fmla="*/ 1895727 h 3482342"/>
              <a:gd name="connsiteX74" fmla="*/ 7918078 w 12192000"/>
              <a:gd name="connsiteY74" fmla="*/ 1862668 h 3482342"/>
              <a:gd name="connsiteX75" fmla="*/ 7817899 w 12192000"/>
              <a:gd name="connsiteY75" fmla="*/ 1862176 h 3482342"/>
              <a:gd name="connsiteX76" fmla="*/ 7768994 w 12192000"/>
              <a:gd name="connsiteY76" fmla="*/ 1855721 h 3482342"/>
              <a:gd name="connsiteX77" fmla="*/ 7618027 w 12192000"/>
              <a:gd name="connsiteY77" fmla="*/ 1830959 h 3482342"/>
              <a:gd name="connsiteX78" fmla="*/ 7449425 w 12192000"/>
              <a:gd name="connsiteY78" fmla="*/ 1810910 h 3482342"/>
              <a:gd name="connsiteX79" fmla="*/ 7342915 w 12192000"/>
              <a:gd name="connsiteY79" fmla="*/ 1819827 h 3482342"/>
              <a:gd name="connsiteX80" fmla="*/ 7255191 w 12192000"/>
              <a:gd name="connsiteY80" fmla="*/ 1834354 h 3482342"/>
              <a:gd name="connsiteX81" fmla="*/ 7131205 w 12192000"/>
              <a:gd name="connsiteY81" fmla="*/ 1845557 h 3482342"/>
              <a:gd name="connsiteX82" fmla="*/ 6941837 w 12192000"/>
              <a:gd name="connsiteY82" fmla="*/ 1840640 h 3482342"/>
              <a:gd name="connsiteX83" fmla="*/ 6837145 w 12192000"/>
              <a:gd name="connsiteY83" fmla="*/ 1870724 h 3482342"/>
              <a:gd name="connsiteX84" fmla="*/ 6753991 w 12192000"/>
              <a:gd name="connsiteY84" fmla="*/ 1860969 h 3482342"/>
              <a:gd name="connsiteX85" fmla="*/ 6727754 w 12192000"/>
              <a:gd name="connsiteY85" fmla="*/ 1882372 h 3482342"/>
              <a:gd name="connsiteX86" fmla="*/ 6723371 w 12192000"/>
              <a:gd name="connsiteY86" fmla="*/ 1886494 h 3482342"/>
              <a:gd name="connsiteX87" fmla="*/ 6702779 w 12192000"/>
              <a:gd name="connsiteY87" fmla="*/ 1893601 h 3482342"/>
              <a:gd name="connsiteX88" fmla="*/ 6686657 w 12192000"/>
              <a:gd name="connsiteY88" fmla="*/ 1907344 h 3482342"/>
              <a:gd name="connsiteX89" fmla="*/ 6651330 w 12192000"/>
              <a:gd name="connsiteY89" fmla="*/ 1922921 h 3482342"/>
              <a:gd name="connsiteX90" fmla="*/ 6622958 w 12192000"/>
              <a:gd name="connsiteY90" fmla="*/ 1936255 h 3482342"/>
              <a:gd name="connsiteX91" fmla="*/ 6522602 w 12192000"/>
              <a:gd name="connsiteY91" fmla="*/ 1954133 h 3482342"/>
              <a:gd name="connsiteX92" fmla="*/ 6444344 w 12192000"/>
              <a:gd name="connsiteY92" fmla="*/ 1969663 h 3482342"/>
              <a:gd name="connsiteX93" fmla="*/ 6409626 w 12192000"/>
              <a:gd name="connsiteY93" fmla="*/ 1978846 h 3482342"/>
              <a:gd name="connsiteX94" fmla="*/ 6333446 w 12192000"/>
              <a:gd name="connsiteY94" fmla="*/ 1997163 h 3482342"/>
              <a:gd name="connsiteX95" fmla="*/ 6294933 w 12192000"/>
              <a:gd name="connsiteY95" fmla="*/ 2019412 h 3482342"/>
              <a:gd name="connsiteX96" fmla="*/ 6238719 w 12192000"/>
              <a:gd name="connsiteY96" fmla="*/ 2042547 h 3482342"/>
              <a:gd name="connsiteX97" fmla="*/ 6187205 w 12192000"/>
              <a:gd name="connsiteY97" fmla="*/ 2060048 h 3482342"/>
              <a:gd name="connsiteX98" fmla="*/ 6138780 w 12192000"/>
              <a:gd name="connsiteY98" fmla="*/ 2081918 h 3482342"/>
              <a:gd name="connsiteX99" fmla="*/ 6120125 w 12192000"/>
              <a:gd name="connsiteY99" fmla="*/ 2109475 h 3482342"/>
              <a:gd name="connsiteX100" fmla="*/ 6056576 w 12192000"/>
              <a:gd name="connsiteY100" fmla="*/ 2120066 h 3482342"/>
              <a:gd name="connsiteX101" fmla="*/ 5993794 w 12192000"/>
              <a:gd name="connsiteY101" fmla="*/ 2122569 h 3482342"/>
              <a:gd name="connsiteX102" fmla="*/ 5943601 w 12192000"/>
              <a:gd name="connsiteY102" fmla="*/ 2137719 h 3482342"/>
              <a:gd name="connsiteX103" fmla="*/ 5898141 w 12192000"/>
              <a:gd name="connsiteY103" fmla="*/ 2144806 h 3482342"/>
              <a:gd name="connsiteX104" fmla="*/ 5855337 w 12192000"/>
              <a:gd name="connsiteY104" fmla="*/ 2137719 h 3482342"/>
              <a:gd name="connsiteX105" fmla="*/ 5817682 w 12192000"/>
              <a:gd name="connsiteY105" fmla="*/ 2157358 h 3482342"/>
              <a:gd name="connsiteX106" fmla="*/ 5735300 w 12192000"/>
              <a:gd name="connsiteY106" fmla="*/ 2158902 h 3482342"/>
              <a:gd name="connsiteX107" fmla="*/ 5591469 w 12192000"/>
              <a:gd name="connsiteY107" fmla="*/ 2178389 h 3482342"/>
              <a:gd name="connsiteX108" fmla="*/ 5505818 w 12192000"/>
              <a:gd name="connsiteY108" fmla="*/ 2194207 h 3482342"/>
              <a:gd name="connsiteX109" fmla="*/ 5452860 w 12192000"/>
              <a:gd name="connsiteY109" fmla="*/ 2180085 h 3482342"/>
              <a:gd name="connsiteX110" fmla="*/ 5414282 w 12192000"/>
              <a:gd name="connsiteY110" fmla="*/ 2183070 h 3482342"/>
              <a:gd name="connsiteX111" fmla="*/ 5368369 w 12192000"/>
              <a:gd name="connsiteY111" fmla="*/ 2204272 h 3482342"/>
              <a:gd name="connsiteX112" fmla="*/ 5336354 w 12192000"/>
              <a:gd name="connsiteY112" fmla="*/ 2218920 h 3482342"/>
              <a:gd name="connsiteX113" fmla="*/ 5291263 w 12192000"/>
              <a:gd name="connsiteY113" fmla="*/ 2239182 h 3482342"/>
              <a:gd name="connsiteX114" fmla="*/ 5255152 w 12192000"/>
              <a:gd name="connsiteY114" fmla="*/ 2247164 h 3482342"/>
              <a:gd name="connsiteX115" fmla="*/ 5233796 w 12192000"/>
              <a:gd name="connsiteY115" fmla="*/ 2268260 h 3482342"/>
              <a:gd name="connsiteX116" fmla="*/ 5212786 w 12192000"/>
              <a:gd name="connsiteY116" fmla="*/ 2296592 h 3482342"/>
              <a:gd name="connsiteX117" fmla="*/ 5173523 w 12192000"/>
              <a:gd name="connsiteY117" fmla="*/ 2309057 h 3482342"/>
              <a:gd name="connsiteX118" fmla="*/ 5123830 w 12192000"/>
              <a:gd name="connsiteY118" fmla="*/ 2307070 h 3482342"/>
              <a:gd name="connsiteX119" fmla="*/ 5065426 w 12192000"/>
              <a:gd name="connsiteY119" fmla="*/ 2324076 h 3482342"/>
              <a:gd name="connsiteX120" fmla="*/ 4975908 w 12192000"/>
              <a:gd name="connsiteY120" fmla="*/ 2364128 h 3482342"/>
              <a:gd name="connsiteX121" fmla="*/ 4913723 w 12192000"/>
              <a:gd name="connsiteY121" fmla="*/ 2385265 h 3482342"/>
              <a:gd name="connsiteX122" fmla="*/ 4746485 w 12192000"/>
              <a:gd name="connsiteY122" fmla="*/ 2451769 h 3482342"/>
              <a:gd name="connsiteX123" fmla="*/ 4681588 w 12192000"/>
              <a:gd name="connsiteY123" fmla="*/ 2467494 h 3482342"/>
              <a:gd name="connsiteX124" fmla="*/ 1783655 w 12192000"/>
              <a:gd name="connsiteY124" fmla="*/ 3163860 h 3482342"/>
              <a:gd name="connsiteX125" fmla="*/ 1325955 w 12192000"/>
              <a:gd name="connsiteY125" fmla="*/ 3176692 h 3482342"/>
              <a:gd name="connsiteX126" fmla="*/ 1190384 w 12192000"/>
              <a:gd name="connsiteY126" fmla="*/ 3203504 h 3482342"/>
              <a:gd name="connsiteX127" fmla="*/ 1094537 w 12192000"/>
              <a:gd name="connsiteY127" fmla="*/ 3229469 h 3482342"/>
              <a:gd name="connsiteX128" fmla="*/ 779276 w 12192000"/>
              <a:gd name="connsiteY128" fmla="*/ 3327290 h 3482342"/>
              <a:gd name="connsiteX129" fmla="*/ 600378 w 12192000"/>
              <a:gd name="connsiteY129" fmla="*/ 3335250 h 3482342"/>
              <a:gd name="connsiteX130" fmla="*/ 493457 w 12192000"/>
              <a:gd name="connsiteY130" fmla="*/ 3365044 h 3482342"/>
              <a:gd name="connsiteX131" fmla="*/ 349402 w 12192000"/>
              <a:gd name="connsiteY131" fmla="*/ 3380897 h 3482342"/>
              <a:gd name="connsiteX132" fmla="*/ 192183 w 12192000"/>
              <a:gd name="connsiteY132" fmla="*/ 3460075 h 3482342"/>
              <a:gd name="connsiteX133" fmla="*/ 46713 w 12192000"/>
              <a:gd name="connsiteY133" fmla="*/ 3462986 h 3482342"/>
              <a:gd name="connsiteX134" fmla="*/ 2765 w 12192000"/>
              <a:gd name="connsiteY134" fmla="*/ 3480770 h 3482342"/>
              <a:gd name="connsiteX135" fmla="*/ 0 w 12192000"/>
              <a:gd name="connsiteY135" fmla="*/ 3482342 h 3482342"/>
              <a:gd name="connsiteX136" fmla="*/ 0 w 12192000"/>
              <a:gd name="connsiteY13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7717 w 12192000"/>
              <a:gd name="connsiteY14" fmla="*/ 746701 h 3482342"/>
              <a:gd name="connsiteX15" fmla="*/ 11656818 w 12192000"/>
              <a:gd name="connsiteY15" fmla="*/ 769062 h 3482342"/>
              <a:gd name="connsiteX16" fmla="*/ 11601229 w 12192000"/>
              <a:gd name="connsiteY16" fmla="*/ 785537 h 3482342"/>
              <a:gd name="connsiteX17" fmla="*/ 11501920 w 12192000"/>
              <a:gd name="connsiteY17" fmla="*/ 813109 h 3482342"/>
              <a:gd name="connsiteX18" fmla="*/ 11405286 w 12192000"/>
              <a:gd name="connsiteY18" fmla="*/ 849086 h 3482342"/>
              <a:gd name="connsiteX19" fmla="*/ 11338523 w 12192000"/>
              <a:gd name="connsiteY19" fmla="*/ 852810 h 3482342"/>
              <a:gd name="connsiteX20" fmla="*/ 11313493 w 12192000"/>
              <a:gd name="connsiteY20" fmla="*/ 880860 h 3482342"/>
              <a:gd name="connsiteX21" fmla="*/ 11228040 w 12192000"/>
              <a:gd name="connsiteY21" fmla="*/ 958953 h 3482342"/>
              <a:gd name="connsiteX22" fmla="*/ 11196987 w 12192000"/>
              <a:gd name="connsiteY22" fmla="*/ 1000897 h 3482342"/>
              <a:gd name="connsiteX23" fmla="*/ 11193568 w 12192000"/>
              <a:gd name="connsiteY23" fmla="*/ 1039464 h 3482342"/>
              <a:gd name="connsiteX24" fmla="*/ 11175804 w 12192000"/>
              <a:gd name="connsiteY24" fmla="*/ 1067977 h 3482342"/>
              <a:gd name="connsiteX25" fmla="*/ 11133438 w 12192000"/>
              <a:gd name="connsiteY25" fmla="*/ 1106812 h 3482342"/>
              <a:gd name="connsiteX26" fmla="*/ 11120819 w 12192000"/>
              <a:gd name="connsiteY26" fmla="*/ 1126133 h 3482342"/>
              <a:gd name="connsiteX27" fmla="*/ 11071654 w 12192000"/>
              <a:gd name="connsiteY27" fmla="*/ 1177422 h 3482342"/>
              <a:gd name="connsiteX28" fmla="*/ 11028687 w 12192000"/>
              <a:gd name="connsiteY28" fmla="*/ 1199018 h 3482342"/>
              <a:gd name="connsiteX29" fmla="*/ 10974565 w 12192000"/>
              <a:gd name="connsiteY29" fmla="*/ 1226849 h 3482342"/>
              <a:gd name="connsiteX30" fmla="*/ 10960443 w 12192000"/>
              <a:gd name="connsiteY30" fmla="*/ 1244502 h 3482342"/>
              <a:gd name="connsiteX31" fmla="*/ 10879242 w 12192000"/>
              <a:gd name="connsiteY31" fmla="*/ 1269215 h 3482342"/>
              <a:gd name="connsiteX32" fmla="*/ 10850998 w 12192000"/>
              <a:gd name="connsiteY32" fmla="*/ 1269215 h 3482342"/>
              <a:gd name="connsiteX33" fmla="*/ 10815658 w 12192000"/>
              <a:gd name="connsiteY33" fmla="*/ 1287849 h 3482342"/>
              <a:gd name="connsiteX34" fmla="*/ 10723900 w 12192000"/>
              <a:gd name="connsiteY34" fmla="*/ 1318642 h 3482342"/>
              <a:gd name="connsiteX35" fmla="*/ 10699186 w 12192000"/>
              <a:gd name="connsiteY35" fmla="*/ 1322173 h 3482342"/>
              <a:gd name="connsiteX36" fmla="*/ 10676375 w 12192000"/>
              <a:gd name="connsiteY36" fmla="*/ 1342640 h 3482342"/>
              <a:gd name="connsiteX37" fmla="*/ 10636304 w 12192000"/>
              <a:gd name="connsiteY37" fmla="*/ 1342641 h 3482342"/>
              <a:gd name="connsiteX38" fmla="*/ 10603863 w 12192000"/>
              <a:gd name="connsiteY38" fmla="*/ 1346886 h 3482342"/>
              <a:gd name="connsiteX39" fmla="*/ 10573203 w 12192000"/>
              <a:gd name="connsiteY39" fmla="*/ 1351996 h 3482342"/>
              <a:gd name="connsiteX40" fmla="*/ 10547375 w 12192000"/>
              <a:gd name="connsiteY40" fmla="*/ 1375130 h 3482342"/>
              <a:gd name="connsiteX41" fmla="*/ 10513263 w 12192000"/>
              <a:gd name="connsiteY41" fmla="*/ 1371939 h 3482342"/>
              <a:gd name="connsiteX42" fmla="*/ 10487356 w 12192000"/>
              <a:gd name="connsiteY42" fmla="*/ 1385722 h 3482342"/>
              <a:gd name="connsiteX43" fmla="*/ 10464012 w 12192000"/>
              <a:gd name="connsiteY43" fmla="*/ 1391778 h 3482342"/>
              <a:gd name="connsiteX44" fmla="*/ 10439694 w 12192000"/>
              <a:gd name="connsiteY44" fmla="*/ 1406905 h 3482342"/>
              <a:gd name="connsiteX45" fmla="*/ 10405409 w 12192000"/>
              <a:gd name="connsiteY45" fmla="*/ 1422789 h 3482342"/>
              <a:gd name="connsiteX46" fmla="*/ 10370530 w 12192000"/>
              <a:gd name="connsiteY46" fmla="*/ 1441596 h 3482342"/>
              <a:gd name="connsiteX47" fmla="*/ 10300239 w 12192000"/>
              <a:gd name="connsiteY47" fmla="*/ 1456332 h 3482342"/>
              <a:gd name="connsiteX48" fmla="*/ 10264922 w 12192000"/>
              <a:gd name="connsiteY48" fmla="*/ 1472107 h 3482342"/>
              <a:gd name="connsiteX49" fmla="*/ 10229629 w 12192000"/>
              <a:gd name="connsiteY49" fmla="*/ 1470454 h 3482342"/>
              <a:gd name="connsiteX50" fmla="*/ 10201385 w 12192000"/>
              <a:gd name="connsiteY50" fmla="*/ 1477515 h 3482342"/>
              <a:gd name="connsiteX51" fmla="*/ 10151958 w 12192000"/>
              <a:gd name="connsiteY51" fmla="*/ 1477515 h 3482342"/>
              <a:gd name="connsiteX52" fmla="*/ 10120184 w 12192000"/>
              <a:gd name="connsiteY52" fmla="*/ 1466924 h 3482342"/>
              <a:gd name="connsiteX53" fmla="*/ 10081348 w 12192000"/>
              <a:gd name="connsiteY53" fmla="*/ 1481046 h 3482342"/>
              <a:gd name="connsiteX54" fmla="*/ 10058690 w 12192000"/>
              <a:gd name="connsiteY54" fmla="*/ 1474888 h 3482342"/>
              <a:gd name="connsiteX55" fmla="*/ 10004424 w 12192000"/>
              <a:gd name="connsiteY55" fmla="*/ 1489801 h 3482342"/>
              <a:gd name="connsiteX56" fmla="*/ 9999951 w 12192000"/>
              <a:gd name="connsiteY56" fmla="*/ 1499127 h 3482342"/>
              <a:gd name="connsiteX57" fmla="*/ 9845462 w 12192000"/>
              <a:gd name="connsiteY57" fmla="*/ 1548192 h 3482342"/>
              <a:gd name="connsiteX58" fmla="*/ 9736156 w 12192000"/>
              <a:gd name="connsiteY58" fmla="*/ 1581928 h 3482342"/>
              <a:gd name="connsiteX59" fmla="*/ 9693355 w 12192000"/>
              <a:gd name="connsiteY59" fmla="*/ 1602632 h 3482342"/>
              <a:gd name="connsiteX60" fmla="*/ 9664242 w 12192000"/>
              <a:gd name="connsiteY60" fmla="*/ 1622075 h 3482342"/>
              <a:gd name="connsiteX61" fmla="*/ 9579195 w 12192000"/>
              <a:gd name="connsiteY61" fmla="*/ 1648017 h 3482342"/>
              <a:gd name="connsiteX62" fmla="*/ 9433652 w 12192000"/>
              <a:gd name="connsiteY62" fmla="*/ 1681174 h 3482342"/>
              <a:gd name="connsiteX63" fmla="*/ 9403775 w 12192000"/>
              <a:gd name="connsiteY63" fmla="*/ 1690403 h 3482342"/>
              <a:gd name="connsiteX64" fmla="*/ 9382503 w 12192000"/>
              <a:gd name="connsiteY64" fmla="*/ 1706957 h 3482342"/>
              <a:gd name="connsiteX65" fmla="*/ 9381410 w 12192000"/>
              <a:gd name="connsiteY65" fmla="*/ 1718312 h 3482342"/>
              <a:gd name="connsiteX66" fmla="*/ 9365685 w 12192000"/>
              <a:gd name="connsiteY66" fmla="*/ 1724772 h 3482342"/>
              <a:gd name="connsiteX67" fmla="*/ 9278020 w 12192000"/>
              <a:gd name="connsiteY67" fmla="*/ 1741161 h 3482342"/>
              <a:gd name="connsiteX68" fmla="*/ 9217145 w 12192000"/>
              <a:gd name="connsiteY68" fmla="*/ 1771195 h 3482342"/>
              <a:gd name="connsiteX69" fmla="*/ 8955875 w 12192000"/>
              <a:gd name="connsiteY69" fmla="*/ 1796806 h 3482342"/>
              <a:gd name="connsiteX70" fmla="*/ 8648415 w 12192000"/>
              <a:gd name="connsiteY70" fmla="*/ 1878623 h 3482342"/>
              <a:gd name="connsiteX71" fmla="*/ 8538519 w 12192000"/>
              <a:gd name="connsiteY71" fmla="*/ 1894114 h 3482342"/>
              <a:gd name="connsiteX72" fmla="*/ 8506541 w 12192000"/>
              <a:gd name="connsiteY72" fmla="*/ 1905955 h 3482342"/>
              <a:gd name="connsiteX73" fmla="*/ 8236214 w 12192000"/>
              <a:gd name="connsiteY73" fmla="*/ 1909725 h 3482342"/>
              <a:gd name="connsiteX74" fmla="*/ 8132104 w 12192000"/>
              <a:gd name="connsiteY74" fmla="*/ 1895727 h 3482342"/>
              <a:gd name="connsiteX75" fmla="*/ 7918078 w 12192000"/>
              <a:gd name="connsiteY75" fmla="*/ 1862668 h 3482342"/>
              <a:gd name="connsiteX76" fmla="*/ 7817899 w 12192000"/>
              <a:gd name="connsiteY76" fmla="*/ 1862176 h 3482342"/>
              <a:gd name="connsiteX77" fmla="*/ 7768994 w 12192000"/>
              <a:gd name="connsiteY77" fmla="*/ 1855721 h 3482342"/>
              <a:gd name="connsiteX78" fmla="*/ 7618027 w 12192000"/>
              <a:gd name="connsiteY78" fmla="*/ 1830959 h 3482342"/>
              <a:gd name="connsiteX79" fmla="*/ 7449425 w 12192000"/>
              <a:gd name="connsiteY79" fmla="*/ 1810910 h 3482342"/>
              <a:gd name="connsiteX80" fmla="*/ 7342915 w 12192000"/>
              <a:gd name="connsiteY80" fmla="*/ 1819827 h 3482342"/>
              <a:gd name="connsiteX81" fmla="*/ 7255191 w 12192000"/>
              <a:gd name="connsiteY81" fmla="*/ 1834354 h 3482342"/>
              <a:gd name="connsiteX82" fmla="*/ 7131205 w 12192000"/>
              <a:gd name="connsiteY82" fmla="*/ 1845557 h 3482342"/>
              <a:gd name="connsiteX83" fmla="*/ 6941837 w 12192000"/>
              <a:gd name="connsiteY83" fmla="*/ 1840640 h 3482342"/>
              <a:gd name="connsiteX84" fmla="*/ 6837145 w 12192000"/>
              <a:gd name="connsiteY84" fmla="*/ 1870724 h 3482342"/>
              <a:gd name="connsiteX85" fmla="*/ 6753991 w 12192000"/>
              <a:gd name="connsiteY85" fmla="*/ 1860969 h 3482342"/>
              <a:gd name="connsiteX86" fmla="*/ 6727754 w 12192000"/>
              <a:gd name="connsiteY86" fmla="*/ 1882372 h 3482342"/>
              <a:gd name="connsiteX87" fmla="*/ 6723371 w 12192000"/>
              <a:gd name="connsiteY87" fmla="*/ 1886494 h 3482342"/>
              <a:gd name="connsiteX88" fmla="*/ 6702779 w 12192000"/>
              <a:gd name="connsiteY88" fmla="*/ 1893601 h 3482342"/>
              <a:gd name="connsiteX89" fmla="*/ 6686657 w 12192000"/>
              <a:gd name="connsiteY89" fmla="*/ 1907344 h 3482342"/>
              <a:gd name="connsiteX90" fmla="*/ 6651330 w 12192000"/>
              <a:gd name="connsiteY90" fmla="*/ 1922921 h 3482342"/>
              <a:gd name="connsiteX91" fmla="*/ 6622958 w 12192000"/>
              <a:gd name="connsiteY91" fmla="*/ 1936255 h 3482342"/>
              <a:gd name="connsiteX92" fmla="*/ 6522602 w 12192000"/>
              <a:gd name="connsiteY92" fmla="*/ 1954133 h 3482342"/>
              <a:gd name="connsiteX93" fmla="*/ 6444344 w 12192000"/>
              <a:gd name="connsiteY93" fmla="*/ 1969663 h 3482342"/>
              <a:gd name="connsiteX94" fmla="*/ 6409626 w 12192000"/>
              <a:gd name="connsiteY94" fmla="*/ 1978846 h 3482342"/>
              <a:gd name="connsiteX95" fmla="*/ 6333446 w 12192000"/>
              <a:gd name="connsiteY95" fmla="*/ 1997163 h 3482342"/>
              <a:gd name="connsiteX96" fmla="*/ 6294933 w 12192000"/>
              <a:gd name="connsiteY96" fmla="*/ 2019412 h 3482342"/>
              <a:gd name="connsiteX97" fmla="*/ 6238719 w 12192000"/>
              <a:gd name="connsiteY97" fmla="*/ 2042547 h 3482342"/>
              <a:gd name="connsiteX98" fmla="*/ 6187205 w 12192000"/>
              <a:gd name="connsiteY98" fmla="*/ 2060048 h 3482342"/>
              <a:gd name="connsiteX99" fmla="*/ 6138780 w 12192000"/>
              <a:gd name="connsiteY99" fmla="*/ 2081918 h 3482342"/>
              <a:gd name="connsiteX100" fmla="*/ 6120125 w 12192000"/>
              <a:gd name="connsiteY100" fmla="*/ 2109475 h 3482342"/>
              <a:gd name="connsiteX101" fmla="*/ 6056576 w 12192000"/>
              <a:gd name="connsiteY101" fmla="*/ 2120066 h 3482342"/>
              <a:gd name="connsiteX102" fmla="*/ 5993794 w 12192000"/>
              <a:gd name="connsiteY102" fmla="*/ 2122569 h 3482342"/>
              <a:gd name="connsiteX103" fmla="*/ 5943601 w 12192000"/>
              <a:gd name="connsiteY103" fmla="*/ 2137719 h 3482342"/>
              <a:gd name="connsiteX104" fmla="*/ 5898141 w 12192000"/>
              <a:gd name="connsiteY104" fmla="*/ 2144806 h 3482342"/>
              <a:gd name="connsiteX105" fmla="*/ 5855337 w 12192000"/>
              <a:gd name="connsiteY105" fmla="*/ 2137719 h 3482342"/>
              <a:gd name="connsiteX106" fmla="*/ 5817682 w 12192000"/>
              <a:gd name="connsiteY106" fmla="*/ 2157358 h 3482342"/>
              <a:gd name="connsiteX107" fmla="*/ 5735300 w 12192000"/>
              <a:gd name="connsiteY107" fmla="*/ 2158902 h 3482342"/>
              <a:gd name="connsiteX108" fmla="*/ 5591469 w 12192000"/>
              <a:gd name="connsiteY108" fmla="*/ 2178389 h 3482342"/>
              <a:gd name="connsiteX109" fmla="*/ 5505818 w 12192000"/>
              <a:gd name="connsiteY109" fmla="*/ 2194207 h 3482342"/>
              <a:gd name="connsiteX110" fmla="*/ 5452860 w 12192000"/>
              <a:gd name="connsiteY110" fmla="*/ 2180085 h 3482342"/>
              <a:gd name="connsiteX111" fmla="*/ 5414282 w 12192000"/>
              <a:gd name="connsiteY111" fmla="*/ 2183070 h 3482342"/>
              <a:gd name="connsiteX112" fmla="*/ 5368369 w 12192000"/>
              <a:gd name="connsiteY112" fmla="*/ 2204272 h 3482342"/>
              <a:gd name="connsiteX113" fmla="*/ 5336354 w 12192000"/>
              <a:gd name="connsiteY113" fmla="*/ 2218920 h 3482342"/>
              <a:gd name="connsiteX114" fmla="*/ 5291263 w 12192000"/>
              <a:gd name="connsiteY114" fmla="*/ 2239182 h 3482342"/>
              <a:gd name="connsiteX115" fmla="*/ 5255152 w 12192000"/>
              <a:gd name="connsiteY115" fmla="*/ 2247164 h 3482342"/>
              <a:gd name="connsiteX116" fmla="*/ 5233796 w 12192000"/>
              <a:gd name="connsiteY116" fmla="*/ 2268260 h 3482342"/>
              <a:gd name="connsiteX117" fmla="*/ 5212786 w 12192000"/>
              <a:gd name="connsiteY117" fmla="*/ 2296592 h 3482342"/>
              <a:gd name="connsiteX118" fmla="*/ 5173523 w 12192000"/>
              <a:gd name="connsiteY118" fmla="*/ 2309057 h 3482342"/>
              <a:gd name="connsiteX119" fmla="*/ 5123830 w 12192000"/>
              <a:gd name="connsiteY119" fmla="*/ 2307070 h 3482342"/>
              <a:gd name="connsiteX120" fmla="*/ 5065426 w 12192000"/>
              <a:gd name="connsiteY120" fmla="*/ 2324076 h 3482342"/>
              <a:gd name="connsiteX121" fmla="*/ 4975908 w 12192000"/>
              <a:gd name="connsiteY121" fmla="*/ 2364128 h 3482342"/>
              <a:gd name="connsiteX122" fmla="*/ 4913723 w 12192000"/>
              <a:gd name="connsiteY122" fmla="*/ 2385265 h 3482342"/>
              <a:gd name="connsiteX123" fmla="*/ 4746485 w 12192000"/>
              <a:gd name="connsiteY123" fmla="*/ 2451769 h 3482342"/>
              <a:gd name="connsiteX124" fmla="*/ 4681588 w 12192000"/>
              <a:gd name="connsiteY124" fmla="*/ 2467494 h 3482342"/>
              <a:gd name="connsiteX125" fmla="*/ 1783655 w 12192000"/>
              <a:gd name="connsiteY125" fmla="*/ 3163860 h 3482342"/>
              <a:gd name="connsiteX126" fmla="*/ 1325955 w 12192000"/>
              <a:gd name="connsiteY126" fmla="*/ 3176692 h 3482342"/>
              <a:gd name="connsiteX127" fmla="*/ 1190384 w 12192000"/>
              <a:gd name="connsiteY127" fmla="*/ 3203504 h 3482342"/>
              <a:gd name="connsiteX128" fmla="*/ 1094537 w 12192000"/>
              <a:gd name="connsiteY128" fmla="*/ 3229469 h 3482342"/>
              <a:gd name="connsiteX129" fmla="*/ 779276 w 12192000"/>
              <a:gd name="connsiteY129" fmla="*/ 3327290 h 3482342"/>
              <a:gd name="connsiteX130" fmla="*/ 600378 w 12192000"/>
              <a:gd name="connsiteY130" fmla="*/ 3335250 h 3482342"/>
              <a:gd name="connsiteX131" fmla="*/ 493457 w 12192000"/>
              <a:gd name="connsiteY131" fmla="*/ 3365044 h 3482342"/>
              <a:gd name="connsiteX132" fmla="*/ 349402 w 12192000"/>
              <a:gd name="connsiteY132" fmla="*/ 3380897 h 3482342"/>
              <a:gd name="connsiteX133" fmla="*/ 192183 w 12192000"/>
              <a:gd name="connsiteY133" fmla="*/ 3460075 h 3482342"/>
              <a:gd name="connsiteX134" fmla="*/ 46713 w 12192000"/>
              <a:gd name="connsiteY134" fmla="*/ 3462986 h 3482342"/>
              <a:gd name="connsiteX135" fmla="*/ 2765 w 12192000"/>
              <a:gd name="connsiteY135" fmla="*/ 3480770 h 3482342"/>
              <a:gd name="connsiteX136" fmla="*/ 0 w 12192000"/>
              <a:gd name="connsiteY136" fmla="*/ 3482342 h 3482342"/>
              <a:gd name="connsiteX137" fmla="*/ 0 w 12192000"/>
              <a:gd name="connsiteY13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13493 w 12192000"/>
              <a:gd name="connsiteY21" fmla="*/ 880860 h 3482342"/>
              <a:gd name="connsiteX22" fmla="*/ 11228040 w 12192000"/>
              <a:gd name="connsiteY22" fmla="*/ 958953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28040 w 12192000"/>
              <a:gd name="connsiteY22" fmla="*/ 958953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88263 w 12192000"/>
              <a:gd name="connsiteY135" fmla="*/ 3479310 h 3482342"/>
              <a:gd name="connsiteX136" fmla="*/ 46713 w 12192000"/>
              <a:gd name="connsiteY136" fmla="*/ 3462986 h 3482342"/>
              <a:gd name="connsiteX137" fmla="*/ 2765 w 12192000"/>
              <a:gd name="connsiteY137" fmla="*/ 3480770 h 3482342"/>
              <a:gd name="connsiteX138" fmla="*/ 0 w 12192000"/>
              <a:gd name="connsiteY138" fmla="*/ 3482342 h 3482342"/>
              <a:gd name="connsiteX139" fmla="*/ 0 w 12192000"/>
              <a:gd name="connsiteY13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88263 w 12192000"/>
              <a:gd name="connsiteY135" fmla="*/ 3479310 h 3482342"/>
              <a:gd name="connsiteX136" fmla="*/ 46713 w 12192000"/>
              <a:gd name="connsiteY136" fmla="*/ 3462986 h 3482342"/>
              <a:gd name="connsiteX137" fmla="*/ 2765 w 12192000"/>
              <a:gd name="connsiteY137" fmla="*/ 3480770 h 3482342"/>
              <a:gd name="connsiteX138" fmla="*/ 0 w 12192000"/>
              <a:gd name="connsiteY138" fmla="*/ 3482342 h 3482342"/>
              <a:gd name="connsiteX139" fmla="*/ 0 w 12192000"/>
              <a:gd name="connsiteY13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92183 w 12192000"/>
              <a:gd name="connsiteY135" fmla="*/ 3460075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71000 w 12192000"/>
              <a:gd name="connsiteY135" fmla="*/ 3438892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71000 w 12192000"/>
              <a:gd name="connsiteY135" fmla="*/ 3438892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416599 w 12192000"/>
              <a:gd name="connsiteY133" fmla="*/ 3387517 h 3482342"/>
              <a:gd name="connsiteX134" fmla="*/ 349402 w 12192000"/>
              <a:gd name="connsiteY134" fmla="*/ 3380897 h 3482342"/>
              <a:gd name="connsiteX135" fmla="*/ 225952 w 12192000"/>
              <a:gd name="connsiteY135" fmla="*/ 3426352 h 3482342"/>
              <a:gd name="connsiteX136" fmla="*/ 171000 w 12192000"/>
              <a:gd name="connsiteY136" fmla="*/ 3438892 h 3482342"/>
              <a:gd name="connsiteX137" fmla="*/ 88263 w 12192000"/>
              <a:gd name="connsiteY137" fmla="*/ 3479310 h 3482342"/>
              <a:gd name="connsiteX138" fmla="*/ 46713 w 12192000"/>
              <a:gd name="connsiteY138" fmla="*/ 3462986 h 3482342"/>
              <a:gd name="connsiteX139" fmla="*/ 2765 w 12192000"/>
              <a:gd name="connsiteY139" fmla="*/ 3480770 h 3482342"/>
              <a:gd name="connsiteX140" fmla="*/ 0 w 12192000"/>
              <a:gd name="connsiteY140" fmla="*/ 3482342 h 3482342"/>
              <a:gd name="connsiteX141" fmla="*/ 0 w 12192000"/>
              <a:gd name="connsiteY14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388355 w 12192000"/>
              <a:gd name="connsiteY135" fmla="*/ 3376925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12192000" h="3482342">
                <a:moveTo>
                  <a:pt x="0" y="0"/>
                </a:moveTo>
                <a:lnTo>
                  <a:pt x="12192000" y="0"/>
                </a:lnTo>
                <a:lnTo>
                  <a:pt x="12192000" y="635369"/>
                </a:lnTo>
                <a:cubicBezTo>
                  <a:pt x="12191930" y="610378"/>
                  <a:pt x="12191859" y="585387"/>
                  <a:pt x="12191789" y="560396"/>
                </a:cubicBezTo>
                <a:cubicBezTo>
                  <a:pt x="12175211" y="562678"/>
                  <a:pt x="11999606" y="644473"/>
                  <a:pt x="11983027" y="646756"/>
                </a:cubicBezTo>
                <a:cubicBezTo>
                  <a:pt x="11943442" y="661920"/>
                  <a:pt x="11950154" y="649830"/>
                  <a:pt x="11940158" y="651378"/>
                </a:cubicBezTo>
                <a:cubicBezTo>
                  <a:pt x="11930162" y="652926"/>
                  <a:pt x="11943274" y="652245"/>
                  <a:pt x="11923051" y="656045"/>
                </a:cubicBezTo>
                <a:cubicBezTo>
                  <a:pt x="11882449" y="639093"/>
                  <a:pt x="11867184" y="670845"/>
                  <a:pt x="11832939" y="674181"/>
                </a:cubicBezTo>
                <a:cubicBezTo>
                  <a:pt x="11812296" y="669845"/>
                  <a:pt x="11772988" y="668355"/>
                  <a:pt x="11767770" y="683807"/>
                </a:cubicBezTo>
                <a:cubicBezTo>
                  <a:pt x="11757314" y="685936"/>
                  <a:pt x="11743230" y="693101"/>
                  <a:pt x="11728279" y="700816"/>
                </a:cubicBezTo>
                <a:lnTo>
                  <a:pt x="11722533" y="703421"/>
                </a:lnTo>
                <a:lnTo>
                  <a:pt x="11720002" y="710566"/>
                </a:lnTo>
                <a:lnTo>
                  <a:pt x="11707351" y="710310"/>
                </a:lnTo>
                <a:lnTo>
                  <a:pt x="11700369" y="713480"/>
                </a:lnTo>
                <a:lnTo>
                  <a:pt x="11691126" y="726131"/>
                </a:lnTo>
                <a:cubicBezTo>
                  <a:pt x="11686960" y="732845"/>
                  <a:pt x="11663435" y="739546"/>
                  <a:pt x="11657717" y="746701"/>
                </a:cubicBezTo>
                <a:cubicBezTo>
                  <a:pt x="11651999" y="753856"/>
                  <a:pt x="11669175" y="763766"/>
                  <a:pt x="11656818" y="769062"/>
                </a:cubicBezTo>
                <a:cubicBezTo>
                  <a:pt x="11645954" y="777786"/>
                  <a:pt x="11627045" y="778196"/>
                  <a:pt x="11601229" y="785537"/>
                </a:cubicBezTo>
                <a:cubicBezTo>
                  <a:pt x="11575413" y="792878"/>
                  <a:pt x="11538696" y="801341"/>
                  <a:pt x="11501920" y="813109"/>
                </a:cubicBezTo>
                <a:cubicBezTo>
                  <a:pt x="11460587" y="824093"/>
                  <a:pt x="11432519" y="842469"/>
                  <a:pt x="11405286" y="849086"/>
                </a:cubicBezTo>
                <a:cubicBezTo>
                  <a:pt x="11353339" y="866295"/>
                  <a:pt x="11354410" y="845161"/>
                  <a:pt x="11338523" y="852810"/>
                </a:cubicBezTo>
                <a:cubicBezTo>
                  <a:pt x="11308884" y="863514"/>
                  <a:pt x="11353090" y="841987"/>
                  <a:pt x="11334676" y="859677"/>
                </a:cubicBezTo>
                <a:cubicBezTo>
                  <a:pt x="11295079" y="884428"/>
                  <a:pt x="11238631" y="959542"/>
                  <a:pt x="11217448" y="980136"/>
                </a:cubicBezTo>
                <a:cubicBezTo>
                  <a:pt x="11196801" y="1004817"/>
                  <a:pt x="11202732" y="987478"/>
                  <a:pt x="11196987" y="1000897"/>
                </a:cubicBezTo>
                <a:cubicBezTo>
                  <a:pt x="11191242" y="1014316"/>
                  <a:pt x="11200040" y="1028284"/>
                  <a:pt x="11193568" y="1039464"/>
                </a:cubicBezTo>
                <a:cubicBezTo>
                  <a:pt x="11181920" y="1057634"/>
                  <a:pt x="11187929" y="1053532"/>
                  <a:pt x="11175804" y="1067977"/>
                </a:cubicBezTo>
                <a:cubicBezTo>
                  <a:pt x="11168136" y="1078025"/>
                  <a:pt x="11142602" y="1097119"/>
                  <a:pt x="11133438" y="1106812"/>
                </a:cubicBezTo>
                <a:cubicBezTo>
                  <a:pt x="11124274" y="1116505"/>
                  <a:pt x="11134647" y="1114365"/>
                  <a:pt x="11120819" y="1126133"/>
                </a:cubicBezTo>
                <a:cubicBezTo>
                  <a:pt x="11106991" y="1137901"/>
                  <a:pt x="11087009" y="1165275"/>
                  <a:pt x="11071654" y="1177422"/>
                </a:cubicBezTo>
                <a:cubicBezTo>
                  <a:pt x="11056299" y="1189570"/>
                  <a:pt x="11041338" y="1190780"/>
                  <a:pt x="11028687" y="1199018"/>
                </a:cubicBezTo>
                <a:cubicBezTo>
                  <a:pt x="11006077" y="1216981"/>
                  <a:pt x="10985939" y="1219268"/>
                  <a:pt x="10974565" y="1226849"/>
                </a:cubicBezTo>
                <a:cubicBezTo>
                  <a:pt x="10963191" y="1234430"/>
                  <a:pt x="10978096" y="1238618"/>
                  <a:pt x="10960443" y="1244502"/>
                </a:cubicBezTo>
                <a:cubicBezTo>
                  <a:pt x="10937301" y="1255025"/>
                  <a:pt x="10897483" y="1265096"/>
                  <a:pt x="10879242" y="1269215"/>
                </a:cubicBezTo>
                <a:cubicBezTo>
                  <a:pt x="10861001" y="1273334"/>
                  <a:pt x="10863361" y="1264933"/>
                  <a:pt x="10850998" y="1269215"/>
                </a:cubicBezTo>
                <a:lnTo>
                  <a:pt x="10815658" y="1287849"/>
                </a:lnTo>
                <a:cubicBezTo>
                  <a:pt x="10795652" y="1293733"/>
                  <a:pt x="10746525" y="1311275"/>
                  <a:pt x="10723900" y="1318642"/>
                </a:cubicBezTo>
                <a:cubicBezTo>
                  <a:pt x="10705077" y="1325539"/>
                  <a:pt x="10706518" y="1319939"/>
                  <a:pt x="10699186" y="1322173"/>
                </a:cubicBezTo>
                <a:cubicBezTo>
                  <a:pt x="10691854" y="1324408"/>
                  <a:pt x="10686855" y="1343347"/>
                  <a:pt x="10676375" y="1342640"/>
                </a:cubicBezTo>
                <a:cubicBezTo>
                  <a:pt x="10676343" y="1337186"/>
                  <a:pt x="10639666" y="1342470"/>
                  <a:pt x="10636304" y="1342641"/>
                </a:cubicBezTo>
                <a:cubicBezTo>
                  <a:pt x="10626667" y="1347586"/>
                  <a:pt x="10613500" y="1341941"/>
                  <a:pt x="10603863" y="1346886"/>
                </a:cubicBezTo>
                <a:lnTo>
                  <a:pt x="10573203" y="1351996"/>
                </a:lnTo>
                <a:cubicBezTo>
                  <a:pt x="10562611" y="1353173"/>
                  <a:pt x="10557365" y="1375337"/>
                  <a:pt x="10547375" y="1375130"/>
                </a:cubicBezTo>
                <a:cubicBezTo>
                  <a:pt x="10537385" y="1374923"/>
                  <a:pt x="10522089" y="1366643"/>
                  <a:pt x="10513263" y="1371939"/>
                </a:cubicBezTo>
                <a:cubicBezTo>
                  <a:pt x="10505804" y="1378887"/>
                  <a:pt x="10494815" y="1378774"/>
                  <a:pt x="10487356" y="1385722"/>
                </a:cubicBezTo>
                <a:lnTo>
                  <a:pt x="10464012" y="1391778"/>
                </a:lnTo>
                <a:cubicBezTo>
                  <a:pt x="10456657" y="1392366"/>
                  <a:pt x="10449461" y="1401737"/>
                  <a:pt x="10439694" y="1406905"/>
                </a:cubicBezTo>
                <a:cubicBezTo>
                  <a:pt x="10429927" y="1412073"/>
                  <a:pt x="10417525" y="1414065"/>
                  <a:pt x="10405409" y="1422789"/>
                </a:cubicBezTo>
                <a:cubicBezTo>
                  <a:pt x="10385126" y="1419848"/>
                  <a:pt x="10374706" y="1423369"/>
                  <a:pt x="10370530" y="1441596"/>
                </a:cubicBezTo>
                <a:cubicBezTo>
                  <a:pt x="10354767" y="1445421"/>
                  <a:pt x="10317840" y="1451247"/>
                  <a:pt x="10300239" y="1456332"/>
                </a:cubicBezTo>
                <a:cubicBezTo>
                  <a:pt x="10282638" y="1461417"/>
                  <a:pt x="10276690" y="1468577"/>
                  <a:pt x="10264922" y="1472107"/>
                </a:cubicBezTo>
                <a:cubicBezTo>
                  <a:pt x="10253154" y="1475637"/>
                  <a:pt x="10240218" y="1469553"/>
                  <a:pt x="10229629" y="1470454"/>
                </a:cubicBezTo>
                <a:cubicBezTo>
                  <a:pt x="10219040" y="1471355"/>
                  <a:pt x="10214330" y="1477515"/>
                  <a:pt x="10201385" y="1477515"/>
                </a:cubicBezTo>
                <a:cubicBezTo>
                  <a:pt x="10188440" y="1477515"/>
                  <a:pt x="10165492" y="1479280"/>
                  <a:pt x="10151958" y="1477515"/>
                </a:cubicBezTo>
                <a:cubicBezTo>
                  <a:pt x="10138424" y="1475750"/>
                  <a:pt x="10130187" y="1468101"/>
                  <a:pt x="10120184" y="1466924"/>
                </a:cubicBezTo>
                <a:cubicBezTo>
                  <a:pt x="10110181" y="1465747"/>
                  <a:pt x="10091597" y="1479719"/>
                  <a:pt x="10081348" y="1481046"/>
                </a:cubicBezTo>
                <a:cubicBezTo>
                  <a:pt x="10071099" y="1482373"/>
                  <a:pt x="10073276" y="1471664"/>
                  <a:pt x="10058690" y="1474888"/>
                </a:cubicBezTo>
                <a:cubicBezTo>
                  <a:pt x="10040170" y="1466053"/>
                  <a:pt x="10015872" y="1472731"/>
                  <a:pt x="10004424" y="1489801"/>
                </a:cubicBezTo>
                <a:cubicBezTo>
                  <a:pt x="10002452" y="1492741"/>
                  <a:pt x="10000947" y="1495882"/>
                  <a:pt x="9999951" y="1499127"/>
                </a:cubicBezTo>
                <a:cubicBezTo>
                  <a:pt x="9967418" y="1507155"/>
                  <a:pt x="9889427" y="1534394"/>
                  <a:pt x="9845462" y="1548192"/>
                </a:cubicBezTo>
                <a:cubicBezTo>
                  <a:pt x="9822222" y="1562604"/>
                  <a:pt x="9768858" y="1594433"/>
                  <a:pt x="9736156" y="1581928"/>
                </a:cubicBezTo>
                <a:cubicBezTo>
                  <a:pt x="9745637" y="1601571"/>
                  <a:pt x="9699425" y="1582999"/>
                  <a:pt x="9693355" y="1602632"/>
                </a:cubicBezTo>
                <a:cubicBezTo>
                  <a:pt x="9690360" y="1618512"/>
                  <a:pt x="9675642" y="1616579"/>
                  <a:pt x="9664242" y="1622075"/>
                </a:cubicBezTo>
                <a:cubicBezTo>
                  <a:pt x="9655776" y="1638103"/>
                  <a:pt x="9598819" y="1651043"/>
                  <a:pt x="9579195" y="1648017"/>
                </a:cubicBezTo>
                <a:cubicBezTo>
                  <a:pt x="9524163" y="1629881"/>
                  <a:pt x="9477693" y="1693985"/>
                  <a:pt x="9433652" y="1681174"/>
                </a:cubicBezTo>
                <a:cubicBezTo>
                  <a:pt x="9421990" y="1682314"/>
                  <a:pt x="9412258" y="1685676"/>
                  <a:pt x="9403775" y="1690403"/>
                </a:cubicBezTo>
                <a:lnTo>
                  <a:pt x="9382503" y="1706957"/>
                </a:lnTo>
                <a:lnTo>
                  <a:pt x="9381410" y="1718312"/>
                </a:lnTo>
                <a:lnTo>
                  <a:pt x="9365685" y="1724772"/>
                </a:lnTo>
                <a:lnTo>
                  <a:pt x="9278020" y="1741161"/>
                </a:lnTo>
                <a:cubicBezTo>
                  <a:pt x="9235873" y="1762229"/>
                  <a:pt x="9231473" y="1754941"/>
                  <a:pt x="9217145" y="1771195"/>
                </a:cubicBezTo>
                <a:cubicBezTo>
                  <a:pt x="9131538" y="1776872"/>
                  <a:pt x="9039728" y="1814874"/>
                  <a:pt x="8955875" y="1796806"/>
                </a:cubicBezTo>
                <a:cubicBezTo>
                  <a:pt x="8861771" y="1817659"/>
                  <a:pt x="8730077" y="1856614"/>
                  <a:pt x="8648415" y="1878623"/>
                </a:cubicBezTo>
                <a:cubicBezTo>
                  <a:pt x="8578856" y="1892487"/>
                  <a:pt x="8546278" y="1907799"/>
                  <a:pt x="8538519" y="1894114"/>
                </a:cubicBezTo>
                <a:cubicBezTo>
                  <a:pt x="8513108" y="1898081"/>
                  <a:pt x="8514559" y="1915122"/>
                  <a:pt x="8506541" y="1905955"/>
                </a:cubicBezTo>
                <a:cubicBezTo>
                  <a:pt x="8437841" y="1911139"/>
                  <a:pt x="8301617" y="1910841"/>
                  <a:pt x="8236214" y="1909725"/>
                </a:cubicBezTo>
                <a:cubicBezTo>
                  <a:pt x="8201189" y="1897570"/>
                  <a:pt x="8163827" y="1900921"/>
                  <a:pt x="8132104" y="1895727"/>
                </a:cubicBezTo>
                <a:cubicBezTo>
                  <a:pt x="8021354" y="1869423"/>
                  <a:pt x="7973371" y="1872758"/>
                  <a:pt x="7918078" y="1862668"/>
                </a:cubicBezTo>
                <a:cubicBezTo>
                  <a:pt x="7883942" y="1854133"/>
                  <a:pt x="7834588" y="1870269"/>
                  <a:pt x="7817899" y="1862176"/>
                </a:cubicBezTo>
                <a:cubicBezTo>
                  <a:pt x="7803952" y="1858540"/>
                  <a:pt x="7780423" y="1826275"/>
                  <a:pt x="7768994" y="1855721"/>
                </a:cubicBezTo>
                <a:cubicBezTo>
                  <a:pt x="7693971" y="1816704"/>
                  <a:pt x="7680420" y="1850219"/>
                  <a:pt x="7618027" y="1830959"/>
                </a:cubicBezTo>
                <a:cubicBezTo>
                  <a:pt x="7563589" y="1813247"/>
                  <a:pt x="7530287" y="1817871"/>
                  <a:pt x="7449425" y="1810910"/>
                </a:cubicBezTo>
                <a:lnTo>
                  <a:pt x="7342915" y="1819827"/>
                </a:lnTo>
                <a:lnTo>
                  <a:pt x="7255191" y="1834354"/>
                </a:lnTo>
                <a:cubicBezTo>
                  <a:pt x="7235153" y="1839259"/>
                  <a:pt x="7150315" y="1831629"/>
                  <a:pt x="7131205" y="1845557"/>
                </a:cubicBezTo>
                <a:cubicBezTo>
                  <a:pt x="6968750" y="1838101"/>
                  <a:pt x="6977206" y="1837412"/>
                  <a:pt x="6941837" y="1840640"/>
                </a:cubicBezTo>
                <a:cubicBezTo>
                  <a:pt x="6905846" y="1863867"/>
                  <a:pt x="6892534" y="1847120"/>
                  <a:pt x="6837145" y="1870724"/>
                </a:cubicBezTo>
                <a:cubicBezTo>
                  <a:pt x="6823442" y="1850610"/>
                  <a:pt x="6785388" y="1865075"/>
                  <a:pt x="6753991" y="1860969"/>
                </a:cubicBezTo>
                <a:cubicBezTo>
                  <a:pt x="6744571" y="1866959"/>
                  <a:pt x="6736100" y="1874451"/>
                  <a:pt x="6727754" y="1882372"/>
                </a:cubicBezTo>
                <a:lnTo>
                  <a:pt x="6723371" y="1886494"/>
                </a:lnTo>
                <a:lnTo>
                  <a:pt x="6702779" y="1893601"/>
                </a:lnTo>
                <a:lnTo>
                  <a:pt x="6686657" y="1907344"/>
                </a:lnTo>
                <a:lnTo>
                  <a:pt x="6651330" y="1922921"/>
                </a:lnTo>
                <a:cubicBezTo>
                  <a:pt x="6640157" y="1928264"/>
                  <a:pt x="6638035" y="1935420"/>
                  <a:pt x="6622958" y="1936255"/>
                </a:cubicBezTo>
                <a:cubicBezTo>
                  <a:pt x="6600915" y="1943222"/>
                  <a:pt x="6552371" y="1948565"/>
                  <a:pt x="6522602" y="1954133"/>
                </a:cubicBezTo>
                <a:cubicBezTo>
                  <a:pt x="6492833" y="1959701"/>
                  <a:pt x="6461408" y="1966721"/>
                  <a:pt x="6444344" y="1969663"/>
                </a:cubicBezTo>
                <a:cubicBezTo>
                  <a:pt x="6427280" y="1972605"/>
                  <a:pt x="6428109" y="1974263"/>
                  <a:pt x="6409626" y="1978846"/>
                </a:cubicBezTo>
                <a:cubicBezTo>
                  <a:pt x="6391143" y="1983429"/>
                  <a:pt x="6354327" y="1989225"/>
                  <a:pt x="6333446" y="1997163"/>
                </a:cubicBezTo>
                <a:cubicBezTo>
                  <a:pt x="6318475" y="2003304"/>
                  <a:pt x="6299617" y="2000258"/>
                  <a:pt x="6294933" y="2019412"/>
                </a:cubicBezTo>
                <a:cubicBezTo>
                  <a:pt x="6286089" y="2042978"/>
                  <a:pt x="6227534" y="2018229"/>
                  <a:pt x="6238719" y="2042547"/>
                </a:cubicBezTo>
                <a:cubicBezTo>
                  <a:pt x="6222530" y="2046966"/>
                  <a:pt x="6203861" y="2053486"/>
                  <a:pt x="6187205" y="2060048"/>
                </a:cubicBezTo>
                <a:cubicBezTo>
                  <a:pt x="6170549" y="2066610"/>
                  <a:pt x="6153490" y="2074269"/>
                  <a:pt x="6138780" y="2081918"/>
                </a:cubicBezTo>
                <a:cubicBezTo>
                  <a:pt x="6124070" y="2089567"/>
                  <a:pt x="6133826" y="2100763"/>
                  <a:pt x="6120125" y="2109475"/>
                </a:cubicBezTo>
                <a:cubicBezTo>
                  <a:pt x="6106424" y="2118187"/>
                  <a:pt x="6071747" y="2113765"/>
                  <a:pt x="6056576" y="2120066"/>
                </a:cubicBezTo>
                <a:cubicBezTo>
                  <a:pt x="6041405" y="2126367"/>
                  <a:pt x="6013212" y="2118450"/>
                  <a:pt x="5993794" y="2122569"/>
                </a:cubicBezTo>
                <a:cubicBezTo>
                  <a:pt x="5964206" y="2130692"/>
                  <a:pt x="5962485" y="2139897"/>
                  <a:pt x="5943601" y="2137719"/>
                </a:cubicBezTo>
                <a:cubicBezTo>
                  <a:pt x="5924717" y="2135541"/>
                  <a:pt x="5912263" y="2145394"/>
                  <a:pt x="5898141" y="2144806"/>
                </a:cubicBezTo>
                <a:cubicBezTo>
                  <a:pt x="5884019" y="2144218"/>
                  <a:pt x="5868158" y="2133273"/>
                  <a:pt x="5855337" y="2137719"/>
                </a:cubicBezTo>
                <a:cubicBezTo>
                  <a:pt x="5842516" y="2142165"/>
                  <a:pt x="5837100" y="2155593"/>
                  <a:pt x="5817682" y="2157358"/>
                </a:cubicBezTo>
                <a:cubicBezTo>
                  <a:pt x="5798264" y="2159123"/>
                  <a:pt x="5773002" y="2155397"/>
                  <a:pt x="5735300" y="2158902"/>
                </a:cubicBezTo>
                <a:cubicBezTo>
                  <a:pt x="5697598" y="2162407"/>
                  <a:pt x="5588527" y="2188980"/>
                  <a:pt x="5591469" y="2178389"/>
                </a:cubicBezTo>
                <a:cubicBezTo>
                  <a:pt x="5555576" y="2181920"/>
                  <a:pt x="5528919" y="2193924"/>
                  <a:pt x="5505818" y="2194207"/>
                </a:cubicBezTo>
                <a:cubicBezTo>
                  <a:pt x="5482717" y="2194490"/>
                  <a:pt x="5495184" y="2190180"/>
                  <a:pt x="5477574" y="2190677"/>
                </a:cubicBezTo>
                <a:cubicBezTo>
                  <a:pt x="5459964" y="2191175"/>
                  <a:pt x="5427187" y="2180216"/>
                  <a:pt x="5414282" y="2183070"/>
                </a:cubicBezTo>
                <a:cubicBezTo>
                  <a:pt x="5407945" y="2205016"/>
                  <a:pt x="5394338" y="2208803"/>
                  <a:pt x="5368369" y="2204272"/>
                </a:cubicBezTo>
                <a:cubicBezTo>
                  <a:pt x="5354793" y="2209070"/>
                  <a:pt x="5349205" y="2213102"/>
                  <a:pt x="5336354" y="2218920"/>
                </a:cubicBezTo>
                <a:cubicBezTo>
                  <a:pt x="5323503" y="2224738"/>
                  <a:pt x="5304208" y="2232709"/>
                  <a:pt x="5291263" y="2239182"/>
                </a:cubicBezTo>
                <a:cubicBezTo>
                  <a:pt x="5278318" y="2245655"/>
                  <a:pt x="5264730" y="2242318"/>
                  <a:pt x="5255152" y="2247164"/>
                </a:cubicBezTo>
                <a:cubicBezTo>
                  <a:pt x="5245574" y="2252010"/>
                  <a:pt x="5240857" y="2261199"/>
                  <a:pt x="5233796" y="2268260"/>
                </a:cubicBezTo>
                <a:cubicBezTo>
                  <a:pt x="5226735" y="2275321"/>
                  <a:pt x="5222832" y="2268609"/>
                  <a:pt x="5212786" y="2275408"/>
                </a:cubicBezTo>
                <a:cubicBezTo>
                  <a:pt x="5202741" y="2282208"/>
                  <a:pt x="5174227" y="2281420"/>
                  <a:pt x="5159401" y="2284343"/>
                </a:cubicBezTo>
                <a:cubicBezTo>
                  <a:pt x="5129776" y="2295641"/>
                  <a:pt x="5158686" y="2301898"/>
                  <a:pt x="5123830" y="2307070"/>
                </a:cubicBezTo>
                <a:cubicBezTo>
                  <a:pt x="5082905" y="2318102"/>
                  <a:pt x="5072939" y="2287385"/>
                  <a:pt x="5065426" y="2324076"/>
                </a:cubicBezTo>
                <a:cubicBezTo>
                  <a:pt x="5017747" y="2318395"/>
                  <a:pt x="5031271" y="2337329"/>
                  <a:pt x="4975908" y="2364128"/>
                </a:cubicBezTo>
                <a:cubicBezTo>
                  <a:pt x="4946700" y="2354134"/>
                  <a:pt x="4928936" y="2366071"/>
                  <a:pt x="4913723" y="2385265"/>
                </a:cubicBezTo>
                <a:cubicBezTo>
                  <a:pt x="4854880" y="2394046"/>
                  <a:pt x="4808730" y="2428302"/>
                  <a:pt x="4746485" y="2451769"/>
                </a:cubicBezTo>
                <a:lnTo>
                  <a:pt x="4681588" y="2467494"/>
                </a:lnTo>
                <a:lnTo>
                  <a:pt x="1783655" y="3163860"/>
                </a:lnTo>
                <a:lnTo>
                  <a:pt x="1325955" y="3176692"/>
                </a:lnTo>
                <a:cubicBezTo>
                  <a:pt x="1278931" y="3186609"/>
                  <a:pt x="1232617" y="3191205"/>
                  <a:pt x="1190384" y="3203504"/>
                </a:cubicBezTo>
                <a:cubicBezTo>
                  <a:pt x="1146740" y="3204301"/>
                  <a:pt x="1142940" y="3250947"/>
                  <a:pt x="1094537" y="3229469"/>
                </a:cubicBezTo>
                <a:cubicBezTo>
                  <a:pt x="1069134" y="3237778"/>
                  <a:pt x="1026961" y="3247646"/>
                  <a:pt x="1013254" y="3263949"/>
                </a:cubicBezTo>
                <a:cubicBezTo>
                  <a:pt x="966756" y="3279110"/>
                  <a:pt x="851011" y="3352246"/>
                  <a:pt x="815546" y="3334559"/>
                </a:cubicBezTo>
                <a:cubicBezTo>
                  <a:pt x="808324" y="3352177"/>
                  <a:pt x="815137" y="3324821"/>
                  <a:pt x="779276" y="3327290"/>
                </a:cubicBezTo>
                <a:cubicBezTo>
                  <a:pt x="712585" y="3298149"/>
                  <a:pt x="672574" y="3378796"/>
                  <a:pt x="600378" y="3335250"/>
                </a:cubicBezTo>
                <a:cubicBezTo>
                  <a:pt x="595066" y="3356366"/>
                  <a:pt x="514059" y="3361176"/>
                  <a:pt x="493457" y="3365044"/>
                </a:cubicBezTo>
                <a:cubicBezTo>
                  <a:pt x="467535" y="3372578"/>
                  <a:pt x="412364" y="3374283"/>
                  <a:pt x="388355" y="3376925"/>
                </a:cubicBezTo>
                <a:cubicBezTo>
                  <a:pt x="364346" y="3379567"/>
                  <a:pt x="376469" y="3372659"/>
                  <a:pt x="349402" y="3380897"/>
                </a:cubicBezTo>
                <a:cubicBezTo>
                  <a:pt x="322335" y="3389135"/>
                  <a:pt x="248625" y="3434339"/>
                  <a:pt x="225952" y="3426352"/>
                </a:cubicBezTo>
                <a:cubicBezTo>
                  <a:pt x="199749" y="3439548"/>
                  <a:pt x="193948" y="3430066"/>
                  <a:pt x="171000" y="3438892"/>
                </a:cubicBezTo>
                <a:cubicBezTo>
                  <a:pt x="148052" y="3447718"/>
                  <a:pt x="101917" y="3457642"/>
                  <a:pt x="88263" y="3479310"/>
                </a:cubicBezTo>
                <a:cubicBezTo>
                  <a:pt x="64018" y="3479795"/>
                  <a:pt x="62139" y="3459801"/>
                  <a:pt x="46713" y="3462986"/>
                </a:cubicBezTo>
                <a:cubicBezTo>
                  <a:pt x="31576" y="3476862"/>
                  <a:pt x="15706" y="3476378"/>
                  <a:pt x="2765" y="3480770"/>
                </a:cubicBezTo>
                <a:lnTo>
                  <a:pt x="0" y="3482342"/>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FEA3ED6-457D-B81E-995B-8A08121A27C3}"/>
              </a:ext>
            </a:extLst>
          </p:cNvPr>
          <p:cNvSpPr>
            <a:spLocks noGrp="1"/>
          </p:cNvSpPr>
          <p:nvPr>
            <p:ph type="title"/>
          </p:nvPr>
        </p:nvSpPr>
        <p:spPr>
          <a:xfrm>
            <a:off x="1137037" y="484094"/>
            <a:ext cx="9998441" cy="1206594"/>
          </a:xfrm>
        </p:spPr>
        <p:txBody>
          <a:bodyPr>
            <a:normAutofit/>
          </a:bodyPr>
          <a:lstStyle/>
          <a:p>
            <a:r>
              <a:rPr lang="el-GR" dirty="0"/>
              <a:t>Μπαρ/Μπατ </a:t>
            </a:r>
            <a:r>
              <a:rPr lang="el-GR" dirty="0" err="1"/>
              <a:t>Μίτσβα</a:t>
            </a:r>
            <a:r>
              <a:rPr lang="el-GR" dirty="0"/>
              <a:t>, Ισραήλ</a:t>
            </a:r>
            <a:endParaRPr lang="en-BG" dirty="0"/>
          </a:p>
        </p:txBody>
      </p:sp>
      <p:sp>
        <p:nvSpPr>
          <p:cNvPr id="14" name="Freeform: Shape 13">
            <a:extLst>
              <a:ext uri="{FF2B5EF4-FFF2-40B4-BE49-F238E27FC236}">
                <a16:creationId xmlns:a16="http://schemas.microsoft.com/office/drawing/2014/main" id="{8101159E-D455-456F-8FE1-396AB1590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7037" y="1958614"/>
            <a:ext cx="3594282" cy="3988962"/>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508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 name="Picture 4" descr="A person and person looking at a roll of paper&#10;&#10;AI-generated content may be incorrect.">
            <a:extLst>
              <a:ext uri="{FF2B5EF4-FFF2-40B4-BE49-F238E27FC236}">
                <a16:creationId xmlns:a16="http://schemas.microsoft.com/office/drawing/2014/main" id="{CF023914-1781-C91F-6778-AD645F887320}"/>
              </a:ext>
            </a:extLst>
          </p:cNvPr>
          <p:cNvPicPr>
            <a:picLocks noChangeAspect="1"/>
          </p:cNvPicPr>
          <p:nvPr/>
        </p:nvPicPr>
        <p:blipFill>
          <a:blip r:embed="rId2"/>
          <a:srcRect l="2469" r="3" b="3"/>
          <a:stretch>
            <a:fillRect/>
          </a:stretch>
        </p:blipFill>
        <p:spPr>
          <a:xfrm>
            <a:off x="1309404" y="2114946"/>
            <a:ext cx="3274548" cy="3639491"/>
          </a:xfrm>
          <a:prstGeom prst="rect">
            <a:avLst/>
          </a:prstGeom>
        </p:spPr>
      </p:pic>
      <p:sp>
        <p:nvSpPr>
          <p:cNvPr id="16" name="Rectangle 6">
            <a:extLst>
              <a:ext uri="{FF2B5EF4-FFF2-40B4-BE49-F238E27FC236}">
                <a16:creationId xmlns:a16="http://schemas.microsoft.com/office/drawing/2014/main" id="{1F9FDF39-7A42-411B-85F1-9DE812C7A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91497" y="5802246"/>
            <a:ext cx="1367625"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0BAFA6C-F2A1-5970-C05D-F2E488CE9CDC}"/>
              </a:ext>
            </a:extLst>
          </p:cNvPr>
          <p:cNvSpPr>
            <a:spLocks noGrp="1"/>
          </p:cNvSpPr>
          <p:nvPr>
            <p:ph idx="1"/>
          </p:nvPr>
        </p:nvSpPr>
        <p:spPr>
          <a:xfrm>
            <a:off x="5366870" y="2265416"/>
            <a:ext cx="5775327" cy="3837272"/>
          </a:xfrm>
        </p:spPr>
        <p:txBody>
          <a:bodyPr anchor="ctr">
            <a:normAutofit/>
          </a:bodyPr>
          <a:lstStyle/>
          <a:p>
            <a:r>
              <a:rPr lang="el-GR" sz="2000" dirty="0"/>
              <a:t>Χαρούμενες γιορτές ακολουθούν μετά τη λειτουργία με πάρτι με μουσική, χορό, φαγητό και ομιλίες όπου ο νέος μοιράζεται τι σημαίνει αυτό το ορόσημο για αυτόν.</a:t>
            </a:r>
          </a:p>
          <a:p>
            <a:endParaRPr lang="el-GR" sz="2000" dirty="0"/>
          </a:p>
          <a:p>
            <a:r>
              <a:rPr lang="el-GR" sz="2000" dirty="0"/>
              <a:t>Παραδοσιακοί χοροί όπως η </a:t>
            </a:r>
            <a:r>
              <a:rPr lang="en-GB" sz="2000" dirty="0"/>
              <a:t>hora </a:t>
            </a:r>
            <a:r>
              <a:rPr lang="el-GR" sz="2000" dirty="0"/>
              <a:t>φέρνουν όλους κοντά, όπου οι καλεσμένοι κρατιούνται χέρι-χέρι και χορεύουν σε κύκλους, καθιστώντας το κάτι περισσότερο από απλώς γενέθλια, αλλά μια γιορτή πίστης, κοινότητας και ενηλικίωσης.</a:t>
            </a:r>
            <a:endParaRPr lang="en-BG" sz="2000" dirty="0"/>
          </a:p>
        </p:txBody>
      </p:sp>
    </p:spTree>
    <p:extLst>
      <p:ext uri="{BB962C8B-B14F-4D97-AF65-F5344CB8AC3E}">
        <p14:creationId xmlns:p14="http://schemas.microsoft.com/office/powerpoint/2010/main" val="600648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A48E14-919C-BE17-C45E-BCEDE6915FFD}"/>
              </a:ext>
            </a:extLst>
          </p:cNvPr>
          <p:cNvSpPr>
            <a:spLocks noGrp="1"/>
          </p:cNvSpPr>
          <p:nvPr>
            <p:ph type="title"/>
          </p:nvPr>
        </p:nvSpPr>
        <p:spPr>
          <a:xfrm>
            <a:off x="466722" y="586855"/>
            <a:ext cx="3201366" cy="3387497"/>
          </a:xfrm>
        </p:spPr>
        <p:txBody>
          <a:bodyPr anchor="b">
            <a:normAutofit/>
          </a:bodyPr>
          <a:lstStyle/>
          <a:p>
            <a:pPr algn="r"/>
            <a:r>
              <a:rPr lang="el-GR" sz="4000">
                <a:solidFill>
                  <a:srgbClr val="FFFFFF"/>
                </a:solidFill>
              </a:rPr>
              <a:t>Πηγές</a:t>
            </a:r>
            <a:endParaRPr lang="en-BG" sz="4000">
              <a:solidFill>
                <a:srgbClr val="FFFFFF"/>
              </a:solidFill>
            </a:endParaRPr>
          </a:p>
        </p:txBody>
      </p:sp>
      <p:sp>
        <p:nvSpPr>
          <p:cNvPr id="3" name="Content Placeholder 2">
            <a:extLst>
              <a:ext uri="{FF2B5EF4-FFF2-40B4-BE49-F238E27FC236}">
                <a16:creationId xmlns:a16="http://schemas.microsoft.com/office/drawing/2014/main" id="{DF8A2F3A-668D-3982-EFB7-81E58D1DB1A5}"/>
              </a:ext>
            </a:extLst>
          </p:cNvPr>
          <p:cNvSpPr>
            <a:spLocks noGrp="1"/>
          </p:cNvSpPr>
          <p:nvPr>
            <p:ph idx="1"/>
          </p:nvPr>
        </p:nvSpPr>
        <p:spPr>
          <a:xfrm>
            <a:off x="4810259" y="649480"/>
            <a:ext cx="6555347" cy="5546047"/>
          </a:xfrm>
        </p:spPr>
        <p:txBody>
          <a:bodyPr anchor="ctr">
            <a:normAutofit/>
          </a:bodyPr>
          <a:lstStyle/>
          <a:p>
            <a:r>
              <a:rPr lang="ar-AE" sz="1400"/>
              <a:t>توسط</a:t>
            </a:r>
            <a:r>
              <a:rPr lang="en-US" sz="1400"/>
              <a:t> The Blue Mosque, Photo by</a:t>
            </a:r>
            <a:r>
              <a:rPr lang="ar-AE" sz="1400"/>
              <a:t> </a:t>
            </a:r>
            <a:r>
              <a:rPr lang="en-GB" sz="1400"/>
              <a:t>Pedro Szekely - </a:t>
            </a:r>
            <a:r>
              <a:rPr lang="en-GB" sz="1400">
                <a:hlinkClick r:id="rId2"/>
              </a:rPr>
              <a:t>https://www.flickr.com/photos/pedrosz/14324829732/</a:t>
            </a:r>
            <a:r>
              <a:rPr lang="en-GB" sz="1400"/>
              <a:t>, CC BY 2.0, </a:t>
            </a:r>
            <a:r>
              <a:rPr lang="en-GB" sz="1400">
                <a:hlinkClick r:id="rId3"/>
              </a:rPr>
              <a:t>https://commons.wikimedia.org/w/index.php?curid=34506502</a:t>
            </a:r>
            <a:endParaRPr lang="en-GB" sz="1400"/>
          </a:p>
          <a:p>
            <a:r>
              <a:rPr lang="en-GB" sz="1400"/>
              <a:t>Mavlid parade in Malaysia, Photo by Firdaus Latif - Maulidur Rasul, CC BY-SA 2.0, </a:t>
            </a:r>
            <a:r>
              <a:rPr lang="en-GB" sz="1400">
                <a:hlinkClick r:id="rId4"/>
              </a:rPr>
              <a:t>https://commons.wikimedia.org/w/index.php?curid=30749775</a:t>
            </a:r>
            <a:endParaRPr lang="en-GB" sz="1400"/>
          </a:p>
          <a:p>
            <a:r>
              <a:rPr lang="en-GB" sz="1400"/>
              <a:t>Easter eggs, Photo by </a:t>
            </a:r>
            <a:r>
              <a:rPr lang="el-GR" sz="1400">
                <a:hlinkClick r:id="rId5"/>
              </a:rPr>
              <a:t>Σελήνη</a:t>
            </a:r>
            <a:r>
              <a:rPr lang="el-GR" sz="1400"/>
              <a:t> </a:t>
            </a:r>
            <a:r>
              <a:rPr lang="en-GB" sz="1400"/>
              <a:t>on </a:t>
            </a:r>
            <a:r>
              <a:rPr lang="en-GB" sz="1400">
                <a:hlinkClick r:id="rId6"/>
              </a:rPr>
              <a:t>Unsplash</a:t>
            </a:r>
            <a:r>
              <a:rPr lang="en-GB" sz="1400"/>
              <a:t> </a:t>
            </a:r>
          </a:p>
          <a:p>
            <a:r>
              <a:rPr lang="en-GB" sz="1400"/>
              <a:t>Shamrock, Photo by </a:t>
            </a:r>
            <a:r>
              <a:rPr lang="en-GB" sz="1400">
                <a:hlinkClick r:id="rId7"/>
              </a:rPr>
              <a:t>Eyestetix Studio</a:t>
            </a:r>
            <a:r>
              <a:rPr lang="en-GB" sz="1400"/>
              <a:t> on </a:t>
            </a:r>
            <a:r>
              <a:rPr lang="en-GB" sz="1400">
                <a:hlinkClick r:id="rId8"/>
              </a:rPr>
              <a:t>Unsplash</a:t>
            </a:r>
            <a:r>
              <a:rPr lang="en-GB" sz="1400"/>
              <a:t> </a:t>
            </a:r>
          </a:p>
          <a:p>
            <a:r>
              <a:rPr lang="en-GB" sz="1400"/>
              <a:t>Irish parade, Photo by William Murphy from Dublin, Ireland, CC BY-SA 2.0 &lt;https://creativecommons.org/licenses/by-sa/2.0&gt;, via Wikimedia Commons </a:t>
            </a:r>
          </a:p>
          <a:p>
            <a:r>
              <a:rPr lang="en-GB" sz="1400"/>
              <a:t>Santiago Compostela Cathedral, Photo by Fernando Pascullo - Own work, CC BY-SA 4.0, </a:t>
            </a:r>
            <a:r>
              <a:rPr lang="en-GB" sz="1400">
                <a:hlinkClick r:id="rId9"/>
              </a:rPr>
              <a:t>https://commons.wikimedia.org/w/index.php?curid=132405928</a:t>
            </a:r>
            <a:endParaRPr lang="en-GB" sz="1400"/>
          </a:p>
          <a:p>
            <a:r>
              <a:rPr lang="en-GB" sz="1400"/>
              <a:t>Cami de Santiago shell, Photo by Krzysztof Golik, CC BY-SA 4.0 &lt;https://creativecommons.org/licenses/by-sa/4.0&gt;, via Wikimedia Commons </a:t>
            </a:r>
          </a:p>
          <a:p>
            <a:r>
              <a:rPr lang="en-GB" sz="1400"/>
              <a:t>Obon festival, Photo by JamesAlexanderJack, CC BY-SA 3.0 &lt;https://creativecommons.org/licenses/by-sa/3.0&gt;, via Wikimedia Commons</a:t>
            </a:r>
          </a:p>
          <a:p>
            <a:r>
              <a:rPr lang="en-GB" sz="1400"/>
              <a:t>Obon festival, Photo by Pmlydon, CC BY-SA 4.0 &lt;https://creativecommons.org/licenses/by-sa/4.0&gt;, via Wikimedia Commons </a:t>
            </a:r>
          </a:p>
          <a:p>
            <a:r>
              <a:rPr lang="en-GB" sz="1400"/>
              <a:t>Bar Mitzvah, Photo by Eli, CC BY 2.0 &lt;https://creativecommons.org/licenses/by/2.0&gt;, via Wikimedia Commons</a:t>
            </a:r>
          </a:p>
          <a:p>
            <a:r>
              <a:rPr lang="en-GB" sz="1400"/>
              <a:t>Bat Mitzvah, Photo by Yiddish Wikipedia, CC BY-SA 3.0 &lt;https://creativecommons.org/licenses/by-sa/3.0&gt;, via Wikimedia Commons</a:t>
            </a:r>
          </a:p>
          <a:p>
            <a:endParaRPr lang="en-BG" sz="1400"/>
          </a:p>
        </p:txBody>
      </p:sp>
    </p:spTree>
    <p:extLst>
      <p:ext uri="{BB962C8B-B14F-4D97-AF65-F5344CB8AC3E}">
        <p14:creationId xmlns:p14="http://schemas.microsoft.com/office/powerpoint/2010/main" val="2701531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BC0E71-AFF1-11AE-DBE9-FD605DCF362C}"/>
              </a:ext>
            </a:extLst>
          </p:cNvPr>
          <p:cNvSpPr>
            <a:spLocks noGrp="1"/>
          </p:cNvSpPr>
          <p:nvPr>
            <p:ph type="title"/>
          </p:nvPr>
        </p:nvSpPr>
        <p:spPr>
          <a:xfrm>
            <a:off x="640080" y="325369"/>
            <a:ext cx="4368602" cy="1956841"/>
          </a:xfrm>
        </p:spPr>
        <p:txBody>
          <a:bodyPr anchor="b">
            <a:normAutofit/>
          </a:bodyPr>
          <a:lstStyle/>
          <a:p>
            <a:r>
              <a:rPr lang="el-GR" sz="5400"/>
              <a:t>Παράδοση</a:t>
            </a:r>
            <a:endParaRPr lang="en-BG" sz="5400"/>
          </a:p>
        </p:txBody>
      </p:sp>
      <p:sp>
        <p:nvSpPr>
          <p:cNvPr id="25"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A4D2F89-70E7-13BC-EE3B-77087E0DAFBF}"/>
              </a:ext>
            </a:extLst>
          </p:cNvPr>
          <p:cNvSpPr>
            <a:spLocks noGrp="1"/>
          </p:cNvSpPr>
          <p:nvPr>
            <p:ph idx="1"/>
          </p:nvPr>
        </p:nvSpPr>
        <p:spPr>
          <a:xfrm>
            <a:off x="135924" y="2872899"/>
            <a:ext cx="5174253" cy="3732034"/>
          </a:xfrm>
        </p:spPr>
        <p:txBody>
          <a:bodyPr>
            <a:normAutofit/>
          </a:bodyPr>
          <a:lstStyle/>
          <a:p>
            <a:pPr marL="0" indent="0">
              <a:buNone/>
            </a:pPr>
            <a:r>
              <a:rPr lang="el-GR" sz="2000" dirty="0"/>
              <a:t>Μια παράδοση είναι κάτι που οι άνθρωποι κάνουν τακτικά και το οποίο έχει κληρονομηθεί από γονείς και παππούδες, όπως ο εορτασμός γιορτών, η κατανάλωση ειδικών φαγητών ή το τραγούδι συγκεκριμένων τραγουδιών. Οι παραδόσεις αποτελούν συχνά μέρος μιας οικογένειας, ενός πολιτισμού ή μιας θρησκείας και βοηθούν τους ανθρώπους να αισθάνονται συνδεδεμένοι με την ιστορία τους.</a:t>
            </a:r>
            <a:endParaRPr lang="en-BG" sz="2000" dirty="0"/>
          </a:p>
        </p:txBody>
      </p:sp>
      <p:pic>
        <p:nvPicPr>
          <p:cNvPr id="7" name="Picture 6" descr="Different coloured banners">
            <a:extLst>
              <a:ext uri="{FF2B5EF4-FFF2-40B4-BE49-F238E27FC236}">
                <a16:creationId xmlns:a16="http://schemas.microsoft.com/office/drawing/2014/main" id="{E33F5794-B2C7-0378-031C-69361DAEB4A6}"/>
              </a:ext>
            </a:extLst>
          </p:cNvPr>
          <p:cNvPicPr>
            <a:picLocks noChangeAspect="1"/>
          </p:cNvPicPr>
          <p:nvPr/>
        </p:nvPicPr>
        <p:blipFill>
          <a:blip r:embed="rId2"/>
          <a:srcRect l="10972" r="22326"/>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125917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571BC7-EA94-BF46-F437-4CE42CC038C5}"/>
              </a:ext>
            </a:extLst>
          </p:cNvPr>
          <p:cNvSpPr>
            <a:spLocks noGrp="1"/>
          </p:cNvSpPr>
          <p:nvPr>
            <p:ph type="title"/>
          </p:nvPr>
        </p:nvSpPr>
        <p:spPr>
          <a:xfrm>
            <a:off x="572493" y="238539"/>
            <a:ext cx="11018520" cy="1434415"/>
          </a:xfrm>
        </p:spPr>
        <p:txBody>
          <a:bodyPr anchor="b">
            <a:normAutofit/>
          </a:bodyPr>
          <a:lstStyle/>
          <a:p>
            <a:r>
              <a:rPr lang="el-GR" sz="5400"/>
              <a:t>Τελετουργία</a:t>
            </a:r>
            <a:endParaRPr lang="en-BG" sz="5400"/>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EFC2393-9ED6-461E-BF08-D2CCA209D847}"/>
              </a:ext>
            </a:extLst>
          </p:cNvPr>
          <p:cNvSpPr>
            <a:spLocks noGrp="1"/>
          </p:cNvSpPr>
          <p:nvPr>
            <p:ph idx="1"/>
          </p:nvPr>
        </p:nvSpPr>
        <p:spPr>
          <a:xfrm>
            <a:off x="572493" y="2071316"/>
            <a:ext cx="6713552" cy="4119172"/>
          </a:xfrm>
        </p:spPr>
        <p:txBody>
          <a:bodyPr anchor="t">
            <a:normAutofit/>
          </a:bodyPr>
          <a:lstStyle/>
          <a:p>
            <a:pPr marL="0" indent="0">
              <a:buNone/>
            </a:pPr>
            <a:r>
              <a:rPr lang="el-GR" sz="2000" dirty="0"/>
              <a:t>Ένα τελετουργικό είναι μια ειδική ενέργεια ή ένα σύνολο ενεργειών που οι άνθρωποι κάνουν με έναν συγκεκριμένο τρόπο, συχνά κατά τη διάρκεια παραδόσεων ή τελετών — όπως το άναμμα κεριών σε μια τούρτα γενεθλίων, η προσευχή ή η ανταλλαγή δώρων.</a:t>
            </a:r>
            <a:endParaRPr lang="en-BG" sz="2000" dirty="0"/>
          </a:p>
          <a:p>
            <a:pPr marL="0" indent="0">
              <a:buNone/>
            </a:pPr>
            <a:r>
              <a:rPr lang="el-GR" sz="2000" dirty="0"/>
              <a:t>Οι παραδόσεις είναι τα μεγαλύτερα έθιμα που διατηρούμε με την πάροδο του χρόνου, ενώ οι τελετουργίες είναι τα συγκεκριμένα βήματα ή δραστηριότητες που αποτελούν μέρος αυτών των παραδόσεων. Οι παραδόσεις και οι συγκεκριμένες τελετουργίες από τις οποίες αποτελούνται μπορούν να έχουν ιστορικές, πολιτιστικές ή θρησκευτικές ρίζες. Συχνά, συνδυάζονται και οι παραδόσεις συνδέονται με την ιστορία, τον πολιτισμό και τη θρησκεία της δεδομένης χώρας.</a:t>
            </a:r>
            <a:endParaRPr lang="en-BG" sz="2000" dirty="0"/>
          </a:p>
        </p:txBody>
      </p:sp>
      <p:pic>
        <p:nvPicPr>
          <p:cNvPr id="5" name="Picture 4" descr="Hands wearing turquoise rings">
            <a:extLst>
              <a:ext uri="{FF2B5EF4-FFF2-40B4-BE49-F238E27FC236}">
                <a16:creationId xmlns:a16="http://schemas.microsoft.com/office/drawing/2014/main" id="{77EF3015-C08A-E1F1-55B4-3BF0BF444F46}"/>
              </a:ext>
            </a:extLst>
          </p:cNvPr>
          <p:cNvPicPr>
            <a:picLocks noChangeAspect="1"/>
          </p:cNvPicPr>
          <p:nvPr/>
        </p:nvPicPr>
        <p:blipFill>
          <a:blip r:embed="rId2"/>
          <a:srcRect l="17070" r="33384"/>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12159487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B76EF0-B796-3A3D-8932-0E273218024E}"/>
              </a:ext>
            </a:extLst>
          </p:cNvPr>
          <p:cNvSpPr>
            <a:spLocks noGrp="1"/>
          </p:cNvSpPr>
          <p:nvPr>
            <p:ph type="title"/>
          </p:nvPr>
        </p:nvSpPr>
        <p:spPr>
          <a:xfrm>
            <a:off x="630936" y="640080"/>
            <a:ext cx="4818888" cy="1481328"/>
          </a:xfrm>
        </p:spPr>
        <p:txBody>
          <a:bodyPr anchor="b">
            <a:normAutofit/>
          </a:bodyPr>
          <a:lstStyle/>
          <a:p>
            <a:pPr algn="ctr"/>
            <a:r>
              <a:rPr lang="el-GR" sz="5000" dirty="0" err="1"/>
              <a:t>Μεβλίντ</a:t>
            </a:r>
            <a:r>
              <a:rPr lang="el-GR" sz="5000" dirty="0"/>
              <a:t> </a:t>
            </a:r>
            <a:r>
              <a:rPr lang="el-GR" sz="5000" dirty="0" err="1"/>
              <a:t>Καντίλι</a:t>
            </a:r>
            <a:r>
              <a:rPr lang="el-GR" sz="5000" dirty="0"/>
              <a:t>, Τουρκία</a:t>
            </a:r>
            <a:endParaRPr lang="en-BG" sz="5000" dirty="0"/>
          </a:p>
        </p:txBody>
      </p:sp>
      <p:sp>
        <p:nvSpPr>
          <p:cNvPr id="19"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2">
            <a:extLst>
              <a:ext uri="{FF2B5EF4-FFF2-40B4-BE49-F238E27FC236}">
                <a16:creationId xmlns:a16="http://schemas.microsoft.com/office/drawing/2014/main" id="{C94A75A1-5604-7923-D4A7-7B5703F17B5B}"/>
              </a:ext>
            </a:extLst>
          </p:cNvPr>
          <p:cNvSpPr>
            <a:spLocks noGrp="1"/>
          </p:cNvSpPr>
          <p:nvPr>
            <p:ph idx="1"/>
          </p:nvPr>
        </p:nvSpPr>
        <p:spPr>
          <a:xfrm>
            <a:off x="630936" y="2660904"/>
            <a:ext cx="4818888" cy="3547872"/>
          </a:xfrm>
        </p:spPr>
        <p:txBody>
          <a:bodyPr anchor="t">
            <a:normAutofit/>
          </a:bodyPr>
          <a:lstStyle/>
          <a:p>
            <a:r>
              <a:rPr lang="el-GR" sz="2200" dirty="0"/>
              <a:t>Τα γενέθλια του Προφήτη Μωάμεθ.</a:t>
            </a:r>
          </a:p>
          <a:p>
            <a:r>
              <a:rPr lang="el-GR" sz="2200" dirty="0"/>
              <a:t>Στο παρελθόν, τα τζαμιά φωτίζονταν με πολλά κεριά για να σηματοδοτήσουν την περίσταση.</a:t>
            </a:r>
          </a:p>
          <a:p>
            <a:r>
              <a:rPr lang="el-GR" sz="2200" dirty="0"/>
              <a:t>Στη σύγχρονη εποχή, τα σπίτια και τα τζαμιά είναι διακοσμημένα με λαμπερά φώτα και πολύχρωμα πανό.</a:t>
            </a:r>
            <a:endParaRPr lang="en-GB" sz="2200" dirty="0"/>
          </a:p>
        </p:txBody>
      </p:sp>
      <p:pic>
        <p:nvPicPr>
          <p:cNvPr id="5" name="Picture 4" descr="A group of people in yellow shirts&#10;&#10;AI-generated content may be incorrect.">
            <a:extLst>
              <a:ext uri="{FF2B5EF4-FFF2-40B4-BE49-F238E27FC236}">
                <a16:creationId xmlns:a16="http://schemas.microsoft.com/office/drawing/2014/main" id="{DF0D6CD4-1CE0-9443-F854-A0F134651405}"/>
              </a:ext>
            </a:extLst>
          </p:cNvPr>
          <p:cNvPicPr>
            <a:picLocks noChangeAspect="1"/>
          </p:cNvPicPr>
          <p:nvPr/>
        </p:nvPicPr>
        <p:blipFill>
          <a:blip r:embed="rId2"/>
          <a:srcRect l="23231" r="21931" b="-1"/>
          <a:stretch>
            <a:fillRect/>
          </a:stretch>
        </p:blipFill>
        <p:spPr>
          <a:xfrm>
            <a:off x="6145418" y="640080"/>
            <a:ext cx="5366228" cy="5577840"/>
          </a:xfrm>
          <a:prstGeom prst="rect">
            <a:avLst/>
          </a:prstGeom>
        </p:spPr>
      </p:pic>
    </p:spTree>
    <p:extLst>
      <p:ext uri="{BB962C8B-B14F-4D97-AF65-F5344CB8AC3E}">
        <p14:creationId xmlns:p14="http://schemas.microsoft.com/office/powerpoint/2010/main" val="4201924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9D6673-B929-470A-5280-8F4ABDB3F3B9}"/>
              </a:ext>
            </a:extLst>
          </p:cNvPr>
          <p:cNvSpPr>
            <a:spLocks noGrp="1"/>
          </p:cNvSpPr>
          <p:nvPr>
            <p:ph type="title"/>
          </p:nvPr>
        </p:nvSpPr>
        <p:spPr>
          <a:xfrm>
            <a:off x="640080" y="325369"/>
            <a:ext cx="4368602" cy="1956841"/>
          </a:xfrm>
        </p:spPr>
        <p:txBody>
          <a:bodyPr anchor="b">
            <a:normAutofit/>
          </a:bodyPr>
          <a:lstStyle/>
          <a:p>
            <a:pPr algn="ctr"/>
            <a:r>
              <a:rPr lang="el-GR" sz="5000" dirty="0" err="1"/>
              <a:t>Μεβλίντ</a:t>
            </a:r>
            <a:r>
              <a:rPr lang="el-GR" sz="5000" dirty="0"/>
              <a:t> </a:t>
            </a:r>
            <a:r>
              <a:rPr lang="el-GR" sz="5000" dirty="0" err="1"/>
              <a:t>Καντίλι</a:t>
            </a:r>
            <a:r>
              <a:rPr lang="el-GR" sz="5000" dirty="0"/>
              <a:t>, Τουρκία</a:t>
            </a:r>
            <a:endParaRPr lang="en-BG" sz="5000" dirty="0"/>
          </a:p>
        </p:txBody>
      </p:sp>
      <p:sp>
        <p:nvSpPr>
          <p:cNvPr id="19"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89FC568-8E3F-A2CC-C754-2D549231D5CE}"/>
              </a:ext>
            </a:extLst>
          </p:cNvPr>
          <p:cNvSpPr>
            <a:spLocks noGrp="1"/>
          </p:cNvSpPr>
          <p:nvPr>
            <p:ph idx="1"/>
          </p:nvPr>
        </p:nvSpPr>
        <p:spPr>
          <a:xfrm>
            <a:off x="640080" y="2872899"/>
            <a:ext cx="4243589" cy="3320668"/>
          </a:xfrm>
        </p:spPr>
        <p:txBody>
          <a:bodyPr>
            <a:normAutofit lnSpcReduction="10000"/>
          </a:bodyPr>
          <a:lstStyle/>
          <a:p>
            <a:r>
              <a:rPr lang="el-GR" sz="2000" dirty="0"/>
              <a:t>Οι οικογένειες διαβάζουν ή ακούν ποιήματα για τον Προφήτη.</a:t>
            </a:r>
          </a:p>
          <a:p>
            <a:r>
              <a:rPr lang="el-GR" sz="2000" dirty="0"/>
              <a:t>Οι άνθρωποι μοιράζουν γλυκά ή επιδόρπια, όπως </a:t>
            </a:r>
            <a:r>
              <a:rPr lang="el-GR" sz="2000" dirty="0" err="1"/>
              <a:t>λοκμά</a:t>
            </a:r>
            <a:r>
              <a:rPr lang="el-GR" sz="2000" dirty="0"/>
              <a:t> ή </a:t>
            </a:r>
            <a:r>
              <a:rPr lang="el-GR" sz="2000" dirty="0" err="1"/>
              <a:t>χέλβα</a:t>
            </a:r>
            <a:r>
              <a:rPr lang="el-GR" sz="2000" dirty="0"/>
              <a:t>, σε γείτονες και φίλους ως πράξη καλοσύνης.</a:t>
            </a:r>
          </a:p>
          <a:p>
            <a:r>
              <a:rPr lang="el-GR" sz="2000" dirty="0"/>
              <a:t>Η νύχτα είναι επίσης μια στιγμή για να σκεφτούμε πώς να γίνουμε καλύτεροι άνθρωποι — δείχνοντας ειλικρίνεια, γενναιοδωρία και σεβασμό προς τους άλλους.</a:t>
            </a:r>
            <a:endParaRPr lang="en-BG" sz="2000" dirty="0"/>
          </a:p>
        </p:txBody>
      </p:sp>
      <p:pic>
        <p:nvPicPr>
          <p:cNvPr id="5" name="Picture 4" descr="A large building with towers with Sultan Ahmed Mosque in the background&#10;&#10;AI-generated content may be incorrect.">
            <a:extLst>
              <a:ext uri="{FF2B5EF4-FFF2-40B4-BE49-F238E27FC236}">
                <a16:creationId xmlns:a16="http://schemas.microsoft.com/office/drawing/2014/main" id="{82F286BC-CD32-3425-9553-A19A67A6A1FF}"/>
              </a:ext>
            </a:extLst>
          </p:cNvPr>
          <p:cNvPicPr>
            <a:picLocks noChangeAspect="1"/>
          </p:cNvPicPr>
          <p:nvPr/>
        </p:nvPicPr>
        <p:blipFill>
          <a:blip r:embed="rId2"/>
          <a:srcRect l="6375" r="26672"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536057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1AE0DE-EC6A-B4A9-D1AC-C580EA181E0E}"/>
              </a:ext>
            </a:extLst>
          </p:cNvPr>
          <p:cNvSpPr>
            <a:spLocks noGrp="1"/>
          </p:cNvSpPr>
          <p:nvPr>
            <p:ph type="title"/>
          </p:nvPr>
        </p:nvSpPr>
        <p:spPr>
          <a:xfrm>
            <a:off x="5297762" y="329184"/>
            <a:ext cx="6251110" cy="1783080"/>
          </a:xfrm>
        </p:spPr>
        <p:txBody>
          <a:bodyPr anchor="b">
            <a:normAutofit/>
          </a:bodyPr>
          <a:lstStyle/>
          <a:p>
            <a:pPr algn="ctr"/>
            <a:r>
              <a:rPr lang="el-GR" sz="5400" dirty="0"/>
              <a:t>Ορθόδοξο Πάσχα, Ελλάδα</a:t>
            </a:r>
            <a:endParaRPr lang="en-BG" sz="5400" dirty="0"/>
          </a:p>
        </p:txBody>
      </p:sp>
      <p:pic>
        <p:nvPicPr>
          <p:cNvPr id="5" name="Picture 4" descr="A basket of red eggs with white designs&#10;&#10;AI-generated content may be incorrect.">
            <a:extLst>
              <a:ext uri="{FF2B5EF4-FFF2-40B4-BE49-F238E27FC236}">
                <a16:creationId xmlns:a16="http://schemas.microsoft.com/office/drawing/2014/main" id="{5E1350F1-D643-CB4D-2934-9AA38843BF8F}"/>
              </a:ext>
            </a:extLst>
          </p:cNvPr>
          <p:cNvPicPr>
            <a:picLocks noChangeAspect="1"/>
          </p:cNvPicPr>
          <p:nvPr/>
        </p:nvPicPr>
        <p:blipFill>
          <a:blip r:embed="rId2"/>
          <a:srcRect r="-1" b="1709"/>
          <a:stretch>
            <a:fillRect/>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2"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4F25FA7-6353-DFF5-24F1-3131CB44561A}"/>
              </a:ext>
            </a:extLst>
          </p:cNvPr>
          <p:cNvSpPr>
            <a:spLocks noGrp="1"/>
          </p:cNvSpPr>
          <p:nvPr>
            <p:ph idx="1"/>
          </p:nvPr>
        </p:nvSpPr>
        <p:spPr>
          <a:xfrm>
            <a:off x="4942703" y="2706624"/>
            <a:ext cx="7006281" cy="3785616"/>
          </a:xfrm>
        </p:spPr>
        <p:txBody>
          <a:bodyPr>
            <a:normAutofit/>
          </a:bodyPr>
          <a:lstStyle/>
          <a:p>
            <a:r>
              <a:rPr lang="el-GR" sz="2000" dirty="0"/>
              <a:t>Το Πάσχα χαρακτηρίζεται από σημαντικές παραδόσεις και τελετουργίες καθ' όλη τη διάρκεια της Μεγάλης Εβδομάδας που οδηγεί στην Κυριακή του Πάσχα.</a:t>
            </a:r>
          </a:p>
          <a:p>
            <a:r>
              <a:rPr lang="el-GR" sz="2000" dirty="0"/>
              <a:t>Οι εορτασμοί της Μεγάλης Εβδομάδας περιλαμβάνουν εκκλησιαστικές λειτουργίες και μια επίσημη πομπή της Μεγάλης Παρασκευής με κεριά και ύμνους.</a:t>
            </a:r>
          </a:p>
          <a:p>
            <a:r>
              <a:rPr lang="el-GR" sz="2000" dirty="0"/>
              <a:t>Η λειτουργία του Μεγάλου Σαββάτου τα μεσάνυχτα περιλαμβάνει την κεντρική τελετουργία όπου ο ιερέας ανακοινώνει το </a:t>
            </a:r>
            <a:r>
              <a:rPr lang="en-US" sz="2000" dirty="0"/>
              <a:t>“</a:t>
            </a:r>
            <a:r>
              <a:rPr lang="el-GR" sz="2000" dirty="0"/>
              <a:t>Χριστός Ανέστη!</a:t>
            </a:r>
            <a:r>
              <a:rPr lang="en-US" sz="2000" dirty="0"/>
              <a:t>”</a:t>
            </a:r>
            <a:r>
              <a:rPr lang="el-GR" sz="2000" dirty="0"/>
              <a:t> και μοιράζει την ιερή φλόγα από κερί σε κερί, συμβολίζοντας την ελπίδα και το φως που νικάει το σκοτάδι.</a:t>
            </a:r>
            <a:endParaRPr lang="en-BG" sz="2000" dirty="0"/>
          </a:p>
        </p:txBody>
      </p:sp>
    </p:spTree>
    <p:extLst>
      <p:ext uri="{BB962C8B-B14F-4D97-AF65-F5344CB8AC3E}">
        <p14:creationId xmlns:p14="http://schemas.microsoft.com/office/powerpoint/2010/main" val="1208054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EC9875D-A7E2-345D-006A-E6EFD404E613}"/>
              </a:ext>
            </a:extLst>
          </p:cNvPr>
          <p:cNvSpPr>
            <a:spLocks noGrp="1"/>
          </p:cNvSpPr>
          <p:nvPr>
            <p:ph type="title"/>
          </p:nvPr>
        </p:nvSpPr>
        <p:spPr>
          <a:xfrm>
            <a:off x="572493" y="238539"/>
            <a:ext cx="11018520" cy="1434415"/>
          </a:xfrm>
        </p:spPr>
        <p:txBody>
          <a:bodyPr anchor="b">
            <a:normAutofit/>
          </a:bodyPr>
          <a:lstStyle/>
          <a:p>
            <a:r>
              <a:rPr lang="el-GR" sz="5400"/>
              <a:t>Ορθόδοξο Πάσχα, Ελλάδα</a:t>
            </a:r>
            <a:endParaRPr lang="en-BG" sz="5400"/>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2E2EBEC-DBA3-B062-1969-D03CD7549F58}"/>
              </a:ext>
            </a:extLst>
          </p:cNvPr>
          <p:cNvSpPr>
            <a:spLocks noGrp="1"/>
          </p:cNvSpPr>
          <p:nvPr>
            <p:ph idx="1"/>
          </p:nvPr>
        </p:nvSpPr>
        <p:spPr>
          <a:xfrm>
            <a:off x="572493" y="2071316"/>
            <a:ext cx="6713552" cy="4119172"/>
          </a:xfrm>
        </p:spPr>
        <p:txBody>
          <a:bodyPr anchor="t">
            <a:normAutofit/>
          </a:bodyPr>
          <a:lstStyle/>
          <a:p>
            <a:r>
              <a:rPr lang="el-GR" sz="2200" dirty="0"/>
              <a:t>Η παράδοση των κόκκινων αυγών περιλαμβάνει το να χτυπούν οι άνθρωποι τα κόκκινα αυγά τους το ένα πάνω στο άλλο για να δουν ποιο παραμένει άθικτο, συμβολίζοντας τη ζωή και την ανάσταση.</a:t>
            </a:r>
          </a:p>
          <a:p>
            <a:r>
              <a:rPr lang="el-GR" sz="2200" dirty="0"/>
              <a:t>Το γλέντι της Κυριακής του Πάσχα φέρνει τις οικογένειες κοντά για ένα εορταστικό γεύμα με ψητό αρνί, παραδοσιακό τσουρέκι και μουσική.</a:t>
            </a:r>
          </a:p>
          <a:p>
            <a:r>
              <a:rPr lang="el-GR" sz="2200" dirty="0"/>
              <a:t>Σε όλες αυτές τις παραδόσεις τονίζεται η κοινότητα και οι οικογενειακοί δεσμοί.</a:t>
            </a:r>
            <a:endParaRPr lang="en-BG" sz="2200" dirty="0"/>
          </a:p>
        </p:txBody>
      </p:sp>
      <p:pic>
        <p:nvPicPr>
          <p:cNvPr id="5" name="Picture 4" descr="Children decorating colourful eggs">
            <a:extLst>
              <a:ext uri="{FF2B5EF4-FFF2-40B4-BE49-F238E27FC236}">
                <a16:creationId xmlns:a16="http://schemas.microsoft.com/office/drawing/2014/main" id="{03827135-A8AF-9CFD-B961-2BCBCDBC8B63}"/>
              </a:ext>
            </a:extLst>
          </p:cNvPr>
          <p:cNvPicPr>
            <a:picLocks noChangeAspect="1"/>
          </p:cNvPicPr>
          <p:nvPr/>
        </p:nvPicPr>
        <p:blipFill>
          <a:blip r:embed="rId2"/>
          <a:srcRect l="6148" r="24344" b="2"/>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1350893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B278B8-26B0-8D4E-9AAA-866DB0B67173}"/>
              </a:ext>
            </a:extLst>
          </p:cNvPr>
          <p:cNvSpPr>
            <a:spLocks noGrp="1"/>
          </p:cNvSpPr>
          <p:nvPr>
            <p:ph type="title"/>
          </p:nvPr>
        </p:nvSpPr>
        <p:spPr>
          <a:xfrm>
            <a:off x="572493" y="238539"/>
            <a:ext cx="11018520" cy="1434415"/>
          </a:xfrm>
        </p:spPr>
        <p:txBody>
          <a:bodyPr anchor="b">
            <a:normAutofit/>
          </a:bodyPr>
          <a:lstStyle/>
          <a:p>
            <a:r>
              <a:rPr lang="el-GR" sz="5400" dirty="0"/>
              <a:t>Ημέρα του Αγίου Πατρικίου, Ιρλανδία</a:t>
            </a:r>
            <a:endParaRPr lang="en-BG" sz="5400" dirty="0"/>
          </a:p>
        </p:txBody>
      </p:sp>
      <p:sp>
        <p:nvSpPr>
          <p:cNvPr id="2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57EA854-9804-5C15-4D9C-76636EC7C30E}"/>
              </a:ext>
            </a:extLst>
          </p:cNvPr>
          <p:cNvSpPr>
            <a:spLocks noGrp="1"/>
          </p:cNvSpPr>
          <p:nvPr>
            <p:ph idx="1"/>
          </p:nvPr>
        </p:nvSpPr>
        <p:spPr>
          <a:xfrm>
            <a:off x="284205" y="2071315"/>
            <a:ext cx="7117492" cy="4280057"/>
          </a:xfrm>
        </p:spPr>
        <p:txBody>
          <a:bodyPr anchor="t">
            <a:noAutofit/>
          </a:bodyPr>
          <a:lstStyle/>
          <a:p>
            <a:r>
              <a:rPr lang="el-GR" sz="2000" dirty="0"/>
              <a:t>Η Ημέρα του Αγίου Πατρικίου τιμά τον προστάτη άγιο της Ιρλανδίας, ο οποίος έφερε τον Χριστιανισμό στην Ιρλανδία πριν από 1.500 χρόνια, και γιορτάζεται κάθε 17 Μαρτίου.</a:t>
            </a:r>
          </a:p>
          <a:p>
            <a:endParaRPr lang="el-GR" sz="2000" dirty="0"/>
          </a:p>
          <a:p>
            <a:r>
              <a:rPr lang="el-GR" sz="2000" dirty="0"/>
              <a:t>Η γιορτή έχει εξελιχθεί από θρησκευτική σε κυρίως πολιτιστική γιορτή, αντιπροσωπεύοντας μια διασκεδαστική ημέρα που τιμά τις ιρλανδικές παραδόσεις, την υπερηφάνεια και τον χρόνο που περνάμε με τα αγαπημένα μας πρόσωπα.</a:t>
            </a:r>
          </a:p>
          <a:p>
            <a:endParaRPr lang="el-GR" sz="2000" dirty="0"/>
          </a:p>
          <a:p>
            <a:r>
              <a:rPr lang="el-GR" sz="2000" dirty="0"/>
              <a:t>Οι άνθρωποι ντύνονται στα πράσινα επειδή είναι το χαρακτηριστικό χρώμα της Ιρλανδίας, και σύμφωνα με την ιρλανδική λαογραφία, τα ξωτικά δεν μπορούν να δουν το πράσινο - οπότε φορώντας το σας προστατεύει από τα άτακτα τσιμπήματά τους.</a:t>
            </a:r>
            <a:endParaRPr lang="en-BG" sz="2000" dirty="0"/>
          </a:p>
        </p:txBody>
      </p:sp>
      <p:pic>
        <p:nvPicPr>
          <p:cNvPr id="5" name="Picture 4" descr="A green and gold podium with shamrocks and hats&#10;&#10;AI-generated content may be incorrect.">
            <a:extLst>
              <a:ext uri="{FF2B5EF4-FFF2-40B4-BE49-F238E27FC236}">
                <a16:creationId xmlns:a16="http://schemas.microsoft.com/office/drawing/2014/main" id="{DFB6B621-DC22-87DF-26F9-7C6E9973F624}"/>
              </a:ext>
            </a:extLst>
          </p:cNvPr>
          <p:cNvPicPr>
            <a:picLocks noChangeAspect="1"/>
          </p:cNvPicPr>
          <p:nvPr/>
        </p:nvPicPr>
        <p:blipFill>
          <a:blip r:embed="rId2"/>
          <a:srcRect l="21592" r="14192" b="2"/>
          <a:stretch>
            <a:fillRect/>
          </a:stretch>
        </p:blipFill>
        <p:spPr>
          <a:xfrm>
            <a:off x="7401697" y="2093975"/>
            <a:ext cx="4506098" cy="4280057"/>
          </a:xfrm>
          <a:prstGeom prst="rect">
            <a:avLst/>
          </a:prstGeom>
        </p:spPr>
      </p:pic>
    </p:spTree>
    <p:extLst>
      <p:ext uri="{BB962C8B-B14F-4D97-AF65-F5344CB8AC3E}">
        <p14:creationId xmlns:p14="http://schemas.microsoft.com/office/powerpoint/2010/main" val="4177426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39C19E-7360-4DC6-E0DB-C4BC221C6774}"/>
              </a:ext>
            </a:extLst>
          </p:cNvPr>
          <p:cNvSpPr>
            <a:spLocks noGrp="1"/>
          </p:cNvSpPr>
          <p:nvPr>
            <p:ph type="title"/>
          </p:nvPr>
        </p:nvSpPr>
        <p:spPr>
          <a:xfrm>
            <a:off x="640080" y="329184"/>
            <a:ext cx="6894576" cy="1783080"/>
          </a:xfrm>
        </p:spPr>
        <p:txBody>
          <a:bodyPr anchor="b">
            <a:normAutofit/>
          </a:bodyPr>
          <a:lstStyle/>
          <a:p>
            <a:pPr algn="ctr"/>
            <a:r>
              <a:rPr lang="el-GR" sz="5400" dirty="0"/>
              <a:t>Ημέρα του Αγίου Πατρικίου, Ιρλανδία</a:t>
            </a:r>
            <a:endParaRPr lang="en-BG" sz="5400" dirty="0"/>
          </a:p>
        </p:txBody>
      </p:sp>
      <p:sp>
        <p:nvSpPr>
          <p:cNvPr id="18"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B428420-7CA6-93E2-8336-FCB0BB56575C}"/>
              </a:ext>
            </a:extLst>
          </p:cNvPr>
          <p:cNvSpPr>
            <a:spLocks noGrp="1"/>
          </p:cNvSpPr>
          <p:nvPr>
            <p:ph idx="1"/>
          </p:nvPr>
        </p:nvSpPr>
        <p:spPr>
          <a:xfrm>
            <a:off x="160638" y="2706624"/>
            <a:ext cx="7374018" cy="4027808"/>
          </a:xfrm>
        </p:spPr>
        <p:txBody>
          <a:bodyPr>
            <a:noAutofit/>
          </a:bodyPr>
          <a:lstStyle/>
          <a:p>
            <a:r>
              <a:rPr lang="el-GR" sz="1800" dirty="0"/>
              <a:t>Το τριφύλλι είναι ένα σημαντικό σύμβολο που φορούν οι άνθρωποι στις γιορτές.</a:t>
            </a:r>
          </a:p>
          <a:p>
            <a:endParaRPr lang="el-GR" sz="1800" dirty="0"/>
          </a:p>
          <a:p>
            <a:r>
              <a:rPr lang="el-GR" sz="1800" dirty="0"/>
              <a:t>Οι δρόμοι ζωντανεύουν με εορταστικές εκδηλώσεις, όπως πολύχρωμες παρελάσεις, παραδοσιακή ιρλανδική μουσική που παίζεται σε βιολιά και αυλούς, ενεργητικό ιρλανδικό χορό και αξιοθέατα φωτισμένα με έντονο πράσινο χρώμα.</a:t>
            </a:r>
          </a:p>
          <a:p>
            <a:endParaRPr lang="el-GR" sz="1800" dirty="0"/>
          </a:p>
          <a:p>
            <a:r>
              <a:rPr lang="el-GR" sz="1800" dirty="0"/>
              <a:t>Η ημέρα φέρνει τους ανθρώπους κοντά μέσα από κοινά γεύματα με ιρλανδικά φαγητά όπως ψωμί με σόδα και μαγειρευτά, δημιουργώντας μια φιλόξενη γιορτή που τιμά την ιρλανδική κληρονομιά, ενώ παράλληλα προσκαλεί ανθρώπους από όλο τον κόσμο να συμμετάσχουν στη διασκέδαση.</a:t>
            </a:r>
            <a:endParaRPr lang="en-BG" sz="1800" dirty="0"/>
          </a:p>
        </p:txBody>
      </p:sp>
      <p:pic>
        <p:nvPicPr>
          <p:cNvPr id="6" name="Picture 5" descr="A group of people in blue skirts marching in a parade&#10;&#10;AI-generated content may be incorrect.">
            <a:extLst>
              <a:ext uri="{FF2B5EF4-FFF2-40B4-BE49-F238E27FC236}">
                <a16:creationId xmlns:a16="http://schemas.microsoft.com/office/drawing/2014/main" id="{273FCAF6-00E9-CC4F-E11A-F3D749FBBDBB}"/>
              </a:ext>
            </a:extLst>
          </p:cNvPr>
          <p:cNvPicPr>
            <a:picLocks noChangeAspect="1"/>
          </p:cNvPicPr>
          <p:nvPr/>
        </p:nvPicPr>
        <p:blipFill>
          <a:blip r:embed="rId3"/>
          <a:stretch>
            <a:fillRect/>
          </a:stretch>
        </p:blipFill>
        <p:spPr>
          <a:xfrm>
            <a:off x="7863840" y="704423"/>
            <a:ext cx="4014216" cy="2679489"/>
          </a:xfrm>
          <a:prstGeom prst="rect">
            <a:avLst/>
          </a:prstGeom>
        </p:spPr>
      </p:pic>
      <p:pic>
        <p:nvPicPr>
          <p:cNvPr id="4" name="Online Media 3" descr="Celebrating Ireland on St Patrick's Day #stpatricksday #ireland">
            <a:hlinkClick r:id="" action="ppaction://media"/>
            <a:extLst>
              <a:ext uri="{FF2B5EF4-FFF2-40B4-BE49-F238E27FC236}">
                <a16:creationId xmlns:a16="http://schemas.microsoft.com/office/drawing/2014/main" id="{A45280C8-F41C-4F8F-0CF8-8ED14485A408}"/>
              </a:ext>
            </a:extLst>
          </p:cNvPr>
          <p:cNvPicPr>
            <a:picLocks noRot="1" noChangeAspect="1"/>
          </p:cNvPicPr>
          <p:nvPr>
            <a:videoFile r:link="rId1"/>
          </p:nvPr>
        </p:nvPicPr>
        <p:blipFill>
          <a:blip r:embed="rId4"/>
          <a:stretch>
            <a:fillRect/>
          </a:stretch>
        </p:blipFill>
        <p:spPr>
          <a:xfrm>
            <a:off x="7935900" y="4079193"/>
            <a:ext cx="3851808" cy="2176272"/>
          </a:xfrm>
          <a:prstGeom prst="rect">
            <a:avLst/>
          </a:prstGeom>
        </p:spPr>
      </p:pic>
    </p:spTree>
    <p:extLst>
      <p:ext uri="{BB962C8B-B14F-4D97-AF65-F5344CB8AC3E}">
        <p14:creationId xmlns:p14="http://schemas.microsoft.com/office/powerpoint/2010/main" val="624086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452</TotalTime>
  <Words>1465</Words>
  <Application>Microsoft Macintosh PowerPoint</Application>
  <PresentationFormat>Widescreen</PresentationFormat>
  <Paragraphs>80</Paragraphs>
  <Slides>16</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Aptos</vt:lpstr>
      <vt:lpstr>Aptos Display</vt:lpstr>
      <vt:lpstr>Arial</vt:lpstr>
      <vt:lpstr>Office Theme</vt:lpstr>
      <vt:lpstr>Εγώ και ο κόσμος Παραδόσεις και τελετουργίες</vt:lpstr>
      <vt:lpstr>Παράδοση</vt:lpstr>
      <vt:lpstr>Τελετουργία</vt:lpstr>
      <vt:lpstr>Μεβλίντ Καντίλι, Τουρκία</vt:lpstr>
      <vt:lpstr>Μεβλίντ Καντίλι, Τουρκία</vt:lpstr>
      <vt:lpstr>Ορθόδοξο Πάσχα, Ελλάδα</vt:lpstr>
      <vt:lpstr>Ορθόδοξο Πάσχα, Ελλάδα</vt:lpstr>
      <vt:lpstr>Ημέρα του Αγίου Πατρικίου, Ιρλανδία</vt:lpstr>
      <vt:lpstr>Ημέρα του Αγίου Πατρικίου, Ιρλανδία</vt:lpstr>
      <vt:lpstr>Το προσκύνημα El Camino de Santiago, Ισπανία</vt:lpstr>
      <vt:lpstr>Το προσκύνημα El Camino de Santiago, Ισπανία</vt:lpstr>
      <vt:lpstr>Φεστιβάλ Obon, Ιαπωνία</vt:lpstr>
      <vt:lpstr>Φεστιβάλ Obon, Ιαπωνία</vt:lpstr>
      <vt:lpstr>Μπαρ/Μπατ Μίτσβα, Ισραήλ</vt:lpstr>
      <vt:lpstr>Μπαρ/Μπατ Μίτσβα, Ισραήλ</vt:lpstr>
      <vt:lpstr>Πηγές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Ekaterina Tomova</dc:creator>
  <cp:lastModifiedBy>Ekaterina Tomova</cp:lastModifiedBy>
  <cp:revision>5</cp:revision>
  <dcterms:created xsi:type="dcterms:W3CDTF">2025-08-17T05:57:01Z</dcterms:created>
  <dcterms:modified xsi:type="dcterms:W3CDTF">2025-08-17T13:29:54Z</dcterms:modified>
</cp:coreProperties>
</file>