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7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3"/>
    <p:restoredTop sz="94631"/>
  </p:normalViewPr>
  <p:slideViewPr>
    <p:cSldViewPr snapToGrid="0">
      <p:cViewPr varScale="1">
        <p:scale>
          <a:sx n="101" d="100"/>
          <a:sy n="101" d="100"/>
        </p:scale>
        <p:origin x="52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739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32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0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0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4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4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8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4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87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5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4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4/24/26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6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149005856" TargetMode="External"/><Relationship Id="rId2" Type="http://schemas.openxmlformats.org/officeDocument/2006/relationships/hyperlink" Target="https://commons.wikimedia.org/w/index.php?curid=8270261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/index.php?curid=40998161" TargetMode="External"/><Relationship Id="rId5" Type="http://schemas.openxmlformats.org/officeDocument/2006/relationships/hyperlink" Target="https://commons.wikimedia.org/w/index.php?curid=2839143" TargetMode="External"/><Relationship Id="rId4" Type="http://schemas.openxmlformats.org/officeDocument/2006/relationships/hyperlink" Target="https://commons.wikimedia.org/w/index.php?curid=1846217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ED3E28F-E990-4EB1-BDE1-DEF2B7F98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E15D0D-2D43-303C-F003-48597E0810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652"/>
          <a:stretch>
            <a:fillRect/>
          </a:stretch>
        </p:blipFill>
        <p:spPr>
          <a:xfrm>
            <a:off x="20" y="1"/>
            <a:ext cx="12191980" cy="6861458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5CA07C1-041F-475C-9FC6-2E4316532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022" y="343112"/>
            <a:ext cx="5737538" cy="2989690"/>
          </a:xfrm>
          <a:custGeom>
            <a:avLst/>
            <a:gdLst>
              <a:gd name="connsiteX0" fmla="*/ 1289525 w 6745768"/>
              <a:gd name="connsiteY0" fmla="*/ 2301903 h 2794242"/>
              <a:gd name="connsiteX1" fmla="*/ 182620 w 6745768"/>
              <a:gd name="connsiteY1" fmla="*/ 1797161 h 2794242"/>
              <a:gd name="connsiteX2" fmla="*/ 12857 w 6745768"/>
              <a:gd name="connsiteY2" fmla="*/ 794567 h 2794242"/>
              <a:gd name="connsiteX3" fmla="*/ 697283 w 6745768"/>
              <a:gd name="connsiteY3" fmla="*/ 56263 h 2794242"/>
              <a:gd name="connsiteX4" fmla="*/ 6042476 w 6745768"/>
              <a:gd name="connsiteY4" fmla="*/ 156302 h 2794242"/>
              <a:gd name="connsiteX5" fmla="*/ 6744264 w 6745768"/>
              <a:gd name="connsiteY5" fmla="*/ 865255 h 2794242"/>
              <a:gd name="connsiteX6" fmla="*/ 6299463 w 6745768"/>
              <a:gd name="connsiteY6" fmla="*/ 2129659 h 2794242"/>
              <a:gd name="connsiteX7" fmla="*/ 1843321 w 6745768"/>
              <a:gd name="connsiteY7" fmla="*/ 2302040 h 2794242"/>
              <a:gd name="connsiteX8" fmla="*/ 1297241 w 6745768"/>
              <a:gd name="connsiteY8" fmla="*/ 2794243 h 2794242"/>
              <a:gd name="connsiteX9" fmla="*/ 1289525 w 6745768"/>
              <a:gd name="connsiteY9" fmla="*/ 2301903 h 2794242"/>
              <a:gd name="connsiteX0" fmla="*/ 1289525 w 6745768"/>
              <a:gd name="connsiteY0" fmla="*/ 2301903 h 2633547"/>
              <a:gd name="connsiteX1" fmla="*/ 182620 w 6745768"/>
              <a:gd name="connsiteY1" fmla="*/ 1797161 h 2633547"/>
              <a:gd name="connsiteX2" fmla="*/ 12857 w 6745768"/>
              <a:gd name="connsiteY2" fmla="*/ 794567 h 2633547"/>
              <a:gd name="connsiteX3" fmla="*/ 697283 w 6745768"/>
              <a:gd name="connsiteY3" fmla="*/ 56263 h 2633547"/>
              <a:gd name="connsiteX4" fmla="*/ 6042476 w 6745768"/>
              <a:gd name="connsiteY4" fmla="*/ 156302 h 2633547"/>
              <a:gd name="connsiteX5" fmla="*/ 6744264 w 6745768"/>
              <a:gd name="connsiteY5" fmla="*/ 865255 h 2633547"/>
              <a:gd name="connsiteX6" fmla="*/ 6299463 w 6745768"/>
              <a:gd name="connsiteY6" fmla="*/ 2129659 h 2633547"/>
              <a:gd name="connsiteX7" fmla="*/ 1843321 w 6745768"/>
              <a:gd name="connsiteY7" fmla="*/ 2302040 h 2633547"/>
              <a:gd name="connsiteX8" fmla="*/ 1297241 w 6745768"/>
              <a:gd name="connsiteY8" fmla="*/ 2633547 h 2633547"/>
              <a:gd name="connsiteX9" fmla="*/ 1289525 w 6745768"/>
              <a:gd name="connsiteY9" fmla="*/ 2301903 h 2633547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046952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5926709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2018095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02083"/>
              <a:gd name="connsiteX1" fmla="*/ 182620 w 6745768"/>
              <a:gd name="connsiteY1" fmla="*/ 1797161 h 2502083"/>
              <a:gd name="connsiteX2" fmla="*/ 12857 w 6745768"/>
              <a:gd name="connsiteY2" fmla="*/ 794567 h 2502083"/>
              <a:gd name="connsiteX3" fmla="*/ 697283 w 6745768"/>
              <a:gd name="connsiteY3" fmla="*/ 56263 h 2502083"/>
              <a:gd name="connsiteX4" fmla="*/ 6042476 w 6745768"/>
              <a:gd name="connsiteY4" fmla="*/ 156302 h 2502083"/>
              <a:gd name="connsiteX5" fmla="*/ 6744264 w 6745768"/>
              <a:gd name="connsiteY5" fmla="*/ 865255 h 2502083"/>
              <a:gd name="connsiteX6" fmla="*/ 5926709 w 6745768"/>
              <a:gd name="connsiteY6" fmla="*/ 2129659 h 2502083"/>
              <a:gd name="connsiteX7" fmla="*/ 2018095 w 6745768"/>
              <a:gd name="connsiteY7" fmla="*/ 2302040 h 2502083"/>
              <a:gd name="connsiteX8" fmla="*/ 1303420 w 6745768"/>
              <a:gd name="connsiteY8" fmla="*/ 2502083 h 2502083"/>
              <a:gd name="connsiteX9" fmla="*/ 1289525 w 6745768"/>
              <a:gd name="connsiteY9" fmla="*/ 230190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7858 w 6739037"/>
              <a:gd name="connsiteY0" fmla="*/ 2291553 h 2502083"/>
              <a:gd name="connsiteX1" fmla="*/ 429511 w 6739037"/>
              <a:gd name="connsiteY1" fmla="*/ 2224594 h 2502083"/>
              <a:gd name="connsiteX2" fmla="*/ 175889 w 6739037"/>
              <a:gd name="connsiteY2" fmla="*/ 1797161 h 2502083"/>
              <a:gd name="connsiteX3" fmla="*/ 6126 w 6739037"/>
              <a:gd name="connsiteY3" fmla="*/ 794567 h 2502083"/>
              <a:gd name="connsiteX4" fmla="*/ 690552 w 6739037"/>
              <a:gd name="connsiteY4" fmla="*/ 56263 h 2502083"/>
              <a:gd name="connsiteX5" fmla="*/ 6035745 w 6739037"/>
              <a:gd name="connsiteY5" fmla="*/ 156302 h 2502083"/>
              <a:gd name="connsiteX6" fmla="*/ 6737533 w 6739037"/>
              <a:gd name="connsiteY6" fmla="*/ 865255 h 2502083"/>
              <a:gd name="connsiteX7" fmla="*/ 5919978 w 6739037"/>
              <a:gd name="connsiteY7" fmla="*/ 2129659 h 2502083"/>
              <a:gd name="connsiteX8" fmla="*/ 2011364 w 6739037"/>
              <a:gd name="connsiteY8" fmla="*/ 2302040 h 2502083"/>
              <a:gd name="connsiteX9" fmla="*/ 1296689 w 6739037"/>
              <a:gd name="connsiteY9" fmla="*/ 2502083 h 2502083"/>
              <a:gd name="connsiteX10" fmla="*/ 1187858 w 6739037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8071 w 6739250"/>
              <a:gd name="connsiteY0" fmla="*/ 2291553 h 2502083"/>
              <a:gd name="connsiteX1" fmla="*/ 464950 w 6739250"/>
              <a:gd name="connsiteY1" fmla="*/ 2162792 h 2502083"/>
              <a:gd name="connsiteX2" fmla="*/ 176102 w 6739250"/>
              <a:gd name="connsiteY2" fmla="*/ 1797161 h 2502083"/>
              <a:gd name="connsiteX3" fmla="*/ 6339 w 6739250"/>
              <a:gd name="connsiteY3" fmla="*/ 794567 h 2502083"/>
              <a:gd name="connsiteX4" fmla="*/ 690765 w 6739250"/>
              <a:gd name="connsiteY4" fmla="*/ 56263 h 2502083"/>
              <a:gd name="connsiteX5" fmla="*/ 6035958 w 6739250"/>
              <a:gd name="connsiteY5" fmla="*/ 156302 h 2502083"/>
              <a:gd name="connsiteX6" fmla="*/ 6737746 w 6739250"/>
              <a:gd name="connsiteY6" fmla="*/ 865255 h 2502083"/>
              <a:gd name="connsiteX7" fmla="*/ 5920191 w 6739250"/>
              <a:gd name="connsiteY7" fmla="*/ 2129659 h 2502083"/>
              <a:gd name="connsiteX8" fmla="*/ 2011577 w 6739250"/>
              <a:gd name="connsiteY8" fmla="*/ 2302040 h 2502083"/>
              <a:gd name="connsiteX9" fmla="*/ 1296902 w 6739250"/>
              <a:gd name="connsiteY9" fmla="*/ 2502083 h 2502083"/>
              <a:gd name="connsiteX10" fmla="*/ 1188071 w 6739250"/>
              <a:gd name="connsiteY10" fmla="*/ 2291553 h 2502083"/>
              <a:gd name="connsiteX0" fmla="*/ 1218613 w 6769792"/>
              <a:gd name="connsiteY0" fmla="*/ 2291553 h 2502083"/>
              <a:gd name="connsiteX1" fmla="*/ 495492 w 6769792"/>
              <a:gd name="connsiteY1" fmla="*/ 2162792 h 2502083"/>
              <a:gd name="connsiteX2" fmla="*/ 134625 w 6769792"/>
              <a:gd name="connsiteY2" fmla="*/ 1835847 h 2502083"/>
              <a:gd name="connsiteX3" fmla="*/ 36881 w 6769792"/>
              <a:gd name="connsiteY3" fmla="*/ 794567 h 2502083"/>
              <a:gd name="connsiteX4" fmla="*/ 721307 w 6769792"/>
              <a:gd name="connsiteY4" fmla="*/ 56263 h 2502083"/>
              <a:gd name="connsiteX5" fmla="*/ 6066500 w 6769792"/>
              <a:gd name="connsiteY5" fmla="*/ 156302 h 2502083"/>
              <a:gd name="connsiteX6" fmla="*/ 6768288 w 6769792"/>
              <a:gd name="connsiteY6" fmla="*/ 865255 h 2502083"/>
              <a:gd name="connsiteX7" fmla="*/ 5950733 w 6769792"/>
              <a:gd name="connsiteY7" fmla="*/ 2129659 h 2502083"/>
              <a:gd name="connsiteX8" fmla="*/ 2042119 w 6769792"/>
              <a:gd name="connsiteY8" fmla="*/ 2302040 h 2502083"/>
              <a:gd name="connsiteX9" fmla="*/ 1327444 w 6769792"/>
              <a:gd name="connsiteY9" fmla="*/ 2502083 h 2502083"/>
              <a:gd name="connsiteX10" fmla="*/ 1218613 w 6769792"/>
              <a:gd name="connsiteY10" fmla="*/ 2291553 h 2502083"/>
              <a:gd name="connsiteX0" fmla="*/ 1218613 w 6769097"/>
              <a:gd name="connsiteY0" fmla="*/ 2270200 h 2480730"/>
              <a:gd name="connsiteX1" fmla="*/ 495492 w 6769097"/>
              <a:gd name="connsiteY1" fmla="*/ 2141439 h 2480730"/>
              <a:gd name="connsiteX2" fmla="*/ 134625 w 6769097"/>
              <a:gd name="connsiteY2" fmla="*/ 1814494 h 2480730"/>
              <a:gd name="connsiteX3" fmla="*/ 36881 w 6769097"/>
              <a:gd name="connsiteY3" fmla="*/ 773214 h 2480730"/>
              <a:gd name="connsiteX4" fmla="*/ 721307 w 6769097"/>
              <a:gd name="connsiteY4" fmla="*/ 34910 h 2480730"/>
              <a:gd name="connsiteX5" fmla="*/ 5609353 w 6769097"/>
              <a:gd name="connsiteY5" fmla="*/ 127244 h 2480730"/>
              <a:gd name="connsiteX6" fmla="*/ 6768288 w 6769097"/>
              <a:gd name="connsiteY6" fmla="*/ 843902 h 2480730"/>
              <a:gd name="connsiteX7" fmla="*/ 5950733 w 6769097"/>
              <a:gd name="connsiteY7" fmla="*/ 2108306 h 2480730"/>
              <a:gd name="connsiteX8" fmla="*/ 2042119 w 6769097"/>
              <a:gd name="connsiteY8" fmla="*/ 2280687 h 2480730"/>
              <a:gd name="connsiteX9" fmla="*/ 1327444 w 6769097"/>
              <a:gd name="connsiteY9" fmla="*/ 2480730 h 2480730"/>
              <a:gd name="connsiteX10" fmla="*/ 1218613 w 6769097"/>
              <a:gd name="connsiteY10" fmla="*/ 2270200 h 2480730"/>
              <a:gd name="connsiteX0" fmla="*/ 1218613 w 6571897"/>
              <a:gd name="connsiteY0" fmla="*/ 2290477 h 2501007"/>
              <a:gd name="connsiteX1" fmla="*/ 495492 w 6571897"/>
              <a:gd name="connsiteY1" fmla="*/ 2161716 h 2501007"/>
              <a:gd name="connsiteX2" fmla="*/ 134625 w 6571897"/>
              <a:gd name="connsiteY2" fmla="*/ 1834771 h 2501007"/>
              <a:gd name="connsiteX3" fmla="*/ 36881 w 6571897"/>
              <a:gd name="connsiteY3" fmla="*/ 793491 h 2501007"/>
              <a:gd name="connsiteX4" fmla="*/ 721307 w 6571897"/>
              <a:gd name="connsiteY4" fmla="*/ 55187 h 2501007"/>
              <a:gd name="connsiteX5" fmla="*/ 5609353 w 6571897"/>
              <a:gd name="connsiteY5" fmla="*/ 147521 h 2501007"/>
              <a:gd name="connsiteX6" fmla="*/ 6563360 w 6571897"/>
              <a:gd name="connsiteY6" fmla="*/ 894996 h 2501007"/>
              <a:gd name="connsiteX7" fmla="*/ 5950733 w 6571897"/>
              <a:gd name="connsiteY7" fmla="*/ 2128583 h 2501007"/>
              <a:gd name="connsiteX8" fmla="*/ 2042119 w 6571897"/>
              <a:gd name="connsiteY8" fmla="*/ 2300964 h 2501007"/>
              <a:gd name="connsiteX9" fmla="*/ 1327444 w 6571897"/>
              <a:gd name="connsiteY9" fmla="*/ 2501007 h 2501007"/>
              <a:gd name="connsiteX10" fmla="*/ 1218613 w 6571897"/>
              <a:gd name="connsiteY10" fmla="*/ 2290477 h 2501007"/>
              <a:gd name="connsiteX0" fmla="*/ 1218613 w 6567563"/>
              <a:gd name="connsiteY0" fmla="*/ 2246415 h 2456945"/>
              <a:gd name="connsiteX1" fmla="*/ 495492 w 6567563"/>
              <a:gd name="connsiteY1" fmla="*/ 2117654 h 2456945"/>
              <a:gd name="connsiteX2" fmla="*/ 134625 w 6567563"/>
              <a:gd name="connsiteY2" fmla="*/ 1790709 h 2456945"/>
              <a:gd name="connsiteX3" fmla="*/ 36881 w 6567563"/>
              <a:gd name="connsiteY3" fmla="*/ 749429 h 2456945"/>
              <a:gd name="connsiteX4" fmla="*/ 721307 w 6567563"/>
              <a:gd name="connsiteY4" fmla="*/ 11125 h 2456945"/>
              <a:gd name="connsiteX5" fmla="*/ 5483243 w 6567563"/>
              <a:gd name="connsiteY5" fmla="*/ 342289 h 2456945"/>
              <a:gd name="connsiteX6" fmla="*/ 6563360 w 6567563"/>
              <a:gd name="connsiteY6" fmla="*/ 850934 h 2456945"/>
              <a:gd name="connsiteX7" fmla="*/ 5950733 w 6567563"/>
              <a:gd name="connsiteY7" fmla="*/ 2084521 h 2456945"/>
              <a:gd name="connsiteX8" fmla="*/ 2042119 w 6567563"/>
              <a:gd name="connsiteY8" fmla="*/ 2256902 h 2456945"/>
              <a:gd name="connsiteX9" fmla="*/ 1327444 w 6567563"/>
              <a:gd name="connsiteY9" fmla="*/ 2456945 h 2456945"/>
              <a:gd name="connsiteX10" fmla="*/ 1218613 w 6567563"/>
              <a:gd name="connsiteY10" fmla="*/ 2246415 h 2456945"/>
              <a:gd name="connsiteX0" fmla="*/ 1261070 w 6608712"/>
              <a:gd name="connsiteY0" fmla="*/ 2071877 h 2282407"/>
              <a:gd name="connsiteX1" fmla="*/ 537949 w 6608712"/>
              <a:gd name="connsiteY1" fmla="*/ 1943116 h 2282407"/>
              <a:gd name="connsiteX2" fmla="*/ 177082 w 6608712"/>
              <a:gd name="connsiteY2" fmla="*/ 1616171 h 2282407"/>
              <a:gd name="connsiteX3" fmla="*/ 79338 w 6608712"/>
              <a:gd name="connsiteY3" fmla="*/ 574891 h 2282407"/>
              <a:gd name="connsiteX4" fmla="*/ 1347021 w 6608712"/>
              <a:gd name="connsiteY4" fmla="*/ 21487 h 2282407"/>
              <a:gd name="connsiteX5" fmla="*/ 5525700 w 6608712"/>
              <a:gd name="connsiteY5" fmla="*/ 167751 h 2282407"/>
              <a:gd name="connsiteX6" fmla="*/ 6605817 w 6608712"/>
              <a:gd name="connsiteY6" fmla="*/ 676396 h 2282407"/>
              <a:gd name="connsiteX7" fmla="*/ 5993190 w 6608712"/>
              <a:gd name="connsiteY7" fmla="*/ 1909983 h 2282407"/>
              <a:gd name="connsiteX8" fmla="*/ 2084576 w 6608712"/>
              <a:gd name="connsiteY8" fmla="*/ 2082364 h 2282407"/>
              <a:gd name="connsiteX9" fmla="*/ 1369901 w 6608712"/>
              <a:gd name="connsiteY9" fmla="*/ 2282407 h 2282407"/>
              <a:gd name="connsiteX10" fmla="*/ 1261070 w 6608712"/>
              <a:gd name="connsiteY10" fmla="*/ 2071877 h 2282407"/>
              <a:gd name="connsiteX0" fmla="*/ 1223256 w 6570898"/>
              <a:gd name="connsiteY0" fmla="*/ 2072393 h 2282923"/>
              <a:gd name="connsiteX1" fmla="*/ 500135 w 6570898"/>
              <a:gd name="connsiteY1" fmla="*/ 1943632 h 2282923"/>
              <a:gd name="connsiteX2" fmla="*/ 139268 w 6570898"/>
              <a:gd name="connsiteY2" fmla="*/ 1616687 h 2282923"/>
              <a:gd name="connsiteX3" fmla="*/ 88816 w 6570898"/>
              <a:gd name="connsiteY3" fmla="*/ 583111 h 2282923"/>
              <a:gd name="connsiteX4" fmla="*/ 1309207 w 6570898"/>
              <a:gd name="connsiteY4" fmla="*/ 22003 h 2282923"/>
              <a:gd name="connsiteX5" fmla="*/ 5487886 w 6570898"/>
              <a:gd name="connsiteY5" fmla="*/ 168267 h 2282923"/>
              <a:gd name="connsiteX6" fmla="*/ 6568003 w 6570898"/>
              <a:gd name="connsiteY6" fmla="*/ 676912 h 2282923"/>
              <a:gd name="connsiteX7" fmla="*/ 5955376 w 6570898"/>
              <a:gd name="connsiteY7" fmla="*/ 1910499 h 2282923"/>
              <a:gd name="connsiteX8" fmla="*/ 2046762 w 6570898"/>
              <a:gd name="connsiteY8" fmla="*/ 2082880 h 2282923"/>
              <a:gd name="connsiteX9" fmla="*/ 1332087 w 6570898"/>
              <a:gd name="connsiteY9" fmla="*/ 2282923 h 2282923"/>
              <a:gd name="connsiteX10" fmla="*/ 1223256 w 6570898"/>
              <a:gd name="connsiteY10" fmla="*/ 2072393 h 2282923"/>
              <a:gd name="connsiteX0" fmla="*/ 1223256 w 6602187"/>
              <a:gd name="connsiteY0" fmla="*/ 2076033 h 2286563"/>
              <a:gd name="connsiteX1" fmla="*/ 500135 w 6602187"/>
              <a:gd name="connsiteY1" fmla="*/ 1947272 h 2286563"/>
              <a:gd name="connsiteX2" fmla="*/ 139268 w 6602187"/>
              <a:gd name="connsiteY2" fmla="*/ 1620327 h 2286563"/>
              <a:gd name="connsiteX3" fmla="*/ 88816 w 6602187"/>
              <a:gd name="connsiteY3" fmla="*/ 586751 h 2286563"/>
              <a:gd name="connsiteX4" fmla="*/ 1309207 w 6602187"/>
              <a:gd name="connsiteY4" fmla="*/ 25643 h 2286563"/>
              <a:gd name="connsiteX5" fmla="*/ 5487886 w 6602187"/>
              <a:gd name="connsiteY5" fmla="*/ 171907 h 2286563"/>
              <a:gd name="connsiteX6" fmla="*/ 6599531 w 6602187"/>
              <a:gd name="connsiteY6" fmla="*/ 850044 h 2286563"/>
              <a:gd name="connsiteX7" fmla="*/ 5955376 w 6602187"/>
              <a:gd name="connsiteY7" fmla="*/ 1914139 h 2286563"/>
              <a:gd name="connsiteX8" fmla="*/ 2046762 w 6602187"/>
              <a:gd name="connsiteY8" fmla="*/ 2086520 h 2286563"/>
              <a:gd name="connsiteX9" fmla="*/ 1332087 w 6602187"/>
              <a:gd name="connsiteY9" fmla="*/ 2286563 h 2286563"/>
              <a:gd name="connsiteX10" fmla="*/ 1223256 w 6602187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23012"/>
              <a:gd name="connsiteY0" fmla="*/ 2076033 h 2286563"/>
              <a:gd name="connsiteX1" fmla="*/ 500135 w 6623012"/>
              <a:gd name="connsiteY1" fmla="*/ 1947272 h 2286563"/>
              <a:gd name="connsiteX2" fmla="*/ 139268 w 6623012"/>
              <a:gd name="connsiteY2" fmla="*/ 1620327 h 2286563"/>
              <a:gd name="connsiteX3" fmla="*/ 88816 w 6623012"/>
              <a:gd name="connsiteY3" fmla="*/ 586751 h 2286563"/>
              <a:gd name="connsiteX4" fmla="*/ 1309207 w 6623012"/>
              <a:gd name="connsiteY4" fmla="*/ 25643 h 2286563"/>
              <a:gd name="connsiteX5" fmla="*/ 5487886 w 6623012"/>
              <a:gd name="connsiteY5" fmla="*/ 171907 h 2286563"/>
              <a:gd name="connsiteX6" fmla="*/ 6599531 w 6623012"/>
              <a:gd name="connsiteY6" fmla="*/ 850044 h 2286563"/>
              <a:gd name="connsiteX7" fmla="*/ 5955376 w 6623012"/>
              <a:gd name="connsiteY7" fmla="*/ 1914139 h 2286563"/>
              <a:gd name="connsiteX8" fmla="*/ 2046762 w 6623012"/>
              <a:gd name="connsiteY8" fmla="*/ 2086520 h 2286563"/>
              <a:gd name="connsiteX9" fmla="*/ 1332087 w 6623012"/>
              <a:gd name="connsiteY9" fmla="*/ 2286563 h 2286563"/>
              <a:gd name="connsiteX10" fmla="*/ 1223256 w 6623012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00330"/>
              <a:gd name="connsiteY0" fmla="*/ 2077382 h 2287912"/>
              <a:gd name="connsiteX1" fmla="*/ 500135 w 6600330"/>
              <a:gd name="connsiteY1" fmla="*/ 1948621 h 2287912"/>
              <a:gd name="connsiteX2" fmla="*/ 139268 w 6600330"/>
              <a:gd name="connsiteY2" fmla="*/ 1621676 h 2287912"/>
              <a:gd name="connsiteX3" fmla="*/ 88816 w 6600330"/>
              <a:gd name="connsiteY3" fmla="*/ 588100 h 2287912"/>
              <a:gd name="connsiteX4" fmla="*/ 1309207 w 6600330"/>
              <a:gd name="connsiteY4" fmla="*/ 26992 h 2287912"/>
              <a:gd name="connsiteX5" fmla="*/ 5487886 w 6600330"/>
              <a:gd name="connsiteY5" fmla="*/ 173256 h 2287912"/>
              <a:gd name="connsiteX6" fmla="*/ 6599531 w 6600330"/>
              <a:gd name="connsiteY6" fmla="*/ 905322 h 2287912"/>
              <a:gd name="connsiteX7" fmla="*/ 5955376 w 6600330"/>
              <a:gd name="connsiteY7" fmla="*/ 1915488 h 2287912"/>
              <a:gd name="connsiteX8" fmla="*/ 2046762 w 6600330"/>
              <a:gd name="connsiteY8" fmla="*/ 2087869 h 2287912"/>
              <a:gd name="connsiteX9" fmla="*/ 1332087 w 6600330"/>
              <a:gd name="connsiteY9" fmla="*/ 2287912 h 2287912"/>
              <a:gd name="connsiteX10" fmla="*/ 1223256 w 6600330"/>
              <a:gd name="connsiteY10" fmla="*/ 2077382 h 2287912"/>
              <a:gd name="connsiteX0" fmla="*/ 1236982 w 6614056"/>
              <a:gd name="connsiteY0" fmla="*/ 2077382 h 2287912"/>
              <a:gd name="connsiteX1" fmla="*/ 513861 w 6614056"/>
              <a:gd name="connsiteY1" fmla="*/ 1948621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325239 w 6614056"/>
              <a:gd name="connsiteY0" fmla="*/ 2062693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25239 w 6614056"/>
              <a:gd name="connsiteY10" fmla="*/ 2062693 h 2287912"/>
              <a:gd name="connsiteX0" fmla="*/ 1350455 w 6614056"/>
              <a:gd name="connsiteY0" fmla="*/ 2033314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50455 w 661405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423371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342580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060489 w 6614057"/>
              <a:gd name="connsiteY8" fmla="*/ 2087869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123530 w 6614057"/>
              <a:gd name="connsiteY8" fmla="*/ 2058491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6451"/>
              <a:gd name="connsiteY0" fmla="*/ 2033314 h 2287912"/>
              <a:gd name="connsiteX1" fmla="*/ 513863 w 6616451"/>
              <a:gd name="connsiteY1" fmla="*/ 1765006 h 2287912"/>
              <a:gd name="connsiteX2" fmla="*/ 115171 w 6616451"/>
              <a:gd name="connsiteY2" fmla="*/ 1342580 h 2287912"/>
              <a:gd name="connsiteX3" fmla="*/ 102543 w 6616451"/>
              <a:gd name="connsiteY3" fmla="*/ 588100 h 2287912"/>
              <a:gd name="connsiteX4" fmla="*/ 1322934 w 6616451"/>
              <a:gd name="connsiteY4" fmla="*/ 26992 h 2287912"/>
              <a:gd name="connsiteX5" fmla="*/ 5501613 w 6616451"/>
              <a:gd name="connsiteY5" fmla="*/ 173256 h 2287912"/>
              <a:gd name="connsiteX6" fmla="*/ 6613258 w 6616451"/>
              <a:gd name="connsiteY6" fmla="*/ 905322 h 2287912"/>
              <a:gd name="connsiteX7" fmla="*/ 6032145 w 6616451"/>
              <a:gd name="connsiteY7" fmla="*/ 1856731 h 2287912"/>
              <a:gd name="connsiteX8" fmla="*/ 2224395 w 6616451"/>
              <a:gd name="connsiteY8" fmla="*/ 2029112 h 2287912"/>
              <a:gd name="connsiteX9" fmla="*/ 1345814 w 6616451"/>
              <a:gd name="connsiteY9" fmla="*/ 2287912 h 2287912"/>
              <a:gd name="connsiteX10" fmla="*/ 1350456 w 6616451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32145 w 6614057"/>
              <a:gd name="connsiteY7" fmla="*/ 1856731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19537 w 6614057"/>
              <a:gd name="connsiteY7" fmla="*/ 180531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3258"/>
              <a:gd name="connsiteY0" fmla="*/ 2033314 h 2287912"/>
              <a:gd name="connsiteX1" fmla="*/ 513863 w 6613258"/>
              <a:gd name="connsiteY1" fmla="*/ 1765006 h 2287912"/>
              <a:gd name="connsiteX2" fmla="*/ 115171 w 6613258"/>
              <a:gd name="connsiteY2" fmla="*/ 1342580 h 2287912"/>
              <a:gd name="connsiteX3" fmla="*/ 102543 w 6613258"/>
              <a:gd name="connsiteY3" fmla="*/ 588100 h 2287912"/>
              <a:gd name="connsiteX4" fmla="*/ 1322934 w 6613258"/>
              <a:gd name="connsiteY4" fmla="*/ 26992 h 2287912"/>
              <a:gd name="connsiteX5" fmla="*/ 5501613 w 6613258"/>
              <a:gd name="connsiteY5" fmla="*/ 173256 h 2287912"/>
              <a:gd name="connsiteX6" fmla="*/ 6613258 w 6613258"/>
              <a:gd name="connsiteY6" fmla="*/ 905322 h 2287912"/>
              <a:gd name="connsiteX7" fmla="*/ 6019537 w 6613258"/>
              <a:gd name="connsiteY7" fmla="*/ 1805318 h 2287912"/>
              <a:gd name="connsiteX8" fmla="*/ 2224395 w 6613258"/>
              <a:gd name="connsiteY8" fmla="*/ 2029112 h 2287912"/>
              <a:gd name="connsiteX9" fmla="*/ 1345814 w 6613258"/>
              <a:gd name="connsiteY9" fmla="*/ 2287912 h 2287912"/>
              <a:gd name="connsiteX10" fmla="*/ 1350456 w 6613258"/>
              <a:gd name="connsiteY10" fmla="*/ 2033314 h 2287912"/>
              <a:gd name="connsiteX0" fmla="*/ 1352720 w 6615522"/>
              <a:gd name="connsiteY0" fmla="*/ 2033314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52720 w 6615522"/>
              <a:gd name="connsiteY10" fmla="*/ 2033314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2284 w 6617261"/>
              <a:gd name="connsiteY0" fmla="*/ 2011281 h 2287912"/>
              <a:gd name="connsiteX1" fmla="*/ 606122 w 6617261"/>
              <a:gd name="connsiteY1" fmla="*/ 1728283 h 2287912"/>
              <a:gd name="connsiteX2" fmla="*/ 119174 w 6617261"/>
              <a:gd name="connsiteY2" fmla="*/ 1342580 h 2287912"/>
              <a:gd name="connsiteX3" fmla="*/ 106546 w 6617261"/>
              <a:gd name="connsiteY3" fmla="*/ 588100 h 2287912"/>
              <a:gd name="connsiteX4" fmla="*/ 1326937 w 6617261"/>
              <a:gd name="connsiteY4" fmla="*/ 26992 h 2287912"/>
              <a:gd name="connsiteX5" fmla="*/ 5505616 w 6617261"/>
              <a:gd name="connsiteY5" fmla="*/ 173256 h 2287912"/>
              <a:gd name="connsiteX6" fmla="*/ 6617261 w 6617261"/>
              <a:gd name="connsiteY6" fmla="*/ 905322 h 2287912"/>
              <a:gd name="connsiteX7" fmla="*/ 6023540 w 6617261"/>
              <a:gd name="connsiteY7" fmla="*/ 1805318 h 2287912"/>
              <a:gd name="connsiteX8" fmla="*/ 2228398 w 6617261"/>
              <a:gd name="connsiteY8" fmla="*/ 2029112 h 2287912"/>
              <a:gd name="connsiteX9" fmla="*/ 1349817 w 6617261"/>
              <a:gd name="connsiteY9" fmla="*/ 2287912 h 2287912"/>
              <a:gd name="connsiteX10" fmla="*/ 1392284 w 6617261"/>
              <a:gd name="connsiteY10" fmla="*/ 2011281 h 2287912"/>
              <a:gd name="connsiteX0" fmla="*/ 1382461 w 6607438"/>
              <a:gd name="connsiteY0" fmla="*/ 2011281 h 2287912"/>
              <a:gd name="connsiteX1" fmla="*/ 596299 w 6607438"/>
              <a:gd name="connsiteY1" fmla="*/ 1728283 h 2287912"/>
              <a:gd name="connsiteX2" fmla="*/ 134568 w 6607438"/>
              <a:gd name="connsiteY2" fmla="*/ 1291168 h 2287912"/>
              <a:gd name="connsiteX3" fmla="*/ 96723 w 6607438"/>
              <a:gd name="connsiteY3" fmla="*/ 588100 h 2287912"/>
              <a:gd name="connsiteX4" fmla="*/ 1317114 w 6607438"/>
              <a:gd name="connsiteY4" fmla="*/ 26992 h 2287912"/>
              <a:gd name="connsiteX5" fmla="*/ 5495793 w 6607438"/>
              <a:gd name="connsiteY5" fmla="*/ 173256 h 2287912"/>
              <a:gd name="connsiteX6" fmla="*/ 6607438 w 6607438"/>
              <a:gd name="connsiteY6" fmla="*/ 905322 h 2287912"/>
              <a:gd name="connsiteX7" fmla="*/ 6013717 w 6607438"/>
              <a:gd name="connsiteY7" fmla="*/ 1805318 h 2287912"/>
              <a:gd name="connsiteX8" fmla="*/ 2218575 w 6607438"/>
              <a:gd name="connsiteY8" fmla="*/ 2029112 h 2287912"/>
              <a:gd name="connsiteX9" fmla="*/ 1339994 w 6607438"/>
              <a:gd name="connsiteY9" fmla="*/ 2287912 h 2287912"/>
              <a:gd name="connsiteX10" fmla="*/ 1382461 w 6607438"/>
              <a:gd name="connsiteY10" fmla="*/ 2011281 h 2287912"/>
              <a:gd name="connsiteX0" fmla="*/ 1346619 w 6571596"/>
              <a:gd name="connsiteY0" fmla="*/ 2009705 h 2286336"/>
              <a:gd name="connsiteX1" fmla="*/ 560457 w 6571596"/>
              <a:gd name="connsiteY1" fmla="*/ 1726707 h 2286336"/>
              <a:gd name="connsiteX2" fmla="*/ 98726 w 6571596"/>
              <a:gd name="connsiteY2" fmla="*/ 1289592 h 2286336"/>
              <a:gd name="connsiteX3" fmla="*/ 111313 w 6571596"/>
              <a:gd name="connsiteY3" fmla="*/ 564490 h 2286336"/>
              <a:gd name="connsiteX4" fmla="*/ 1281272 w 6571596"/>
              <a:gd name="connsiteY4" fmla="*/ 25416 h 2286336"/>
              <a:gd name="connsiteX5" fmla="*/ 5459951 w 6571596"/>
              <a:gd name="connsiteY5" fmla="*/ 171680 h 2286336"/>
              <a:gd name="connsiteX6" fmla="*/ 6571596 w 6571596"/>
              <a:gd name="connsiteY6" fmla="*/ 903746 h 2286336"/>
              <a:gd name="connsiteX7" fmla="*/ 5977875 w 6571596"/>
              <a:gd name="connsiteY7" fmla="*/ 1803742 h 2286336"/>
              <a:gd name="connsiteX8" fmla="*/ 2182733 w 6571596"/>
              <a:gd name="connsiteY8" fmla="*/ 2027536 h 2286336"/>
              <a:gd name="connsiteX9" fmla="*/ 1304152 w 6571596"/>
              <a:gd name="connsiteY9" fmla="*/ 2286336 h 2286336"/>
              <a:gd name="connsiteX10" fmla="*/ 1346619 w 6571596"/>
              <a:gd name="connsiteY10" fmla="*/ 2009705 h 2286336"/>
              <a:gd name="connsiteX0" fmla="*/ 1335993 w 6560970"/>
              <a:gd name="connsiteY0" fmla="*/ 2009705 h 2286336"/>
              <a:gd name="connsiteX1" fmla="*/ 549831 w 6560970"/>
              <a:gd name="connsiteY1" fmla="*/ 1726707 h 2286336"/>
              <a:gd name="connsiteX2" fmla="*/ 88100 w 6560970"/>
              <a:gd name="connsiteY2" fmla="*/ 1289592 h 2286336"/>
              <a:gd name="connsiteX3" fmla="*/ 100687 w 6560970"/>
              <a:gd name="connsiteY3" fmla="*/ 564490 h 2286336"/>
              <a:gd name="connsiteX4" fmla="*/ 1270646 w 6560970"/>
              <a:gd name="connsiteY4" fmla="*/ 25416 h 2286336"/>
              <a:gd name="connsiteX5" fmla="*/ 5449325 w 6560970"/>
              <a:gd name="connsiteY5" fmla="*/ 171680 h 2286336"/>
              <a:gd name="connsiteX6" fmla="*/ 6560970 w 6560970"/>
              <a:gd name="connsiteY6" fmla="*/ 903746 h 2286336"/>
              <a:gd name="connsiteX7" fmla="*/ 5967249 w 6560970"/>
              <a:gd name="connsiteY7" fmla="*/ 1803742 h 2286336"/>
              <a:gd name="connsiteX8" fmla="*/ 2172107 w 6560970"/>
              <a:gd name="connsiteY8" fmla="*/ 2027536 h 2286336"/>
              <a:gd name="connsiteX9" fmla="*/ 1293526 w 6560970"/>
              <a:gd name="connsiteY9" fmla="*/ 2286336 h 2286336"/>
              <a:gd name="connsiteX10" fmla="*/ 1335993 w 6560970"/>
              <a:gd name="connsiteY10" fmla="*/ 2009705 h 2286336"/>
              <a:gd name="connsiteX0" fmla="*/ 1320449 w 6545426"/>
              <a:gd name="connsiteY0" fmla="*/ 2009705 h 2286336"/>
              <a:gd name="connsiteX1" fmla="*/ 534287 w 6545426"/>
              <a:gd name="connsiteY1" fmla="*/ 1726707 h 2286336"/>
              <a:gd name="connsiteX2" fmla="*/ 72556 w 6545426"/>
              <a:gd name="connsiteY2" fmla="*/ 1289592 h 2286336"/>
              <a:gd name="connsiteX3" fmla="*/ 85143 w 6545426"/>
              <a:gd name="connsiteY3" fmla="*/ 564490 h 2286336"/>
              <a:gd name="connsiteX4" fmla="*/ 1255102 w 6545426"/>
              <a:gd name="connsiteY4" fmla="*/ 25416 h 2286336"/>
              <a:gd name="connsiteX5" fmla="*/ 5433781 w 6545426"/>
              <a:gd name="connsiteY5" fmla="*/ 171680 h 2286336"/>
              <a:gd name="connsiteX6" fmla="*/ 6545426 w 6545426"/>
              <a:gd name="connsiteY6" fmla="*/ 903746 h 2286336"/>
              <a:gd name="connsiteX7" fmla="*/ 5951705 w 6545426"/>
              <a:gd name="connsiteY7" fmla="*/ 1803742 h 2286336"/>
              <a:gd name="connsiteX8" fmla="*/ 2156563 w 6545426"/>
              <a:gd name="connsiteY8" fmla="*/ 2027536 h 2286336"/>
              <a:gd name="connsiteX9" fmla="*/ 1277982 w 6545426"/>
              <a:gd name="connsiteY9" fmla="*/ 2286336 h 2286336"/>
              <a:gd name="connsiteX10" fmla="*/ 1320449 w 6545426"/>
              <a:gd name="connsiteY10" fmla="*/ 2009705 h 2286336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261706 w 6486683"/>
              <a:gd name="connsiteY0" fmla="*/ 2028838 h 2305469"/>
              <a:gd name="connsiteX1" fmla="*/ 475544 w 6486683"/>
              <a:gd name="connsiteY1" fmla="*/ 1745840 h 2305469"/>
              <a:gd name="connsiteX2" fmla="*/ 26400 w 6486683"/>
              <a:gd name="connsiteY2" fmla="*/ 583623 h 2305469"/>
              <a:gd name="connsiteX3" fmla="*/ 1246792 w 6486683"/>
              <a:gd name="connsiteY3" fmla="*/ 22515 h 2305469"/>
              <a:gd name="connsiteX4" fmla="*/ 5375038 w 6486683"/>
              <a:gd name="connsiteY4" fmla="*/ 190813 h 2305469"/>
              <a:gd name="connsiteX5" fmla="*/ 6486683 w 6486683"/>
              <a:gd name="connsiteY5" fmla="*/ 922879 h 2305469"/>
              <a:gd name="connsiteX6" fmla="*/ 5892962 w 6486683"/>
              <a:gd name="connsiteY6" fmla="*/ 1822875 h 2305469"/>
              <a:gd name="connsiteX7" fmla="*/ 2097820 w 6486683"/>
              <a:gd name="connsiteY7" fmla="*/ 2046669 h 2305469"/>
              <a:gd name="connsiteX8" fmla="*/ 1219239 w 6486683"/>
              <a:gd name="connsiteY8" fmla="*/ 2305469 h 2305469"/>
              <a:gd name="connsiteX9" fmla="*/ 1261706 w 6486683"/>
              <a:gd name="connsiteY9" fmla="*/ 2028838 h 2305469"/>
              <a:gd name="connsiteX0" fmla="*/ 1278912 w 6503889"/>
              <a:gd name="connsiteY0" fmla="*/ 2028838 h 2305469"/>
              <a:gd name="connsiteX1" fmla="*/ 366669 w 6503889"/>
              <a:gd name="connsiteY1" fmla="*/ 1650360 h 2305469"/>
              <a:gd name="connsiteX2" fmla="*/ 43606 w 6503889"/>
              <a:gd name="connsiteY2" fmla="*/ 583623 h 2305469"/>
              <a:gd name="connsiteX3" fmla="*/ 1263998 w 6503889"/>
              <a:gd name="connsiteY3" fmla="*/ 22515 h 2305469"/>
              <a:gd name="connsiteX4" fmla="*/ 5392244 w 6503889"/>
              <a:gd name="connsiteY4" fmla="*/ 190813 h 2305469"/>
              <a:gd name="connsiteX5" fmla="*/ 6503889 w 6503889"/>
              <a:gd name="connsiteY5" fmla="*/ 922879 h 2305469"/>
              <a:gd name="connsiteX6" fmla="*/ 5910168 w 6503889"/>
              <a:gd name="connsiteY6" fmla="*/ 1822875 h 2305469"/>
              <a:gd name="connsiteX7" fmla="*/ 2115026 w 6503889"/>
              <a:gd name="connsiteY7" fmla="*/ 2046669 h 2305469"/>
              <a:gd name="connsiteX8" fmla="*/ 1236445 w 6503889"/>
              <a:gd name="connsiteY8" fmla="*/ 2305469 h 2305469"/>
              <a:gd name="connsiteX9" fmla="*/ 1278912 w 6503889"/>
              <a:gd name="connsiteY9" fmla="*/ 2028838 h 2305469"/>
              <a:gd name="connsiteX0" fmla="*/ 1306915 w 6531892"/>
              <a:gd name="connsiteY0" fmla="*/ 2028838 h 2305469"/>
              <a:gd name="connsiteX1" fmla="*/ 268591 w 6531892"/>
              <a:gd name="connsiteY1" fmla="*/ 1643015 h 2305469"/>
              <a:gd name="connsiteX2" fmla="*/ 71609 w 6531892"/>
              <a:gd name="connsiteY2" fmla="*/ 583623 h 2305469"/>
              <a:gd name="connsiteX3" fmla="*/ 1292001 w 6531892"/>
              <a:gd name="connsiteY3" fmla="*/ 22515 h 2305469"/>
              <a:gd name="connsiteX4" fmla="*/ 5420247 w 6531892"/>
              <a:gd name="connsiteY4" fmla="*/ 190813 h 2305469"/>
              <a:gd name="connsiteX5" fmla="*/ 6531892 w 6531892"/>
              <a:gd name="connsiteY5" fmla="*/ 922879 h 2305469"/>
              <a:gd name="connsiteX6" fmla="*/ 5938171 w 6531892"/>
              <a:gd name="connsiteY6" fmla="*/ 1822875 h 2305469"/>
              <a:gd name="connsiteX7" fmla="*/ 2143029 w 6531892"/>
              <a:gd name="connsiteY7" fmla="*/ 2046669 h 2305469"/>
              <a:gd name="connsiteX8" fmla="*/ 1264448 w 6531892"/>
              <a:gd name="connsiteY8" fmla="*/ 2305469 h 2305469"/>
              <a:gd name="connsiteX9" fmla="*/ 1306915 w 6531892"/>
              <a:gd name="connsiteY9" fmla="*/ 2028838 h 2305469"/>
              <a:gd name="connsiteX0" fmla="*/ 1322733 w 6547710"/>
              <a:gd name="connsiteY0" fmla="*/ 2028838 h 2305469"/>
              <a:gd name="connsiteX1" fmla="*/ 284409 w 6547710"/>
              <a:gd name="connsiteY1" fmla="*/ 1643015 h 2305469"/>
              <a:gd name="connsiteX2" fmla="*/ 87427 w 6547710"/>
              <a:gd name="connsiteY2" fmla="*/ 583623 h 2305469"/>
              <a:gd name="connsiteX3" fmla="*/ 1307819 w 6547710"/>
              <a:gd name="connsiteY3" fmla="*/ 22515 h 2305469"/>
              <a:gd name="connsiteX4" fmla="*/ 5436065 w 6547710"/>
              <a:gd name="connsiteY4" fmla="*/ 190813 h 2305469"/>
              <a:gd name="connsiteX5" fmla="*/ 6547710 w 6547710"/>
              <a:gd name="connsiteY5" fmla="*/ 922879 h 2305469"/>
              <a:gd name="connsiteX6" fmla="*/ 5953989 w 6547710"/>
              <a:gd name="connsiteY6" fmla="*/ 1822875 h 2305469"/>
              <a:gd name="connsiteX7" fmla="*/ 2158847 w 6547710"/>
              <a:gd name="connsiteY7" fmla="*/ 2046669 h 2305469"/>
              <a:gd name="connsiteX8" fmla="*/ 1280266 w 6547710"/>
              <a:gd name="connsiteY8" fmla="*/ 2305469 h 2305469"/>
              <a:gd name="connsiteX9" fmla="*/ 1322733 w 6547710"/>
              <a:gd name="connsiteY9" fmla="*/ 2028838 h 2305469"/>
              <a:gd name="connsiteX0" fmla="*/ 1350725 w 6575702"/>
              <a:gd name="connsiteY0" fmla="*/ 2028838 h 2305469"/>
              <a:gd name="connsiteX1" fmla="*/ 312401 w 6575702"/>
              <a:gd name="connsiteY1" fmla="*/ 1643015 h 2305469"/>
              <a:gd name="connsiteX2" fmla="*/ 115419 w 6575702"/>
              <a:gd name="connsiteY2" fmla="*/ 583623 h 2305469"/>
              <a:gd name="connsiteX3" fmla="*/ 1335811 w 6575702"/>
              <a:gd name="connsiteY3" fmla="*/ 22515 h 2305469"/>
              <a:gd name="connsiteX4" fmla="*/ 5464057 w 6575702"/>
              <a:gd name="connsiteY4" fmla="*/ 190813 h 2305469"/>
              <a:gd name="connsiteX5" fmla="*/ 6575702 w 6575702"/>
              <a:gd name="connsiteY5" fmla="*/ 922879 h 2305469"/>
              <a:gd name="connsiteX6" fmla="*/ 5981981 w 6575702"/>
              <a:gd name="connsiteY6" fmla="*/ 1822875 h 2305469"/>
              <a:gd name="connsiteX7" fmla="*/ 2186839 w 6575702"/>
              <a:gd name="connsiteY7" fmla="*/ 2046669 h 2305469"/>
              <a:gd name="connsiteX8" fmla="*/ 1308258 w 6575702"/>
              <a:gd name="connsiteY8" fmla="*/ 2305469 h 2305469"/>
              <a:gd name="connsiteX9" fmla="*/ 1350725 w 6575702"/>
              <a:gd name="connsiteY9" fmla="*/ 2028838 h 2305469"/>
              <a:gd name="connsiteX0" fmla="*/ 1334698 w 6559675"/>
              <a:gd name="connsiteY0" fmla="*/ 2033414 h 2310045"/>
              <a:gd name="connsiteX1" fmla="*/ 296374 w 6559675"/>
              <a:gd name="connsiteY1" fmla="*/ 1647591 h 2310045"/>
              <a:gd name="connsiteX2" fmla="*/ 99392 w 6559675"/>
              <a:gd name="connsiteY2" fmla="*/ 654301 h 2310045"/>
              <a:gd name="connsiteX3" fmla="*/ 1319784 w 6559675"/>
              <a:gd name="connsiteY3" fmla="*/ 27091 h 2310045"/>
              <a:gd name="connsiteX4" fmla="*/ 5448030 w 6559675"/>
              <a:gd name="connsiteY4" fmla="*/ 195389 h 2310045"/>
              <a:gd name="connsiteX5" fmla="*/ 6559675 w 6559675"/>
              <a:gd name="connsiteY5" fmla="*/ 927455 h 2310045"/>
              <a:gd name="connsiteX6" fmla="*/ 5965954 w 6559675"/>
              <a:gd name="connsiteY6" fmla="*/ 1827451 h 2310045"/>
              <a:gd name="connsiteX7" fmla="*/ 2170812 w 6559675"/>
              <a:gd name="connsiteY7" fmla="*/ 2051245 h 2310045"/>
              <a:gd name="connsiteX8" fmla="*/ 1292231 w 6559675"/>
              <a:gd name="connsiteY8" fmla="*/ 2310045 h 2310045"/>
              <a:gd name="connsiteX9" fmla="*/ 1334698 w 6559675"/>
              <a:gd name="connsiteY9" fmla="*/ 2033414 h 2310045"/>
              <a:gd name="connsiteX0" fmla="*/ 1387100 w 6612077"/>
              <a:gd name="connsiteY0" fmla="*/ 2036495 h 2313126"/>
              <a:gd name="connsiteX1" fmla="*/ 348776 w 6612077"/>
              <a:gd name="connsiteY1" fmla="*/ 1650672 h 2313126"/>
              <a:gd name="connsiteX2" fmla="*/ 88753 w 6612077"/>
              <a:gd name="connsiteY2" fmla="*/ 701450 h 2313126"/>
              <a:gd name="connsiteX3" fmla="*/ 1372186 w 6612077"/>
              <a:gd name="connsiteY3" fmla="*/ 30172 h 2313126"/>
              <a:gd name="connsiteX4" fmla="*/ 5500432 w 6612077"/>
              <a:gd name="connsiteY4" fmla="*/ 198470 h 2313126"/>
              <a:gd name="connsiteX5" fmla="*/ 6612077 w 6612077"/>
              <a:gd name="connsiteY5" fmla="*/ 930536 h 2313126"/>
              <a:gd name="connsiteX6" fmla="*/ 6018356 w 6612077"/>
              <a:gd name="connsiteY6" fmla="*/ 1830532 h 2313126"/>
              <a:gd name="connsiteX7" fmla="*/ 2223214 w 6612077"/>
              <a:gd name="connsiteY7" fmla="*/ 2054326 h 2313126"/>
              <a:gd name="connsiteX8" fmla="*/ 1344633 w 6612077"/>
              <a:gd name="connsiteY8" fmla="*/ 2313126 h 2313126"/>
              <a:gd name="connsiteX9" fmla="*/ 1387100 w 6612077"/>
              <a:gd name="connsiteY9" fmla="*/ 2036495 h 2313126"/>
              <a:gd name="connsiteX0" fmla="*/ 1391247 w 6616224"/>
              <a:gd name="connsiteY0" fmla="*/ 2036495 h 2313126"/>
              <a:gd name="connsiteX1" fmla="*/ 352923 w 6616224"/>
              <a:gd name="connsiteY1" fmla="*/ 1650672 h 2313126"/>
              <a:gd name="connsiteX2" fmla="*/ 92900 w 6616224"/>
              <a:gd name="connsiteY2" fmla="*/ 701450 h 2313126"/>
              <a:gd name="connsiteX3" fmla="*/ 1376333 w 6616224"/>
              <a:gd name="connsiteY3" fmla="*/ 30172 h 2313126"/>
              <a:gd name="connsiteX4" fmla="*/ 5504579 w 6616224"/>
              <a:gd name="connsiteY4" fmla="*/ 198470 h 2313126"/>
              <a:gd name="connsiteX5" fmla="*/ 6616224 w 6616224"/>
              <a:gd name="connsiteY5" fmla="*/ 930536 h 2313126"/>
              <a:gd name="connsiteX6" fmla="*/ 6022503 w 6616224"/>
              <a:gd name="connsiteY6" fmla="*/ 1830532 h 2313126"/>
              <a:gd name="connsiteX7" fmla="*/ 2227361 w 6616224"/>
              <a:gd name="connsiteY7" fmla="*/ 2054326 h 2313126"/>
              <a:gd name="connsiteX8" fmla="*/ 1348780 w 6616224"/>
              <a:gd name="connsiteY8" fmla="*/ 2313126 h 2313126"/>
              <a:gd name="connsiteX9" fmla="*/ 1391247 w 6616224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438885 w 6613429"/>
              <a:gd name="connsiteY0" fmla="*/ 2029150 h 2313126"/>
              <a:gd name="connsiteX1" fmla="*/ 350128 w 6613429"/>
              <a:gd name="connsiteY1" fmla="*/ 1650672 h 2313126"/>
              <a:gd name="connsiteX2" fmla="*/ 90105 w 6613429"/>
              <a:gd name="connsiteY2" fmla="*/ 701450 h 2313126"/>
              <a:gd name="connsiteX3" fmla="*/ 1373538 w 6613429"/>
              <a:gd name="connsiteY3" fmla="*/ 30172 h 2313126"/>
              <a:gd name="connsiteX4" fmla="*/ 5501784 w 6613429"/>
              <a:gd name="connsiteY4" fmla="*/ 198470 h 2313126"/>
              <a:gd name="connsiteX5" fmla="*/ 6613429 w 6613429"/>
              <a:gd name="connsiteY5" fmla="*/ 930536 h 2313126"/>
              <a:gd name="connsiteX6" fmla="*/ 6019708 w 6613429"/>
              <a:gd name="connsiteY6" fmla="*/ 1830532 h 2313126"/>
              <a:gd name="connsiteX7" fmla="*/ 2224566 w 6613429"/>
              <a:gd name="connsiteY7" fmla="*/ 2054326 h 2313126"/>
              <a:gd name="connsiteX8" fmla="*/ 1345985 w 6613429"/>
              <a:gd name="connsiteY8" fmla="*/ 2313126 h 2313126"/>
              <a:gd name="connsiteX9" fmla="*/ 1438885 w 6613429"/>
              <a:gd name="connsiteY9" fmla="*/ 2029150 h 2313126"/>
              <a:gd name="connsiteX0" fmla="*/ 1411781 w 6586325"/>
              <a:gd name="connsiteY0" fmla="*/ 2029150 h 2313126"/>
              <a:gd name="connsiteX1" fmla="*/ 323024 w 6586325"/>
              <a:gd name="connsiteY1" fmla="*/ 1650672 h 2313126"/>
              <a:gd name="connsiteX2" fmla="*/ 63001 w 6586325"/>
              <a:gd name="connsiteY2" fmla="*/ 701450 h 2313126"/>
              <a:gd name="connsiteX3" fmla="*/ 1346434 w 6586325"/>
              <a:gd name="connsiteY3" fmla="*/ 30172 h 2313126"/>
              <a:gd name="connsiteX4" fmla="*/ 5474680 w 6586325"/>
              <a:gd name="connsiteY4" fmla="*/ 198470 h 2313126"/>
              <a:gd name="connsiteX5" fmla="*/ 6586325 w 6586325"/>
              <a:gd name="connsiteY5" fmla="*/ 930536 h 2313126"/>
              <a:gd name="connsiteX6" fmla="*/ 5992604 w 6586325"/>
              <a:gd name="connsiteY6" fmla="*/ 1830532 h 2313126"/>
              <a:gd name="connsiteX7" fmla="*/ 2197462 w 6586325"/>
              <a:gd name="connsiteY7" fmla="*/ 2054326 h 2313126"/>
              <a:gd name="connsiteX8" fmla="*/ 1318881 w 6586325"/>
              <a:gd name="connsiteY8" fmla="*/ 2313126 h 2313126"/>
              <a:gd name="connsiteX9" fmla="*/ 1411781 w 6586325"/>
              <a:gd name="connsiteY9" fmla="*/ 2029150 h 2313126"/>
              <a:gd name="connsiteX0" fmla="*/ 1422251 w 6596795"/>
              <a:gd name="connsiteY0" fmla="*/ 2029150 h 2313126"/>
              <a:gd name="connsiteX1" fmla="*/ 333494 w 6596795"/>
              <a:gd name="connsiteY1" fmla="*/ 1650672 h 2313126"/>
              <a:gd name="connsiteX2" fmla="*/ 73471 w 6596795"/>
              <a:gd name="connsiteY2" fmla="*/ 701450 h 2313126"/>
              <a:gd name="connsiteX3" fmla="*/ 1356904 w 6596795"/>
              <a:gd name="connsiteY3" fmla="*/ 30172 h 2313126"/>
              <a:gd name="connsiteX4" fmla="*/ 5485150 w 6596795"/>
              <a:gd name="connsiteY4" fmla="*/ 198470 h 2313126"/>
              <a:gd name="connsiteX5" fmla="*/ 6596795 w 6596795"/>
              <a:gd name="connsiteY5" fmla="*/ 930536 h 2313126"/>
              <a:gd name="connsiteX6" fmla="*/ 6003074 w 6596795"/>
              <a:gd name="connsiteY6" fmla="*/ 1830532 h 2313126"/>
              <a:gd name="connsiteX7" fmla="*/ 2207932 w 6596795"/>
              <a:gd name="connsiteY7" fmla="*/ 2054326 h 2313126"/>
              <a:gd name="connsiteX8" fmla="*/ 1329351 w 6596795"/>
              <a:gd name="connsiteY8" fmla="*/ 2313126 h 2313126"/>
              <a:gd name="connsiteX9" fmla="*/ 1422251 w 6596795"/>
              <a:gd name="connsiteY9" fmla="*/ 2029150 h 2313126"/>
              <a:gd name="connsiteX0" fmla="*/ 1427107 w 6601651"/>
              <a:gd name="connsiteY0" fmla="*/ 2029150 h 2313126"/>
              <a:gd name="connsiteX1" fmla="*/ 338350 w 6601651"/>
              <a:gd name="connsiteY1" fmla="*/ 1650672 h 2313126"/>
              <a:gd name="connsiteX2" fmla="*/ 78327 w 6601651"/>
              <a:gd name="connsiteY2" fmla="*/ 701450 h 2313126"/>
              <a:gd name="connsiteX3" fmla="*/ 1361760 w 6601651"/>
              <a:gd name="connsiteY3" fmla="*/ 30172 h 2313126"/>
              <a:gd name="connsiteX4" fmla="*/ 5490006 w 6601651"/>
              <a:gd name="connsiteY4" fmla="*/ 198470 h 2313126"/>
              <a:gd name="connsiteX5" fmla="*/ 6601651 w 6601651"/>
              <a:gd name="connsiteY5" fmla="*/ 930536 h 2313126"/>
              <a:gd name="connsiteX6" fmla="*/ 6007930 w 6601651"/>
              <a:gd name="connsiteY6" fmla="*/ 1830532 h 2313126"/>
              <a:gd name="connsiteX7" fmla="*/ 2212788 w 6601651"/>
              <a:gd name="connsiteY7" fmla="*/ 2054326 h 2313126"/>
              <a:gd name="connsiteX8" fmla="*/ 1334207 w 6601651"/>
              <a:gd name="connsiteY8" fmla="*/ 2313126 h 2313126"/>
              <a:gd name="connsiteX9" fmla="*/ 1427107 w 6601651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98750 w 6597644"/>
              <a:gd name="connsiteY0" fmla="*/ 2029150 h 2313126"/>
              <a:gd name="connsiteX1" fmla="*/ 298554 w 6597644"/>
              <a:gd name="connsiteY1" fmla="*/ 1654147 h 2313126"/>
              <a:gd name="connsiteX2" fmla="*/ 74320 w 6597644"/>
              <a:gd name="connsiteY2" fmla="*/ 701450 h 2313126"/>
              <a:gd name="connsiteX3" fmla="*/ 1357753 w 6597644"/>
              <a:gd name="connsiteY3" fmla="*/ 30172 h 2313126"/>
              <a:gd name="connsiteX4" fmla="*/ 5485999 w 6597644"/>
              <a:gd name="connsiteY4" fmla="*/ 198470 h 2313126"/>
              <a:gd name="connsiteX5" fmla="*/ 6597644 w 6597644"/>
              <a:gd name="connsiteY5" fmla="*/ 930536 h 2313126"/>
              <a:gd name="connsiteX6" fmla="*/ 6003923 w 6597644"/>
              <a:gd name="connsiteY6" fmla="*/ 1830532 h 2313126"/>
              <a:gd name="connsiteX7" fmla="*/ 2208781 w 6597644"/>
              <a:gd name="connsiteY7" fmla="*/ 2054326 h 2313126"/>
              <a:gd name="connsiteX8" fmla="*/ 1330200 w 6597644"/>
              <a:gd name="connsiteY8" fmla="*/ 2313126 h 2313126"/>
              <a:gd name="connsiteX9" fmla="*/ 1498750 w 65976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506919 w 6605813"/>
              <a:gd name="connsiteY0" fmla="*/ 2029150 h 2313126"/>
              <a:gd name="connsiteX1" fmla="*/ 306723 w 6605813"/>
              <a:gd name="connsiteY1" fmla="*/ 1654147 h 2313126"/>
              <a:gd name="connsiteX2" fmla="*/ 82489 w 6605813"/>
              <a:gd name="connsiteY2" fmla="*/ 701450 h 2313126"/>
              <a:gd name="connsiteX3" fmla="*/ 1365922 w 6605813"/>
              <a:gd name="connsiteY3" fmla="*/ 30172 h 2313126"/>
              <a:gd name="connsiteX4" fmla="*/ 5494168 w 6605813"/>
              <a:gd name="connsiteY4" fmla="*/ 198470 h 2313126"/>
              <a:gd name="connsiteX5" fmla="*/ 6605813 w 6605813"/>
              <a:gd name="connsiteY5" fmla="*/ 930536 h 2313126"/>
              <a:gd name="connsiteX6" fmla="*/ 6012092 w 6605813"/>
              <a:gd name="connsiteY6" fmla="*/ 1830532 h 2313126"/>
              <a:gd name="connsiteX7" fmla="*/ 2216950 w 6605813"/>
              <a:gd name="connsiteY7" fmla="*/ 2054326 h 2313126"/>
              <a:gd name="connsiteX8" fmla="*/ 1338369 w 6605813"/>
              <a:gd name="connsiteY8" fmla="*/ 2313126 h 2313126"/>
              <a:gd name="connsiteX9" fmla="*/ 1506919 w 6605813"/>
              <a:gd name="connsiteY9" fmla="*/ 2029150 h 231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605813" h="2313126">
                <a:moveTo>
                  <a:pt x="1506919" y="2029150"/>
                </a:moveTo>
                <a:cubicBezTo>
                  <a:pt x="1417504" y="1839150"/>
                  <a:pt x="585881" y="1896278"/>
                  <a:pt x="306723" y="1654147"/>
                </a:cubicBezTo>
                <a:cubicBezTo>
                  <a:pt x="27565" y="1412016"/>
                  <a:pt x="-94044" y="972113"/>
                  <a:pt x="82489" y="701450"/>
                </a:cubicBezTo>
                <a:cubicBezTo>
                  <a:pt x="259022" y="430788"/>
                  <a:pt x="463975" y="114002"/>
                  <a:pt x="1365922" y="30172"/>
                </a:cubicBezTo>
                <a:cubicBezTo>
                  <a:pt x="2267869" y="-53658"/>
                  <a:pt x="4620853" y="48409"/>
                  <a:pt x="5494168" y="198470"/>
                </a:cubicBezTo>
                <a:cubicBezTo>
                  <a:pt x="6367483" y="348531"/>
                  <a:pt x="6547059" y="600421"/>
                  <a:pt x="6605813" y="930536"/>
                </a:cubicBezTo>
                <a:cubicBezTo>
                  <a:pt x="6583958" y="1261451"/>
                  <a:pt x="6667921" y="1584477"/>
                  <a:pt x="6012092" y="1830532"/>
                </a:cubicBezTo>
                <a:cubicBezTo>
                  <a:pt x="5356263" y="2076587"/>
                  <a:pt x="2425296" y="2046334"/>
                  <a:pt x="2216950" y="2054326"/>
                </a:cubicBezTo>
                <a:cubicBezTo>
                  <a:pt x="1882633" y="2207554"/>
                  <a:pt x="1465597" y="2294989"/>
                  <a:pt x="1338369" y="2313126"/>
                </a:cubicBezTo>
                <a:cubicBezTo>
                  <a:pt x="1524676" y="2124221"/>
                  <a:pt x="1506919" y="2029150"/>
                  <a:pt x="1506919" y="2029150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2749E47-91E3-4256-A517-9E7E684EB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079" y="312630"/>
            <a:ext cx="5737538" cy="2989690"/>
          </a:xfrm>
          <a:custGeom>
            <a:avLst/>
            <a:gdLst>
              <a:gd name="connsiteX0" fmla="*/ 1289525 w 6745768"/>
              <a:gd name="connsiteY0" fmla="*/ 2301903 h 2794242"/>
              <a:gd name="connsiteX1" fmla="*/ 182620 w 6745768"/>
              <a:gd name="connsiteY1" fmla="*/ 1797161 h 2794242"/>
              <a:gd name="connsiteX2" fmla="*/ 12857 w 6745768"/>
              <a:gd name="connsiteY2" fmla="*/ 794567 h 2794242"/>
              <a:gd name="connsiteX3" fmla="*/ 697283 w 6745768"/>
              <a:gd name="connsiteY3" fmla="*/ 56263 h 2794242"/>
              <a:gd name="connsiteX4" fmla="*/ 6042476 w 6745768"/>
              <a:gd name="connsiteY4" fmla="*/ 156302 h 2794242"/>
              <a:gd name="connsiteX5" fmla="*/ 6744264 w 6745768"/>
              <a:gd name="connsiteY5" fmla="*/ 865255 h 2794242"/>
              <a:gd name="connsiteX6" fmla="*/ 6299463 w 6745768"/>
              <a:gd name="connsiteY6" fmla="*/ 2129659 h 2794242"/>
              <a:gd name="connsiteX7" fmla="*/ 1843321 w 6745768"/>
              <a:gd name="connsiteY7" fmla="*/ 2302040 h 2794242"/>
              <a:gd name="connsiteX8" fmla="*/ 1297241 w 6745768"/>
              <a:gd name="connsiteY8" fmla="*/ 2794243 h 2794242"/>
              <a:gd name="connsiteX9" fmla="*/ 1289525 w 6745768"/>
              <a:gd name="connsiteY9" fmla="*/ 2301903 h 2794242"/>
              <a:gd name="connsiteX0" fmla="*/ 1289525 w 6745768"/>
              <a:gd name="connsiteY0" fmla="*/ 2301903 h 2633547"/>
              <a:gd name="connsiteX1" fmla="*/ 182620 w 6745768"/>
              <a:gd name="connsiteY1" fmla="*/ 1797161 h 2633547"/>
              <a:gd name="connsiteX2" fmla="*/ 12857 w 6745768"/>
              <a:gd name="connsiteY2" fmla="*/ 794567 h 2633547"/>
              <a:gd name="connsiteX3" fmla="*/ 697283 w 6745768"/>
              <a:gd name="connsiteY3" fmla="*/ 56263 h 2633547"/>
              <a:gd name="connsiteX4" fmla="*/ 6042476 w 6745768"/>
              <a:gd name="connsiteY4" fmla="*/ 156302 h 2633547"/>
              <a:gd name="connsiteX5" fmla="*/ 6744264 w 6745768"/>
              <a:gd name="connsiteY5" fmla="*/ 865255 h 2633547"/>
              <a:gd name="connsiteX6" fmla="*/ 6299463 w 6745768"/>
              <a:gd name="connsiteY6" fmla="*/ 2129659 h 2633547"/>
              <a:gd name="connsiteX7" fmla="*/ 1843321 w 6745768"/>
              <a:gd name="connsiteY7" fmla="*/ 2302040 h 2633547"/>
              <a:gd name="connsiteX8" fmla="*/ 1297241 w 6745768"/>
              <a:gd name="connsiteY8" fmla="*/ 2633547 h 2633547"/>
              <a:gd name="connsiteX9" fmla="*/ 1289525 w 6745768"/>
              <a:gd name="connsiteY9" fmla="*/ 2301903 h 2633547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046952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5926709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2018095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02083"/>
              <a:gd name="connsiteX1" fmla="*/ 182620 w 6745768"/>
              <a:gd name="connsiteY1" fmla="*/ 1797161 h 2502083"/>
              <a:gd name="connsiteX2" fmla="*/ 12857 w 6745768"/>
              <a:gd name="connsiteY2" fmla="*/ 794567 h 2502083"/>
              <a:gd name="connsiteX3" fmla="*/ 697283 w 6745768"/>
              <a:gd name="connsiteY3" fmla="*/ 56263 h 2502083"/>
              <a:gd name="connsiteX4" fmla="*/ 6042476 w 6745768"/>
              <a:gd name="connsiteY4" fmla="*/ 156302 h 2502083"/>
              <a:gd name="connsiteX5" fmla="*/ 6744264 w 6745768"/>
              <a:gd name="connsiteY5" fmla="*/ 865255 h 2502083"/>
              <a:gd name="connsiteX6" fmla="*/ 5926709 w 6745768"/>
              <a:gd name="connsiteY6" fmla="*/ 2129659 h 2502083"/>
              <a:gd name="connsiteX7" fmla="*/ 2018095 w 6745768"/>
              <a:gd name="connsiteY7" fmla="*/ 2302040 h 2502083"/>
              <a:gd name="connsiteX8" fmla="*/ 1303420 w 6745768"/>
              <a:gd name="connsiteY8" fmla="*/ 2502083 h 2502083"/>
              <a:gd name="connsiteX9" fmla="*/ 1289525 w 6745768"/>
              <a:gd name="connsiteY9" fmla="*/ 230190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7858 w 6739037"/>
              <a:gd name="connsiteY0" fmla="*/ 2291553 h 2502083"/>
              <a:gd name="connsiteX1" fmla="*/ 429511 w 6739037"/>
              <a:gd name="connsiteY1" fmla="*/ 2224594 h 2502083"/>
              <a:gd name="connsiteX2" fmla="*/ 175889 w 6739037"/>
              <a:gd name="connsiteY2" fmla="*/ 1797161 h 2502083"/>
              <a:gd name="connsiteX3" fmla="*/ 6126 w 6739037"/>
              <a:gd name="connsiteY3" fmla="*/ 794567 h 2502083"/>
              <a:gd name="connsiteX4" fmla="*/ 690552 w 6739037"/>
              <a:gd name="connsiteY4" fmla="*/ 56263 h 2502083"/>
              <a:gd name="connsiteX5" fmla="*/ 6035745 w 6739037"/>
              <a:gd name="connsiteY5" fmla="*/ 156302 h 2502083"/>
              <a:gd name="connsiteX6" fmla="*/ 6737533 w 6739037"/>
              <a:gd name="connsiteY6" fmla="*/ 865255 h 2502083"/>
              <a:gd name="connsiteX7" fmla="*/ 5919978 w 6739037"/>
              <a:gd name="connsiteY7" fmla="*/ 2129659 h 2502083"/>
              <a:gd name="connsiteX8" fmla="*/ 2011364 w 6739037"/>
              <a:gd name="connsiteY8" fmla="*/ 2302040 h 2502083"/>
              <a:gd name="connsiteX9" fmla="*/ 1296689 w 6739037"/>
              <a:gd name="connsiteY9" fmla="*/ 2502083 h 2502083"/>
              <a:gd name="connsiteX10" fmla="*/ 1187858 w 6739037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8071 w 6739250"/>
              <a:gd name="connsiteY0" fmla="*/ 2291553 h 2502083"/>
              <a:gd name="connsiteX1" fmla="*/ 464950 w 6739250"/>
              <a:gd name="connsiteY1" fmla="*/ 2162792 h 2502083"/>
              <a:gd name="connsiteX2" fmla="*/ 176102 w 6739250"/>
              <a:gd name="connsiteY2" fmla="*/ 1797161 h 2502083"/>
              <a:gd name="connsiteX3" fmla="*/ 6339 w 6739250"/>
              <a:gd name="connsiteY3" fmla="*/ 794567 h 2502083"/>
              <a:gd name="connsiteX4" fmla="*/ 690765 w 6739250"/>
              <a:gd name="connsiteY4" fmla="*/ 56263 h 2502083"/>
              <a:gd name="connsiteX5" fmla="*/ 6035958 w 6739250"/>
              <a:gd name="connsiteY5" fmla="*/ 156302 h 2502083"/>
              <a:gd name="connsiteX6" fmla="*/ 6737746 w 6739250"/>
              <a:gd name="connsiteY6" fmla="*/ 865255 h 2502083"/>
              <a:gd name="connsiteX7" fmla="*/ 5920191 w 6739250"/>
              <a:gd name="connsiteY7" fmla="*/ 2129659 h 2502083"/>
              <a:gd name="connsiteX8" fmla="*/ 2011577 w 6739250"/>
              <a:gd name="connsiteY8" fmla="*/ 2302040 h 2502083"/>
              <a:gd name="connsiteX9" fmla="*/ 1296902 w 6739250"/>
              <a:gd name="connsiteY9" fmla="*/ 2502083 h 2502083"/>
              <a:gd name="connsiteX10" fmla="*/ 1188071 w 6739250"/>
              <a:gd name="connsiteY10" fmla="*/ 2291553 h 2502083"/>
              <a:gd name="connsiteX0" fmla="*/ 1218613 w 6769792"/>
              <a:gd name="connsiteY0" fmla="*/ 2291553 h 2502083"/>
              <a:gd name="connsiteX1" fmla="*/ 495492 w 6769792"/>
              <a:gd name="connsiteY1" fmla="*/ 2162792 h 2502083"/>
              <a:gd name="connsiteX2" fmla="*/ 134625 w 6769792"/>
              <a:gd name="connsiteY2" fmla="*/ 1835847 h 2502083"/>
              <a:gd name="connsiteX3" fmla="*/ 36881 w 6769792"/>
              <a:gd name="connsiteY3" fmla="*/ 794567 h 2502083"/>
              <a:gd name="connsiteX4" fmla="*/ 721307 w 6769792"/>
              <a:gd name="connsiteY4" fmla="*/ 56263 h 2502083"/>
              <a:gd name="connsiteX5" fmla="*/ 6066500 w 6769792"/>
              <a:gd name="connsiteY5" fmla="*/ 156302 h 2502083"/>
              <a:gd name="connsiteX6" fmla="*/ 6768288 w 6769792"/>
              <a:gd name="connsiteY6" fmla="*/ 865255 h 2502083"/>
              <a:gd name="connsiteX7" fmla="*/ 5950733 w 6769792"/>
              <a:gd name="connsiteY7" fmla="*/ 2129659 h 2502083"/>
              <a:gd name="connsiteX8" fmla="*/ 2042119 w 6769792"/>
              <a:gd name="connsiteY8" fmla="*/ 2302040 h 2502083"/>
              <a:gd name="connsiteX9" fmla="*/ 1327444 w 6769792"/>
              <a:gd name="connsiteY9" fmla="*/ 2502083 h 2502083"/>
              <a:gd name="connsiteX10" fmla="*/ 1218613 w 6769792"/>
              <a:gd name="connsiteY10" fmla="*/ 2291553 h 2502083"/>
              <a:gd name="connsiteX0" fmla="*/ 1218613 w 6769097"/>
              <a:gd name="connsiteY0" fmla="*/ 2270200 h 2480730"/>
              <a:gd name="connsiteX1" fmla="*/ 495492 w 6769097"/>
              <a:gd name="connsiteY1" fmla="*/ 2141439 h 2480730"/>
              <a:gd name="connsiteX2" fmla="*/ 134625 w 6769097"/>
              <a:gd name="connsiteY2" fmla="*/ 1814494 h 2480730"/>
              <a:gd name="connsiteX3" fmla="*/ 36881 w 6769097"/>
              <a:gd name="connsiteY3" fmla="*/ 773214 h 2480730"/>
              <a:gd name="connsiteX4" fmla="*/ 721307 w 6769097"/>
              <a:gd name="connsiteY4" fmla="*/ 34910 h 2480730"/>
              <a:gd name="connsiteX5" fmla="*/ 5609353 w 6769097"/>
              <a:gd name="connsiteY5" fmla="*/ 127244 h 2480730"/>
              <a:gd name="connsiteX6" fmla="*/ 6768288 w 6769097"/>
              <a:gd name="connsiteY6" fmla="*/ 843902 h 2480730"/>
              <a:gd name="connsiteX7" fmla="*/ 5950733 w 6769097"/>
              <a:gd name="connsiteY7" fmla="*/ 2108306 h 2480730"/>
              <a:gd name="connsiteX8" fmla="*/ 2042119 w 6769097"/>
              <a:gd name="connsiteY8" fmla="*/ 2280687 h 2480730"/>
              <a:gd name="connsiteX9" fmla="*/ 1327444 w 6769097"/>
              <a:gd name="connsiteY9" fmla="*/ 2480730 h 2480730"/>
              <a:gd name="connsiteX10" fmla="*/ 1218613 w 6769097"/>
              <a:gd name="connsiteY10" fmla="*/ 2270200 h 2480730"/>
              <a:gd name="connsiteX0" fmla="*/ 1218613 w 6571897"/>
              <a:gd name="connsiteY0" fmla="*/ 2290477 h 2501007"/>
              <a:gd name="connsiteX1" fmla="*/ 495492 w 6571897"/>
              <a:gd name="connsiteY1" fmla="*/ 2161716 h 2501007"/>
              <a:gd name="connsiteX2" fmla="*/ 134625 w 6571897"/>
              <a:gd name="connsiteY2" fmla="*/ 1834771 h 2501007"/>
              <a:gd name="connsiteX3" fmla="*/ 36881 w 6571897"/>
              <a:gd name="connsiteY3" fmla="*/ 793491 h 2501007"/>
              <a:gd name="connsiteX4" fmla="*/ 721307 w 6571897"/>
              <a:gd name="connsiteY4" fmla="*/ 55187 h 2501007"/>
              <a:gd name="connsiteX5" fmla="*/ 5609353 w 6571897"/>
              <a:gd name="connsiteY5" fmla="*/ 147521 h 2501007"/>
              <a:gd name="connsiteX6" fmla="*/ 6563360 w 6571897"/>
              <a:gd name="connsiteY6" fmla="*/ 894996 h 2501007"/>
              <a:gd name="connsiteX7" fmla="*/ 5950733 w 6571897"/>
              <a:gd name="connsiteY7" fmla="*/ 2128583 h 2501007"/>
              <a:gd name="connsiteX8" fmla="*/ 2042119 w 6571897"/>
              <a:gd name="connsiteY8" fmla="*/ 2300964 h 2501007"/>
              <a:gd name="connsiteX9" fmla="*/ 1327444 w 6571897"/>
              <a:gd name="connsiteY9" fmla="*/ 2501007 h 2501007"/>
              <a:gd name="connsiteX10" fmla="*/ 1218613 w 6571897"/>
              <a:gd name="connsiteY10" fmla="*/ 2290477 h 2501007"/>
              <a:gd name="connsiteX0" fmla="*/ 1218613 w 6567563"/>
              <a:gd name="connsiteY0" fmla="*/ 2246415 h 2456945"/>
              <a:gd name="connsiteX1" fmla="*/ 495492 w 6567563"/>
              <a:gd name="connsiteY1" fmla="*/ 2117654 h 2456945"/>
              <a:gd name="connsiteX2" fmla="*/ 134625 w 6567563"/>
              <a:gd name="connsiteY2" fmla="*/ 1790709 h 2456945"/>
              <a:gd name="connsiteX3" fmla="*/ 36881 w 6567563"/>
              <a:gd name="connsiteY3" fmla="*/ 749429 h 2456945"/>
              <a:gd name="connsiteX4" fmla="*/ 721307 w 6567563"/>
              <a:gd name="connsiteY4" fmla="*/ 11125 h 2456945"/>
              <a:gd name="connsiteX5" fmla="*/ 5483243 w 6567563"/>
              <a:gd name="connsiteY5" fmla="*/ 342289 h 2456945"/>
              <a:gd name="connsiteX6" fmla="*/ 6563360 w 6567563"/>
              <a:gd name="connsiteY6" fmla="*/ 850934 h 2456945"/>
              <a:gd name="connsiteX7" fmla="*/ 5950733 w 6567563"/>
              <a:gd name="connsiteY7" fmla="*/ 2084521 h 2456945"/>
              <a:gd name="connsiteX8" fmla="*/ 2042119 w 6567563"/>
              <a:gd name="connsiteY8" fmla="*/ 2256902 h 2456945"/>
              <a:gd name="connsiteX9" fmla="*/ 1327444 w 6567563"/>
              <a:gd name="connsiteY9" fmla="*/ 2456945 h 2456945"/>
              <a:gd name="connsiteX10" fmla="*/ 1218613 w 6567563"/>
              <a:gd name="connsiteY10" fmla="*/ 2246415 h 2456945"/>
              <a:gd name="connsiteX0" fmla="*/ 1261070 w 6608712"/>
              <a:gd name="connsiteY0" fmla="*/ 2071877 h 2282407"/>
              <a:gd name="connsiteX1" fmla="*/ 537949 w 6608712"/>
              <a:gd name="connsiteY1" fmla="*/ 1943116 h 2282407"/>
              <a:gd name="connsiteX2" fmla="*/ 177082 w 6608712"/>
              <a:gd name="connsiteY2" fmla="*/ 1616171 h 2282407"/>
              <a:gd name="connsiteX3" fmla="*/ 79338 w 6608712"/>
              <a:gd name="connsiteY3" fmla="*/ 574891 h 2282407"/>
              <a:gd name="connsiteX4" fmla="*/ 1347021 w 6608712"/>
              <a:gd name="connsiteY4" fmla="*/ 21487 h 2282407"/>
              <a:gd name="connsiteX5" fmla="*/ 5525700 w 6608712"/>
              <a:gd name="connsiteY5" fmla="*/ 167751 h 2282407"/>
              <a:gd name="connsiteX6" fmla="*/ 6605817 w 6608712"/>
              <a:gd name="connsiteY6" fmla="*/ 676396 h 2282407"/>
              <a:gd name="connsiteX7" fmla="*/ 5993190 w 6608712"/>
              <a:gd name="connsiteY7" fmla="*/ 1909983 h 2282407"/>
              <a:gd name="connsiteX8" fmla="*/ 2084576 w 6608712"/>
              <a:gd name="connsiteY8" fmla="*/ 2082364 h 2282407"/>
              <a:gd name="connsiteX9" fmla="*/ 1369901 w 6608712"/>
              <a:gd name="connsiteY9" fmla="*/ 2282407 h 2282407"/>
              <a:gd name="connsiteX10" fmla="*/ 1261070 w 6608712"/>
              <a:gd name="connsiteY10" fmla="*/ 2071877 h 2282407"/>
              <a:gd name="connsiteX0" fmla="*/ 1223256 w 6570898"/>
              <a:gd name="connsiteY0" fmla="*/ 2072393 h 2282923"/>
              <a:gd name="connsiteX1" fmla="*/ 500135 w 6570898"/>
              <a:gd name="connsiteY1" fmla="*/ 1943632 h 2282923"/>
              <a:gd name="connsiteX2" fmla="*/ 139268 w 6570898"/>
              <a:gd name="connsiteY2" fmla="*/ 1616687 h 2282923"/>
              <a:gd name="connsiteX3" fmla="*/ 88816 w 6570898"/>
              <a:gd name="connsiteY3" fmla="*/ 583111 h 2282923"/>
              <a:gd name="connsiteX4" fmla="*/ 1309207 w 6570898"/>
              <a:gd name="connsiteY4" fmla="*/ 22003 h 2282923"/>
              <a:gd name="connsiteX5" fmla="*/ 5487886 w 6570898"/>
              <a:gd name="connsiteY5" fmla="*/ 168267 h 2282923"/>
              <a:gd name="connsiteX6" fmla="*/ 6568003 w 6570898"/>
              <a:gd name="connsiteY6" fmla="*/ 676912 h 2282923"/>
              <a:gd name="connsiteX7" fmla="*/ 5955376 w 6570898"/>
              <a:gd name="connsiteY7" fmla="*/ 1910499 h 2282923"/>
              <a:gd name="connsiteX8" fmla="*/ 2046762 w 6570898"/>
              <a:gd name="connsiteY8" fmla="*/ 2082880 h 2282923"/>
              <a:gd name="connsiteX9" fmla="*/ 1332087 w 6570898"/>
              <a:gd name="connsiteY9" fmla="*/ 2282923 h 2282923"/>
              <a:gd name="connsiteX10" fmla="*/ 1223256 w 6570898"/>
              <a:gd name="connsiteY10" fmla="*/ 2072393 h 2282923"/>
              <a:gd name="connsiteX0" fmla="*/ 1223256 w 6602187"/>
              <a:gd name="connsiteY0" fmla="*/ 2076033 h 2286563"/>
              <a:gd name="connsiteX1" fmla="*/ 500135 w 6602187"/>
              <a:gd name="connsiteY1" fmla="*/ 1947272 h 2286563"/>
              <a:gd name="connsiteX2" fmla="*/ 139268 w 6602187"/>
              <a:gd name="connsiteY2" fmla="*/ 1620327 h 2286563"/>
              <a:gd name="connsiteX3" fmla="*/ 88816 w 6602187"/>
              <a:gd name="connsiteY3" fmla="*/ 586751 h 2286563"/>
              <a:gd name="connsiteX4" fmla="*/ 1309207 w 6602187"/>
              <a:gd name="connsiteY4" fmla="*/ 25643 h 2286563"/>
              <a:gd name="connsiteX5" fmla="*/ 5487886 w 6602187"/>
              <a:gd name="connsiteY5" fmla="*/ 171907 h 2286563"/>
              <a:gd name="connsiteX6" fmla="*/ 6599531 w 6602187"/>
              <a:gd name="connsiteY6" fmla="*/ 850044 h 2286563"/>
              <a:gd name="connsiteX7" fmla="*/ 5955376 w 6602187"/>
              <a:gd name="connsiteY7" fmla="*/ 1914139 h 2286563"/>
              <a:gd name="connsiteX8" fmla="*/ 2046762 w 6602187"/>
              <a:gd name="connsiteY8" fmla="*/ 2086520 h 2286563"/>
              <a:gd name="connsiteX9" fmla="*/ 1332087 w 6602187"/>
              <a:gd name="connsiteY9" fmla="*/ 2286563 h 2286563"/>
              <a:gd name="connsiteX10" fmla="*/ 1223256 w 6602187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23012"/>
              <a:gd name="connsiteY0" fmla="*/ 2076033 h 2286563"/>
              <a:gd name="connsiteX1" fmla="*/ 500135 w 6623012"/>
              <a:gd name="connsiteY1" fmla="*/ 1947272 h 2286563"/>
              <a:gd name="connsiteX2" fmla="*/ 139268 w 6623012"/>
              <a:gd name="connsiteY2" fmla="*/ 1620327 h 2286563"/>
              <a:gd name="connsiteX3" fmla="*/ 88816 w 6623012"/>
              <a:gd name="connsiteY3" fmla="*/ 586751 h 2286563"/>
              <a:gd name="connsiteX4" fmla="*/ 1309207 w 6623012"/>
              <a:gd name="connsiteY4" fmla="*/ 25643 h 2286563"/>
              <a:gd name="connsiteX5" fmla="*/ 5487886 w 6623012"/>
              <a:gd name="connsiteY5" fmla="*/ 171907 h 2286563"/>
              <a:gd name="connsiteX6" fmla="*/ 6599531 w 6623012"/>
              <a:gd name="connsiteY6" fmla="*/ 850044 h 2286563"/>
              <a:gd name="connsiteX7" fmla="*/ 5955376 w 6623012"/>
              <a:gd name="connsiteY7" fmla="*/ 1914139 h 2286563"/>
              <a:gd name="connsiteX8" fmla="*/ 2046762 w 6623012"/>
              <a:gd name="connsiteY8" fmla="*/ 2086520 h 2286563"/>
              <a:gd name="connsiteX9" fmla="*/ 1332087 w 6623012"/>
              <a:gd name="connsiteY9" fmla="*/ 2286563 h 2286563"/>
              <a:gd name="connsiteX10" fmla="*/ 1223256 w 6623012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00330"/>
              <a:gd name="connsiteY0" fmla="*/ 2077382 h 2287912"/>
              <a:gd name="connsiteX1" fmla="*/ 500135 w 6600330"/>
              <a:gd name="connsiteY1" fmla="*/ 1948621 h 2287912"/>
              <a:gd name="connsiteX2" fmla="*/ 139268 w 6600330"/>
              <a:gd name="connsiteY2" fmla="*/ 1621676 h 2287912"/>
              <a:gd name="connsiteX3" fmla="*/ 88816 w 6600330"/>
              <a:gd name="connsiteY3" fmla="*/ 588100 h 2287912"/>
              <a:gd name="connsiteX4" fmla="*/ 1309207 w 6600330"/>
              <a:gd name="connsiteY4" fmla="*/ 26992 h 2287912"/>
              <a:gd name="connsiteX5" fmla="*/ 5487886 w 6600330"/>
              <a:gd name="connsiteY5" fmla="*/ 173256 h 2287912"/>
              <a:gd name="connsiteX6" fmla="*/ 6599531 w 6600330"/>
              <a:gd name="connsiteY6" fmla="*/ 905322 h 2287912"/>
              <a:gd name="connsiteX7" fmla="*/ 5955376 w 6600330"/>
              <a:gd name="connsiteY7" fmla="*/ 1915488 h 2287912"/>
              <a:gd name="connsiteX8" fmla="*/ 2046762 w 6600330"/>
              <a:gd name="connsiteY8" fmla="*/ 2087869 h 2287912"/>
              <a:gd name="connsiteX9" fmla="*/ 1332087 w 6600330"/>
              <a:gd name="connsiteY9" fmla="*/ 2287912 h 2287912"/>
              <a:gd name="connsiteX10" fmla="*/ 1223256 w 6600330"/>
              <a:gd name="connsiteY10" fmla="*/ 2077382 h 2287912"/>
              <a:gd name="connsiteX0" fmla="*/ 1236982 w 6614056"/>
              <a:gd name="connsiteY0" fmla="*/ 2077382 h 2287912"/>
              <a:gd name="connsiteX1" fmla="*/ 513861 w 6614056"/>
              <a:gd name="connsiteY1" fmla="*/ 1948621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325239 w 6614056"/>
              <a:gd name="connsiteY0" fmla="*/ 2062693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25239 w 6614056"/>
              <a:gd name="connsiteY10" fmla="*/ 2062693 h 2287912"/>
              <a:gd name="connsiteX0" fmla="*/ 1350455 w 6614056"/>
              <a:gd name="connsiteY0" fmla="*/ 2033314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50455 w 661405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423371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342580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060489 w 6614057"/>
              <a:gd name="connsiteY8" fmla="*/ 2087869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123530 w 6614057"/>
              <a:gd name="connsiteY8" fmla="*/ 2058491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6451"/>
              <a:gd name="connsiteY0" fmla="*/ 2033314 h 2287912"/>
              <a:gd name="connsiteX1" fmla="*/ 513863 w 6616451"/>
              <a:gd name="connsiteY1" fmla="*/ 1765006 h 2287912"/>
              <a:gd name="connsiteX2" fmla="*/ 115171 w 6616451"/>
              <a:gd name="connsiteY2" fmla="*/ 1342580 h 2287912"/>
              <a:gd name="connsiteX3" fmla="*/ 102543 w 6616451"/>
              <a:gd name="connsiteY3" fmla="*/ 588100 h 2287912"/>
              <a:gd name="connsiteX4" fmla="*/ 1322934 w 6616451"/>
              <a:gd name="connsiteY4" fmla="*/ 26992 h 2287912"/>
              <a:gd name="connsiteX5" fmla="*/ 5501613 w 6616451"/>
              <a:gd name="connsiteY5" fmla="*/ 173256 h 2287912"/>
              <a:gd name="connsiteX6" fmla="*/ 6613258 w 6616451"/>
              <a:gd name="connsiteY6" fmla="*/ 905322 h 2287912"/>
              <a:gd name="connsiteX7" fmla="*/ 6032145 w 6616451"/>
              <a:gd name="connsiteY7" fmla="*/ 1856731 h 2287912"/>
              <a:gd name="connsiteX8" fmla="*/ 2224395 w 6616451"/>
              <a:gd name="connsiteY8" fmla="*/ 2029112 h 2287912"/>
              <a:gd name="connsiteX9" fmla="*/ 1345814 w 6616451"/>
              <a:gd name="connsiteY9" fmla="*/ 2287912 h 2287912"/>
              <a:gd name="connsiteX10" fmla="*/ 1350456 w 6616451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32145 w 6614057"/>
              <a:gd name="connsiteY7" fmla="*/ 1856731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19537 w 6614057"/>
              <a:gd name="connsiteY7" fmla="*/ 180531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3258"/>
              <a:gd name="connsiteY0" fmla="*/ 2033314 h 2287912"/>
              <a:gd name="connsiteX1" fmla="*/ 513863 w 6613258"/>
              <a:gd name="connsiteY1" fmla="*/ 1765006 h 2287912"/>
              <a:gd name="connsiteX2" fmla="*/ 115171 w 6613258"/>
              <a:gd name="connsiteY2" fmla="*/ 1342580 h 2287912"/>
              <a:gd name="connsiteX3" fmla="*/ 102543 w 6613258"/>
              <a:gd name="connsiteY3" fmla="*/ 588100 h 2287912"/>
              <a:gd name="connsiteX4" fmla="*/ 1322934 w 6613258"/>
              <a:gd name="connsiteY4" fmla="*/ 26992 h 2287912"/>
              <a:gd name="connsiteX5" fmla="*/ 5501613 w 6613258"/>
              <a:gd name="connsiteY5" fmla="*/ 173256 h 2287912"/>
              <a:gd name="connsiteX6" fmla="*/ 6613258 w 6613258"/>
              <a:gd name="connsiteY6" fmla="*/ 905322 h 2287912"/>
              <a:gd name="connsiteX7" fmla="*/ 6019537 w 6613258"/>
              <a:gd name="connsiteY7" fmla="*/ 1805318 h 2287912"/>
              <a:gd name="connsiteX8" fmla="*/ 2224395 w 6613258"/>
              <a:gd name="connsiteY8" fmla="*/ 2029112 h 2287912"/>
              <a:gd name="connsiteX9" fmla="*/ 1345814 w 6613258"/>
              <a:gd name="connsiteY9" fmla="*/ 2287912 h 2287912"/>
              <a:gd name="connsiteX10" fmla="*/ 1350456 w 6613258"/>
              <a:gd name="connsiteY10" fmla="*/ 2033314 h 2287912"/>
              <a:gd name="connsiteX0" fmla="*/ 1352720 w 6615522"/>
              <a:gd name="connsiteY0" fmla="*/ 2033314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52720 w 6615522"/>
              <a:gd name="connsiteY10" fmla="*/ 2033314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2284 w 6617261"/>
              <a:gd name="connsiteY0" fmla="*/ 2011281 h 2287912"/>
              <a:gd name="connsiteX1" fmla="*/ 606122 w 6617261"/>
              <a:gd name="connsiteY1" fmla="*/ 1728283 h 2287912"/>
              <a:gd name="connsiteX2" fmla="*/ 119174 w 6617261"/>
              <a:gd name="connsiteY2" fmla="*/ 1342580 h 2287912"/>
              <a:gd name="connsiteX3" fmla="*/ 106546 w 6617261"/>
              <a:gd name="connsiteY3" fmla="*/ 588100 h 2287912"/>
              <a:gd name="connsiteX4" fmla="*/ 1326937 w 6617261"/>
              <a:gd name="connsiteY4" fmla="*/ 26992 h 2287912"/>
              <a:gd name="connsiteX5" fmla="*/ 5505616 w 6617261"/>
              <a:gd name="connsiteY5" fmla="*/ 173256 h 2287912"/>
              <a:gd name="connsiteX6" fmla="*/ 6617261 w 6617261"/>
              <a:gd name="connsiteY6" fmla="*/ 905322 h 2287912"/>
              <a:gd name="connsiteX7" fmla="*/ 6023540 w 6617261"/>
              <a:gd name="connsiteY7" fmla="*/ 1805318 h 2287912"/>
              <a:gd name="connsiteX8" fmla="*/ 2228398 w 6617261"/>
              <a:gd name="connsiteY8" fmla="*/ 2029112 h 2287912"/>
              <a:gd name="connsiteX9" fmla="*/ 1349817 w 6617261"/>
              <a:gd name="connsiteY9" fmla="*/ 2287912 h 2287912"/>
              <a:gd name="connsiteX10" fmla="*/ 1392284 w 6617261"/>
              <a:gd name="connsiteY10" fmla="*/ 2011281 h 2287912"/>
              <a:gd name="connsiteX0" fmla="*/ 1382461 w 6607438"/>
              <a:gd name="connsiteY0" fmla="*/ 2011281 h 2287912"/>
              <a:gd name="connsiteX1" fmla="*/ 596299 w 6607438"/>
              <a:gd name="connsiteY1" fmla="*/ 1728283 h 2287912"/>
              <a:gd name="connsiteX2" fmla="*/ 134568 w 6607438"/>
              <a:gd name="connsiteY2" fmla="*/ 1291168 h 2287912"/>
              <a:gd name="connsiteX3" fmla="*/ 96723 w 6607438"/>
              <a:gd name="connsiteY3" fmla="*/ 588100 h 2287912"/>
              <a:gd name="connsiteX4" fmla="*/ 1317114 w 6607438"/>
              <a:gd name="connsiteY4" fmla="*/ 26992 h 2287912"/>
              <a:gd name="connsiteX5" fmla="*/ 5495793 w 6607438"/>
              <a:gd name="connsiteY5" fmla="*/ 173256 h 2287912"/>
              <a:gd name="connsiteX6" fmla="*/ 6607438 w 6607438"/>
              <a:gd name="connsiteY6" fmla="*/ 905322 h 2287912"/>
              <a:gd name="connsiteX7" fmla="*/ 6013717 w 6607438"/>
              <a:gd name="connsiteY7" fmla="*/ 1805318 h 2287912"/>
              <a:gd name="connsiteX8" fmla="*/ 2218575 w 6607438"/>
              <a:gd name="connsiteY8" fmla="*/ 2029112 h 2287912"/>
              <a:gd name="connsiteX9" fmla="*/ 1339994 w 6607438"/>
              <a:gd name="connsiteY9" fmla="*/ 2287912 h 2287912"/>
              <a:gd name="connsiteX10" fmla="*/ 1382461 w 6607438"/>
              <a:gd name="connsiteY10" fmla="*/ 2011281 h 2287912"/>
              <a:gd name="connsiteX0" fmla="*/ 1346619 w 6571596"/>
              <a:gd name="connsiteY0" fmla="*/ 2009705 h 2286336"/>
              <a:gd name="connsiteX1" fmla="*/ 560457 w 6571596"/>
              <a:gd name="connsiteY1" fmla="*/ 1726707 h 2286336"/>
              <a:gd name="connsiteX2" fmla="*/ 98726 w 6571596"/>
              <a:gd name="connsiteY2" fmla="*/ 1289592 h 2286336"/>
              <a:gd name="connsiteX3" fmla="*/ 111313 w 6571596"/>
              <a:gd name="connsiteY3" fmla="*/ 564490 h 2286336"/>
              <a:gd name="connsiteX4" fmla="*/ 1281272 w 6571596"/>
              <a:gd name="connsiteY4" fmla="*/ 25416 h 2286336"/>
              <a:gd name="connsiteX5" fmla="*/ 5459951 w 6571596"/>
              <a:gd name="connsiteY5" fmla="*/ 171680 h 2286336"/>
              <a:gd name="connsiteX6" fmla="*/ 6571596 w 6571596"/>
              <a:gd name="connsiteY6" fmla="*/ 903746 h 2286336"/>
              <a:gd name="connsiteX7" fmla="*/ 5977875 w 6571596"/>
              <a:gd name="connsiteY7" fmla="*/ 1803742 h 2286336"/>
              <a:gd name="connsiteX8" fmla="*/ 2182733 w 6571596"/>
              <a:gd name="connsiteY8" fmla="*/ 2027536 h 2286336"/>
              <a:gd name="connsiteX9" fmla="*/ 1304152 w 6571596"/>
              <a:gd name="connsiteY9" fmla="*/ 2286336 h 2286336"/>
              <a:gd name="connsiteX10" fmla="*/ 1346619 w 6571596"/>
              <a:gd name="connsiteY10" fmla="*/ 2009705 h 2286336"/>
              <a:gd name="connsiteX0" fmla="*/ 1335993 w 6560970"/>
              <a:gd name="connsiteY0" fmla="*/ 2009705 h 2286336"/>
              <a:gd name="connsiteX1" fmla="*/ 549831 w 6560970"/>
              <a:gd name="connsiteY1" fmla="*/ 1726707 h 2286336"/>
              <a:gd name="connsiteX2" fmla="*/ 88100 w 6560970"/>
              <a:gd name="connsiteY2" fmla="*/ 1289592 h 2286336"/>
              <a:gd name="connsiteX3" fmla="*/ 100687 w 6560970"/>
              <a:gd name="connsiteY3" fmla="*/ 564490 h 2286336"/>
              <a:gd name="connsiteX4" fmla="*/ 1270646 w 6560970"/>
              <a:gd name="connsiteY4" fmla="*/ 25416 h 2286336"/>
              <a:gd name="connsiteX5" fmla="*/ 5449325 w 6560970"/>
              <a:gd name="connsiteY5" fmla="*/ 171680 h 2286336"/>
              <a:gd name="connsiteX6" fmla="*/ 6560970 w 6560970"/>
              <a:gd name="connsiteY6" fmla="*/ 903746 h 2286336"/>
              <a:gd name="connsiteX7" fmla="*/ 5967249 w 6560970"/>
              <a:gd name="connsiteY7" fmla="*/ 1803742 h 2286336"/>
              <a:gd name="connsiteX8" fmla="*/ 2172107 w 6560970"/>
              <a:gd name="connsiteY8" fmla="*/ 2027536 h 2286336"/>
              <a:gd name="connsiteX9" fmla="*/ 1293526 w 6560970"/>
              <a:gd name="connsiteY9" fmla="*/ 2286336 h 2286336"/>
              <a:gd name="connsiteX10" fmla="*/ 1335993 w 6560970"/>
              <a:gd name="connsiteY10" fmla="*/ 2009705 h 2286336"/>
              <a:gd name="connsiteX0" fmla="*/ 1320449 w 6545426"/>
              <a:gd name="connsiteY0" fmla="*/ 2009705 h 2286336"/>
              <a:gd name="connsiteX1" fmla="*/ 534287 w 6545426"/>
              <a:gd name="connsiteY1" fmla="*/ 1726707 h 2286336"/>
              <a:gd name="connsiteX2" fmla="*/ 72556 w 6545426"/>
              <a:gd name="connsiteY2" fmla="*/ 1289592 h 2286336"/>
              <a:gd name="connsiteX3" fmla="*/ 85143 w 6545426"/>
              <a:gd name="connsiteY3" fmla="*/ 564490 h 2286336"/>
              <a:gd name="connsiteX4" fmla="*/ 1255102 w 6545426"/>
              <a:gd name="connsiteY4" fmla="*/ 25416 h 2286336"/>
              <a:gd name="connsiteX5" fmla="*/ 5433781 w 6545426"/>
              <a:gd name="connsiteY5" fmla="*/ 171680 h 2286336"/>
              <a:gd name="connsiteX6" fmla="*/ 6545426 w 6545426"/>
              <a:gd name="connsiteY6" fmla="*/ 903746 h 2286336"/>
              <a:gd name="connsiteX7" fmla="*/ 5951705 w 6545426"/>
              <a:gd name="connsiteY7" fmla="*/ 1803742 h 2286336"/>
              <a:gd name="connsiteX8" fmla="*/ 2156563 w 6545426"/>
              <a:gd name="connsiteY8" fmla="*/ 2027536 h 2286336"/>
              <a:gd name="connsiteX9" fmla="*/ 1277982 w 6545426"/>
              <a:gd name="connsiteY9" fmla="*/ 2286336 h 2286336"/>
              <a:gd name="connsiteX10" fmla="*/ 1320449 w 6545426"/>
              <a:gd name="connsiteY10" fmla="*/ 2009705 h 2286336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261706 w 6486683"/>
              <a:gd name="connsiteY0" fmla="*/ 2028838 h 2305469"/>
              <a:gd name="connsiteX1" fmla="*/ 475544 w 6486683"/>
              <a:gd name="connsiteY1" fmla="*/ 1745840 h 2305469"/>
              <a:gd name="connsiteX2" fmla="*/ 26400 w 6486683"/>
              <a:gd name="connsiteY2" fmla="*/ 583623 h 2305469"/>
              <a:gd name="connsiteX3" fmla="*/ 1246792 w 6486683"/>
              <a:gd name="connsiteY3" fmla="*/ 22515 h 2305469"/>
              <a:gd name="connsiteX4" fmla="*/ 5375038 w 6486683"/>
              <a:gd name="connsiteY4" fmla="*/ 190813 h 2305469"/>
              <a:gd name="connsiteX5" fmla="*/ 6486683 w 6486683"/>
              <a:gd name="connsiteY5" fmla="*/ 922879 h 2305469"/>
              <a:gd name="connsiteX6" fmla="*/ 5892962 w 6486683"/>
              <a:gd name="connsiteY6" fmla="*/ 1822875 h 2305469"/>
              <a:gd name="connsiteX7" fmla="*/ 2097820 w 6486683"/>
              <a:gd name="connsiteY7" fmla="*/ 2046669 h 2305469"/>
              <a:gd name="connsiteX8" fmla="*/ 1219239 w 6486683"/>
              <a:gd name="connsiteY8" fmla="*/ 2305469 h 2305469"/>
              <a:gd name="connsiteX9" fmla="*/ 1261706 w 6486683"/>
              <a:gd name="connsiteY9" fmla="*/ 2028838 h 2305469"/>
              <a:gd name="connsiteX0" fmla="*/ 1278912 w 6503889"/>
              <a:gd name="connsiteY0" fmla="*/ 2028838 h 2305469"/>
              <a:gd name="connsiteX1" fmla="*/ 366669 w 6503889"/>
              <a:gd name="connsiteY1" fmla="*/ 1650360 h 2305469"/>
              <a:gd name="connsiteX2" fmla="*/ 43606 w 6503889"/>
              <a:gd name="connsiteY2" fmla="*/ 583623 h 2305469"/>
              <a:gd name="connsiteX3" fmla="*/ 1263998 w 6503889"/>
              <a:gd name="connsiteY3" fmla="*/ 22515 h 2305469"/>
              <a:gd name="connsiteX4" fmla="*/ 5392244 w 6503889"/>
              <a:gd name="connsiteY4" fmla="*/ 190813 h 2305469"/>
              <a:gd name="connsiteX5" fmla="*/ 6503889 w 6503889"/>
              <a:gd name="connsiteY5" fmla="*/ 922879 h 2305469"/>
              <a:gd name="connsiteX6" fmla="*/ 5910168 w 6503889"/>
              <a:gd name="connsiteY6" fmla="*/ 1822875 h 2305469"/>
              <a:gd name="connsiteX7" fmla="*/ 2115026 w 6503889"/>
              <a:gd name="connsiteY7" fmla="*/ 2046669 h 2305469"/>
              <a:gd name="connsiteX8" fmla="*/ 1236445 w 6503889"/>
              <a:gd name="connsiteY8" fmla="*/ 2305469 h 2305469"/>
              <a:gd name="connsiteX9" fmla="*/ 1278912 w 6503889"/>
              <a:gd name="connsiteY9" fmla="*/ 2028838 h 2305469"/>
              <a:gd name="connsiteX0" fmla="*/ 1306915 w 6531892"/>
              <a:gd name="connsiteY0" fmla="*/ 2028838 h 2305469"/>
              <a:gd name="connsiteX1" fmla="*/ 268591 w 6531892"/>
              <a:gd name="connsiteY1" fmla="*/ 1643015 h 2305469"/>
              <a:gd name="connsiteX2" fmla="*/ 71609 w 6531892"/>
              <a:gd name="connsiteY2" fmla="*/ 583623 h 2305469"/>
              <a:gd name="connsiteX3" fmla="*/ 1292001 w 6531892"/>
              <a:gd name="connsiteY3" fmla="*/ 22515 h 2305469"/>
              <a:gd name="connsiteX4" fmla="*/ 5420247 w 6531892"/>
              <a:gd name="connsiteY4" fmla="*/ 190813 h 2305469"/>
              <a:gd name="connsiteX5" fmla="*/ 6531892 w 6531892"/>
              <a:gd name="connsiteY5" fmla="*/ 922879 h 2305469"/>
              <a:gd name="connsiteX6" fmla="*/ 5938171 w 6531892"/>
              <a:gd name="connsiteY6" fmla="*/ 1822875 h 2305469"/>
              <a:gd name="connsiteX7" fmla="*/ 2143029 w 6531892"/>
              <a:gd name="connsiteY7" fmla="*/ 2046669 h 2305469"/>
              <a:gd name="connsiteX8" fmla="*/ 1264448 w 6531892"/>
              <a:gd name="connsiteY8" fmla="*/ 2305469 h 2305469"/>
              <a:gd name="connsiteX9" fmla="*/ 1306915 w 6531892"/>
              <a:gd name="connsiteY9" fmla="*/ 2028838 h 2305469"/>
              <a:gd name="connsiteX0" fmla="*/ 1322733 w 6547710"/>
              <a:gd name="connsiteY0" fmla="*/ 2028838 h 2305469"/>
              <a:gd name="connsiteX1" fmla="*/ 284409 w 6547710"/>
              <a:gd name="connsiteY1" fmla="*/ 1643015 h 2305469"/>
              <a:gd name="connsiteX2" fmla="*/ 87427 w 6547710"/>
              <a:gd name="connsiteY2" fmla="*/ 583623 h 2305469"/>
              <a:gd name="connsiteX3" fmla="*/ 1307819 w 6547710"/>
              <a:gd name="connsiteY3" fmla="*/ 22515 h 2305469"/>
              <a:gd name="connsiteX4" fmla="*/ 5436065 w 6547710"/>
              <a:gd name="connsiteY4" fmla="*/ 190813 h 2305469"/>
              <a:gd name="connsiteX5" fmla="*/ 6547710 w 6547710"/>
              <a:gd name="connsiteY5" fmla="*/ 922879 h 2305469"/>
              <a:gd name="connsiteX6" fmla="*/ 5953989 w 6547710"/>
              <a:gd name="connsiteY6" fmla="*/ 1822875 h 2305469"/>
              <a:gd name="connsiteX7" fmla="*/ 2158847 w 6547710"/>
              <a:gd name="connsiteY7" fmla="*/ 2046669 h 2305469"/>
              <a:gd name="connsiteX8" fmla="*/ 1280266 w 6547710"/>
              <a:gd name="connsiteY8" fmla="*/ 2305469 h 2305469"/>
              <a:gd name="connsiteX9" fmla="*/ 1322733 w 6547710"/>
              <a:gd name="connsiteY9" fmla="*/ 2028838 h 2305469"/>
              <a:gd name="connsiteX0" fmla="*/ 1350725 w 6575702"/>
              <a:gd name="connsiteY0" fmla="*/ 2028838 h 2305469"/>
              <a:gd name="connsiteX1" fmla="*/ 312401 w 6575702"/>
              <a:gd name="connsiteY1" fmla="*/ 1643015 h 2305469"/>
              <a:gd name="connsiteX2" fmla="*/ 115419 w 6575702"/>
              <a:gd name="connsiteY2" fmla="*/ 583623 h 2305469"/>
              <a:gd name="connsiteX3" fmla="*/ 1335811 w 6575702"/>
              <a:gd name="connsiteY3" fmla="*/ 22515 h 2305469"/>
              <a:gd name="connsiteX4" fmla="*/ 5464057 w 6575702"/>
              <a:gd name="connsiteY4" fmla="*/ 190813 h 2305469"/>
              <a:gd name="connsiteX5" fmla="*/ 6575702 w 6575702"/>
              <a:gd name="connsiteY5" fmla="*/ 922879 h 2305469"/>
              <a:gd name="connsiteX6" fmla="*/ 5981981 w 6575702"/>
              <a:gd name="connsiteY6" fmla="*/ 1822875 h 2305469"/>
              <a:gd name="connsiteX7" fmla="*/ 2186839 w 6575702"/>
              <a:gd name="connsiteY7" fmla="*/ 2046669 h 2305469"/>
              <a:gd name="connsiteX8" fmla="*/ 1308258 w 6575702"/>
              <a:gd name="connsiteY8" fmla="*/ 2305469 h 2305469"/>
              <a:gd name="connsiteX9" fmla="*/ 1350725 w 6575702"/>
              <a:gd name="connsiteY9" fmla="*/ 2028838 h 2305469"/>
              <a:gd name="connsiteX0" fmla="*/ 1334698 w 6559675"/>
              <a:gd name="connsiteY0" fmla="*/ 2033414 h 2310045"/>
              <a:gd name="connsiteX1" fmla="*/ 296374 w 6559675"/>
              <a:gd name="connsiteY1" fmla="*/ 1647591 h 2310045"/>
              <a:gd name="connsiteX2" fmla="*/ 99392 w 6559675"/>
              <a:gd name="connsiteY2" fmla="*/ 654301 h 2310045"/>
              <a:gd name="connsiteX3" fmla="*/ 1319784 w 6559675"/>
              <a:gd name="connsiteY3" fmla="*/ 27091 h 2310045"/>
              <a:gd name="connsiteX4" fmla="*/ 5448030 w 6559675"/>
              <a:gd name="connsiteY4" fmla="*/ 195389 h 2310045"/>
              <a:gd name="connsiteX5" fmla="*/ 6559675 w 6559675"/>
              <a:gd name="connsiteY5" fmla="*/ 927455 h 2310045"/>
              <a:gd name="connsiteX6" fmla="*/ 5965954 w 6559675"/>
              <a:gd name="connsiteY6" fmla="*/ 1827451 h 2310045"/>
              <a:gd name="connsiteX7" fmla="*/ 2170812 w 6559675"/>
              <a:gd name="connsiteY7" fmla="*/ 2051245 h 2310045"/>
              <a:gd name="connsiteX8" fmla="*/ 1292231 w 6559675"/>
              <a:gd name="connsiteY8" fmla="*/ 2310045 h 2310045"/>
              <a:gd name="connsiteX9" fmla="*/ 1334698 w 6559675"/>
              <a:gd name="connsiteY9" fmla="*/ 2033414 h 2310045"/>
              <a:gd name="connsiteX0" fmla="*/ 1387100 w 6612077"/>
              <a:gd name="connsiteY0" fmla="*/ 2036495 h 2313126"/>
              <a:gd name="connsiteX1" fmla="*/ 348776 w 6612077"/>
              <a:gd name="connsiteY1" fmla="*/ 1650672 h 2313126"/>
              <a:gd name="connsiteX2" fmla="*/ 88753 w 6612077"/>
              <a:gd name="connsiteY2" fmla="*/ 701450 h 2313126"/>
              <a:gd name="connsiteX3" fmla="*/ 1372186 w 6612077"/>
              <a:gd name="connsiteY3" fmla="*/ 30172 h 2313126"/>
              <a:gd name="connsiteX4" fmla="*/ 5500432 w 6612077"/>
              <a:gd name="connsiteY4" fmla="*/ 198470 h 2313126"/>
              <a:gd name="connsiteX5" fmla="*/ 6612077 w 6612077"/>
              <a:gd name="connsiteY5" fmla="*/ 930536 h 2313126"/>
              <a:gd name="connsiteX6" fmla="*/ 6018356 w 6612077"/>
              <a:gd name="connsiteY6" fmla="*/ 1830532 h 2313126"/>
              <a:gd name="connsiteX7" fmla="*/ 2223214 w 6612077"/>
              <a:gd name="connsiteY7" fmla="*/ 2054326 h 2313126"/>
              <a:gd name="connsiteX8" fmla="*/ 1344633 w 6612077"/>
              <a:gd name="connsiteY8" fmla="*/ 2313126 h 2313126"/>
              <a:gd name="connsiteX9" fmla="*/ 1387100 w 6612077"/>
              <a:gd name="connsiteY9" fmla="*/ 2036495 h 2313126"/>
              <a:gd name="connsiteX0" fmla="*/ 1391247 w 6616224"/>
              <a:gd name="connsiteY0" fmla="*/ 2036495 h 2313126"/>
              <a:gd name="connsiteX1" fmla="*/ 352923 w 6616224"/>
              <a:gd name="connsiteY1" fmla="*/ 1650672 h 2313126"/>
              <a:gd name="connsiteX2" fmla="*/ 92900 w 6616224"/>
              <a:gd name="connsiteY2" fmla="*/ 701450 h 2313126"/>
              <a:gd name="connsiteX3" fmla="*/ 1376333 w 6616224"/>
              <a:gd name="connsiteY3" fmla="*/ 30172 h 2313126"/>
              <a:gd name="connsiteX4" fmla="*/ 5504579 w 6616224"/>
              <a:gd name="connsiteY4" fmla="*/ 198470 h 2313126"/>
              <a:gd name="connsiteX5" fmla="*/ 6616224 w 6616224"/>
              <a:gd name="connsiteY5" fmla="*/ 930536 h 2313126"/>
              <a:gd name="connsiteX6" fmla="*/ 6022503 w 6616224"/>
              <a:gd name="connsiteY6" fmla="*/ 1830532 h 2313126"/>
              <a:gd name="connsiteX7" fmla="*/ 2227361 w 6616224"/>
              <a:gd name="connsiteY7" fmla="*/ 2054326 h 2313126"/>
              <a:gd name="connsiteX8" fmla="*/ 1348780 w 6616224"/>
              <a:gd name="connsiteY8" fmla="*/ 2313126 h 2313126"/>
              <a:gd name="connsiteX9" fmla="*/ 1391247 w 6616224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438885 w 6613429"/>
              <a:gd name="connsiteY0" fmla="*/ 2029150 h 2313126"/>
              <a:gd name="connsiteX1" fmla="*/ 350128 w 6613429"/>
              <a:gd name="connsiteY1" fmla="*/ 1650672 h 2313126"/>
              <a:gd name="connsiteX2" fmla="*/ 90105 w 6613429"/>
              <a:gd name="connsiteY2" fmla="*/ 701450 h 2313126"/>
              <a:gd name="connsiteX3" fmla="*/ 1373538 w 6613429"/>
              <a:gd name="connsiteY3" fmla="*/ 30172 h 2313126"/>
              <a:gd name="connsiteX4" fmla="*/ 5501784 w 6613429"/>
              <a:gd name="connsiteY4" fmla="*/ 198470 h 2313126"/>
              <a:gd name="connsiteX5" fmla="*/ 6613429 w 6613429"/>
              <a:gd name="connsiteY5" fmla="*/ 930536 h 2313126"/>
              <a:gd name="connsiteX6" fmla="*/ 6019708 w 6613429"/>
              <a:gd name="connsiteY6" fmla="*/ 1830532 h 2313126"/>
              <a:gd name="connsiteX7" fmla="*/ 2224566 w 6613429"/>
              <a:gd name="connsiteY7" fmla="*/ 2054326 h 2313126"/>
              <a:gd name="connsiteX8" fmla="*/ 1345985 w 6613429"/>
              <a:gd name="connsiteY8" fmla="*/ 2313126 h 2313126"/>
              <a:gd name="connsiteX9" fmla="*/ 1438885 w 6613429"/>
              <a:gd name="connsiteY9" fmla="*/ 2029150 h 2313126"/>
              <a:gd name="connsiteX0" fmla="*/ 1411781 w 6586325"/>
              <a:gd name="connsiteY0" fmla="*/ 2029150 h 2313126"/>
              <a:gd name="connsiteX1" fmla="*/ 323024 w 6586325"/>
              <a:gd name="connsiteY1" fmla="*/ 1650672 h 2313126"/>
              <a:gd name="connsiteX2" fmla="*/ 63001 w 6586325"/>
              <a:gd name="connsiteY2" fmla="*/ 701450 h 2313126"/>
              <a:gd name="connsiteX3" fmla="*/ 1346434 w 6586325"/>
              <a:gd name="connsiteY3" fmla="*/ 30172 h 2313126"/>
              <a:gd name="connsiteX4" fmla="*/ 5474680 w 6586325"/>
              <a:gd name="connsiteY4" fmla="*/ 198470 h 2313126"/>
              <a:gd name="connsiteX5" fmla="*/ 6586325 w 6586325"/>
              <a:gd name="connsiteY5" fmla="*/ 930536 h 2313126"/>
              <a:gd name="connsiteX6" fmla="*/ 5992604 w 6586325"/>
              <a:gd name="connsiteY6" fmla="*/ 1830532 h 2313126"/>
              <a:gd name="connsiteX7" fmla="*/ 2197462 w 6586325"/>
              <a:gd name="connsiteY7" fmla="*/ 2054326 h 2313126"/>
              <a:gd name="connsiteX8" fmla="*/ 1318881 w 6586325"/>
              <a:gd name="connsiteY8" fmla="*/ 2313126 h 2313126"/>
              <a:gd name="connsiteX9" fmla="*/ 1411781 w 6586325"/>
              <a:gd name="connsiteY9" fmla="*/ 2029150 h 2313126"/>
              <a:gd name="connsiteX0" fmla="*/ 1422251 w 6596795"/>
              <a:gd name="connsiteY0" fmla="*/ 2029150 h 2313126"/>
              <a:gd name="connsiteX1" fmla="*/ 333494 w 6596795"/>
              <a:gd name="connsiteY1" fmla="*/ 1650672 h 2313126"/>
              <a:gd name="connsiteX2" fmla="*/ 73471 w 6596795"/>
              <a:gd name="connsiteY2" fmla="*/ 701450 h 2313126"/>
              <a:gd name="connsiteX3" fmla="*/ 1356904 w 6596795"/>
              <a:gd name="connsiteY3" fmla="*/ 30172 h 2313126"/>
              <a:gd name="connsiteX4" fmla="*/ 5485150 w 6596795"/>
              <a:gd name="connsiteY4" fmla="*/ 198470 h 2313126"/>
              <a:gd name="connsiteX5" fmla="*/ 6596795 w 6596795"/>
              <a:gd name="connsiteY5" fmla="*/ 930536 h 2313126"/>
              <a:gd name="connsiteX6" fmla="*/ 6003074 w 6596795"/>
              <a:gd name="connsiteY6" fmla="*/ 1830532 h 2313126"/>
              <a:gd name="connsiteX7" fmla="*/ 2207932 w 6596795"/>
              <a:gd name="connsiteY7" fmla="*/ 2054326 h 2313126"/>
              <a:gd name="connsiteX8" fmla="*/ 1329351 w 6596795"/>
              <a:gd name="connsiteY8" fmla="*/ 2313126 h 2313126"/>
              <a:gd name="connsiteX9" fmla="*/ 1422251 w 6596795"/>
              <a:gd name="connsiteY9" fmla="*/ 2029150 h 2313126"/>
              <a:gd name="connsiteX0" fmla="*/ 1427107 w 6601651"/>
              <a:gd name="connsiteY0" fmla="*/ 2029150 h 2313126"/>
              <a:gd name="connsiteX1" fmla="*/ 338350 w 6601651"/>
              <a:gd name="connsiteY1" fmla="*/ 1650672 h 2313126"/>
              <a:gd name="connsiteX2" fmla="*/ 78327 w 6601651"/>
              <a:gd name="connsiteY2" fmla="*/ 701450 h 2313126"/>
              <a:gd name="connsiteX3" fmla="*/ 1361760 w 6601651"/>
              <a:gd name="connsiteY3" fmla="*/ 30172 h 2313126"/>
              <a:gd name="connsiteX4" fmla="*/ 5490006 w 6601651"/>
              <a:gd name="connsiteY4" fmla="*/ 198470 h 2313126"/>
              <a:gd name="connsiteX5" fmla="*/ 6601651 w 6601651"/>
              <a:gd name="connsiteY5" fmla="*/ 930536 h 2313126"/>
              <a:gd name="connsiteX6" fmla="*/ 6007930 w 6601651"/>
              <a:gd name="connsiteY6" fmla="*/ 1830532 h 2313126"/>
              <a:gd name="connsiteX7" fmla="*/ 2212788 w 6601651"/>
              <a:gd name="connsiteY7" fmla="*/ 2054326 h 2313126"/>
              <a:gd name="connsiteX8" fmla="*/ 1334207 w 6601651"/>
              <a:gd name="connsiteY8" fmla="*/ 2313126 h 2313126"/>
              <a:gd name="connsiteX9" fmla="*/ 1427107 w 6601651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98750 w 6597644"/>
              <a:gd name="connsiteY0" fmla="*/ 2029150 h 2313126"/>
              <a:gd name="connsiteX1" fmla="*/ 298554 w 6597644"/>
              <a:gd name="connsiteY1" fmla="*/ 1654147 h 2313126"/>
              <a:gd name="connsiteX2" fmla="*/ 74320 w 6597644"/>
              <a:gd name="connsiteY2" fmla="*/ 701450 h 2313126"/>
              <a:gd name="connsiteX3" fmla="*/ 1357753 w 6597644"/>
              <a:gd name="connsiteY3" fmla="*/ 30172 h 2313126"/>
              <a:gd name="connsiteX4" fmla="*/ 5485999 w 6597644"/>
              <a:gd name="connsiteY4" fmla="*/ 198470 h 2313126"/>
              <a:gd name="connsiteX5" fmla="*/ 6597644 w 6597644"/>
              <a:gd name="connsiteY5" fmla="*/ 930536 h 2313126"/>
              <a:gd name="connsiteX6" fmla="*/ 6003923 w 6597644"/>
              <a:gd name="connsiteY6" fmla="*/ 1830532 h 2313126"/>
              <a:gd name="connsiteX7" fmla="*/ 2208781 w 6597644"/>
              <a:gd name="connsiteY7" fmla="*/ 2054326 h 2313126"/>
              <a:gd name="connsiteX8" fmla="*/ 1330200 w 6597644"/>
              <a:gd name="connsiteY8" fmla="*/ 2313126 h 2313126"/>
              <a:gd name="connsiteX9" fmla="*/ 1498750 w 65976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506919 w 6605813"/>
              <a:gd name="connsiteY0" fmla="*/ 2029150 h 2313126"/>
              <a:gd name="connsiteX1" fmla="*/ 306723 w 6605813"/>
              <a:gd name="connsiteY1" fmla="*/ 1654147 h 2313126"/>
              <a:gd name="connsiteX2" fmla="*/ 82489 w 6605813"/>
              <a:gd name="connsiteY2" fmla="*/ 701450 h 2313126"/>
              <a:gd name="connsiteX3" fmla="*/ 1365922 w 6605813"/>
              <a:gd name="connsiteY3" fmla="*/ 30172 h 2313126"/>
              <a:gd name="connsiteX4" fmla="*/ 5494168 w 6605813"/>
              <a:gd name="connsiteY4" fmla="*/ 198470 h 2313126"/>
              <a:gd name="connsiteX5" fmla="*/ 6605813 w 6605813"/>
              <a:gd name="connsiteY5" fmla="*/ 930536 h 2313126"/>
              <a:gd name="connsiteX6" fmla="*/ 6012092 w 6605813"/>
              <a:gd name="connsiteY6" fmla="*/ 1830532 h 2313126"/>
              <a:gd name="connsiteX7" fmla="*/ 2216950 w 6605813"/>
              <a:gd name="connsiteY7" fmla="*/ 2054326 h 2313126"/>
              <a:gd name="connsiteX8" fmla="*/ 1338369 w 6605813"/>
              <a:gd name="connsiteY8" fmla="*/ 2313126 h 2313126"/>
              <a:gd name="connsiteX9" fmla="*/ 1506919 w 6605813"/>
              <a:gd name="connsiteY9" fmla="*/ 2029150 h 231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605813" h="2313126">
                <a:moveTo>
                  <a:pt x="1506919" y="2029150"/>
                </a:moveTo>
                <a:cubicBezTo>
                  <a:pt x="1417504" y="1839150"/>
                  <a:pt x="585881" y="1896278"/>
                  <a:pt x="306723" y="1654147"/>
                </a:cubicBezTo>
                <a:cubicBezTo>
                  <a:pt x="27565" y="1412016"/>
                  <a:pt x="-94044" y="972113"/>
                  <a:pt x="82489" y="701450"/>
                </a:cubicBezTo>
                <a:cubicBezTo>
                  <a:pt x="259022" y="430788"/>
                  <a:pt x="463975" y="114002"/>
                  <a:pt x="1365922" y="30172"/>
                </a:cubicBezTo>
                <a:cubicBezTo>
                  <a:pt x="2267869" y="-53658"/>
                  <a:pt x="4620853" y="48409"/>
                  <a:pt x="5494168" y="198470"/>
                </a:cubicBezTo>
                <a:cubicBezTo>
                  <a:pt x="6367483" y="348531"/>
                  <a:pt x="6547059" y="600421"/>
                  <a:pt x="6605813" y="930536"/>
                </a:cubicBezTo>
                <a:cubicBezTo>
                  <a:pt x="6583958" y="1261451"/>
                  <a:pt x="6667921" y="1584477"/>
                  <a:pt x="6012092" y="1830532"/>
                </a:cubicBezTo>
                <a:cubicBezTo>
                  <a:pt x="5356263" y="2076587"/>
                  <a:pt x="2425296" y="2046334"/>
                  <a:pt x="2216950" y="2054326"/>
                </a:cubicBezTo>
                <a:cubicBezTo>
                  <a:pt x="1882633" y="2207554"/>
                  <a:pt x="1465597" y="2294989"/>
                  <a:pt x="1338369" y="2313126"/>
                </a:cubicBezTo>
                <a:cubicBezTo>
                  <a:pt x="1524676" y="2124221"/>
                  <a:pt x="1506919" y="2029150"/>
                  <a:pt x="1506919" y="2029150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8BD6E0-6AE0-AE5A-6A2C-A30A576B0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965" y="613455"/>
            <a:ext cx="4628759" cy="2083242"/>
          </a:xfrm>
        </p:spPr>
        <p:txBody>
          <a:bodyPr>
            <a:normAutofit/>
          </a:bodyPr>
          <a:lstStyle/>
          <a:p>
            <a:r>
              <a:rPr lang="en-GB" dirty="0"/>
              <a:t>Me and the world</a:t>
            </a:r>
            <a:endParaRPr lang="en-BG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A54E502-E41E-47D5-8AB9-683E3D3EE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4884" flipH="1">
            <a:off x="5645898" y="25325"/>
            <a:ext cx="3856838" cy="2114365"/>
          </a:xfrm>
          <a:custGeom>
            <a:avLst/>
            <a:gdLst>
              <a:gd name="connsiteX0" fmla="*/ 986774 w 5065355"/>
              <a:gd name="connsiteY0" fmla="*/ 0 h 3864077"/>
              <a:gd name="connsiteX1" fmla="*/ 1598492 w 5065355"/>
              <a:gd name="connsiteY1" fmla="*/ 571743 h 3864077"/>
              <a:gd name="connsiteX2" fmla="*/ 4623587 w 5065355"/>
              <a:gd name="connsiteY2" fmla="*/ 815032 h 3864077"/>
              <a:gd name="connsiteX3" fmla="*/ 5045794 w 5065355"/>
              <a:gd name="connsiteY3" fmla="*/ 2583837 h 3864077"/>
              <a:gd name="connsiteX4" fmla="*/ 5065097 w 5065355"/>
              <a:gd name="connsiteY4" fmla="*/ 3007422 h 3864077"/>
              <a:gd name="connsiteX5" fmla="*/ 5064540 w 5065355"/>
              <a:gd name="connsiteY5" fmla="*/ 3083457 h 3864077"/>
              <a:gd name="connsiteX6" fmla="*/ 5065355 w 5065355"/>
              <a:gd name="connsiteY6" fmla="*/ 3093208 h 3864077"/>
              <a:gd name="connsiteX7" fmla="*/ 5059336 w 5065355"/>
              <a:gd name="connsiteY7" fmla="*/ 3165214 h 3864077"/>
              <a:gd name="connsiteX8" fmla="*/ 5058896 w 5065355"/>
              <a:gd name="connsiteY8" fmla="*/ 3171406 h 3864077"/>
              <a:gd name="connsiteX9" fmla="*/ 5058773 w 5065355"/>
              <a:gd name="connsiteY9" fmla="*/ 3171941 h 3864077"/>
              <a:gd name="connsiteX10" fmla="*/ 5057188 w 5065355"/>
              <a:gd name="connsiteY10" fmla="*/ 3190910 h 3864077"/>
              <a:gd name="connsiteX11" fmla="*/ 5033762 w 5065355"/>
              <a:gd name="connsiteY11" fmla="*/ 3281910 h 3864077"/>
              <a:gd name="connsiteX12" fmla="*/ 5033487 w 5065355"/>
              <a:gd name="connsiteY12" fmla="*/ 3282522 h 3864077"/>
              <a:gd name="connsiteX13" fmla="*/ 5027369 w 5065355"/>
              <a:gd name="connsiteY13" fmla="*/ 3309275 h 3864077"/>
              <a:gd name="connsiteX14" fmla="*/ 4908386 w 5065355"/>
              <a:gd name="connsiteY14" fmla="*/ 3476562 h 3864077"/>
              <a:gd name="connsiteX15" fmla="*/ 4902444 w 5065355"/>
              <a:gd name="connsiteY15" fmla="*/ 3480940 h 3864077"/>
              <a:gd name="connsiteX16" fmla="*/ 4888108 w 5065355"/>
              <a:gd name="connsiteY16" fmla="*/ 3495204 h 3864077"/>
              <a:gd name="connsiteX17" fmla="*/ 4819819 w 5065355"/>
              <a:gd name="connsiteY17" fmla="*/ 3539901 h 3864077"/>
              <a:gd name="connsiteX18" fmla="*/ 4806748 w 5065355"/>
              <a:gd name="connsiteY18" fmla="*/ 3544794 h 3864077"/>
              <a:gd name="connsiteX19" fmla="*/ 4765129 w 5065355"/>
              <a:gd name="connsiteY19" fmla="*/ 3568040 h 3864077"/>
              <a:gd name="connsiteX20" fmla="*/ 4426673 w 5065355"/>
              <a:gd name="connsiteY20" fmla="*/ 3685984 h 3864077"/>
              <a:gd name="connsiteX21" fmla="*/ 534075 w 5065355"/>
              <a:gd name="connsiteY21" fmla="*/ 3761757 h 3864077"/>
              <a:gd name="connsiteX22" fmla="*/ 451805 w 5065355"/>
              <a:gd name="connsiteY22" fmla="*/ 3738960 h 3864077"/>
              <a:gd name="connsiteX23" fmla="*/ 417467 w 5065355"/>
              <a:gd name="connsiteY23" fmla="*/ 3743134 h 3864077"/>
              <a:gd name="connsiteX24" fmla="*/ 47039 w 5065355"/>
              <a:gd name="connsiteY24" fmla="*/ 3447046 h 3864077"/>
              <a:gd name="connsiteX25" fmla="*/ 38763 w 5065355"/>
              <a:gd name="connsiteY25" fmla="*/ 3414896 h 3864077"/>
              <a:gd name="connsiteX26" fmla="*/ 28376 w 5065355"/>
              <a:gd name="connsiteY26" fmla="*/ 3388641 h 3864077"/>
              <a:gd name="connsiteX27" fmla="*/ 14642 w 5065355"/>
              <a:gd name="connsiteY27" fmla="*/ 2681940 h 3864077"/>
              <a:gd name="connsiteX28" fmla="*/ 141525 w 5065355"/>
              <a:gd name="connsiteY28" fmla="*/ 1290513 h 3864077"/>
              <a:gd name="connsiteX29" fmla="*/ 968842 w 5065355"/>
              <a:gd name="connsiteY29" fmla="*/ 590018 h 3864077"/>
              <a:gd name="connsiteX30" fmla="*/ 986774 w 5065355"/>
              <a:gd name="connsiteY30" fmla="*/ 0 h 3864077"/>
              <a:gd name="connsiteX0" fmla="*/ 986774 w 5065355"/>
              <a:gd name="connsiteY0" fmla="*/ 0 h 3852421"/>
              <a:gd name="connsiteX1" fmla="*/ 1598492 w 5065355"/>
              <a:gd name="connsiteY1" fmla="*/ 571743 h 3852421"/>
              <a:gd name="connsiteX2" fmla="*/ 4623587 w 5065355"/>
              <a:gd name="connsiteY2" fmla="*/ 815032 h 3852421"/>
              <a:gd name="connsiteX3" fmla="*/ 5045794 w 5065355"/>
              <a:gd name="connsiteY3" fmla="*/ 2583837 h 3852421"/>
              <a:gd name="connsiteX4" fmla="*/ 5065097 w 5065355"/>
              <a:gd name="connsiteY4" fmla="*/ 3007422 h 3852421"/>
              <a:gd name="connsiteX5" fmla="*/ 5064540 w 5065355"/>
              <a:gd name="connsiteY5" fmla="*/ 3083457 h 3852421"/>
              <a:gd name="connsiteX6" fmla="*/ 5065355 w 5065355"/>
              <a:gd name="connsiteY6" fmla="*/ 3093208 h 3852421"/>
              <a:gd name="connsiteX7" fmla="*/ 5059336 w 5065355"/>
              <a:gd name="connsiteY7" fmla="*/ 3165214 h 3852421"/>
              <a:gd name="connsiteX8" fmla="*/ 5058896 w 5065355"/>
              <a:gd name="connsiteY8" fmla="*/ 3171406 h 3852421"/>
              <a:gd name="connsiteX9" fmla="*/ 5058773 w 5065355"/>
              <a:gd name="connsiteY9" fmla="*/ 3171941 h 3852421"/>
              <a:gd name="connsiteX10" fmla="*/ 5057188 w 5065355"/>
              <a:gd name="connsiteY10" fmla="*/ 3190910 h 3852421"/>
              <a:gd name="connsiteX11" fmla="*/ 5033762 w 5065355"/>
              <a:gd name="connsiteY11" fmla="*/ 3281910 h 3852421"/>
              <a:gd name="connsiteX12" fmla="*/ 5033487 w 5065355"/>
              <a:gd name="connsiteY12" fmla="*/ 3282522 h 3852421"/>
              <a:gd name="connsiteX13" fmla="*/ 5027369 w 5065355"/>
              <a:gd name="connsiteY13" fmla="*/ 3309275 h 3852421"/>
              <a:gd name="connsiteX14" fmla="*/ 4908386 w 5065355"/>
              <a:gd name="connsiteY14" fmla="*/ 3476562 h 3852421"/>
              <a:gd name="connsiteX15" fmla="*/ 4902444 w 5065355"/>
              <a:gd name="connsiteY15" fmla="*/ 3480940 h 3852421"/>
              <a:gd name="connsiteX16" fmla="*/ 4888108 w 5065355"/>
              <a:gd name="connsiteY16" fmla="*/ 3495204 h 3852421"/>
              <a:gd name="connsiteX17" fmla="*/ 4819819 w 5065355"/>
              <a:gd name="connsiteY17" fmla="*/ 3539901 h 3852421"/>
              <a:gd name="connsiteX18" fmla="*/ 4806748 w 5065355"/>
              <a:gd name="connsiteY18" fmla="*/ 3544794 h 3852421"/>
              <a:gd name="connsiteX19" fmla="*/ 4765129 w 5065355"/>
              <a:gd name="connsiteY19" fmla="*/ 3568040 h 3852421"/>
              <a:gd name="connsiteX20" fmla="*/ 4426673 w 5065355"/>
              <a:gd name="connsiteY20" fmla="*/ 3685984 h 3852421"/>
              <a:gd name="connsiteX21" fmla="*/ 904564 w 5065355"/>
              <a:gd name="connsiteY21" fmla="*/ 3793288 h 3852421"/>
              <a:gd name="connsiteX22" fmla="*/ 451805 w 5065355"/>
              <a:gd name="connsiteY22" fmla="*/ 3738960 h 3852421"/>
              <a:gd name="connsiteX23" fmla="*/ 417467 w 5065355"/>
              <a:gd name="connsiteY23" fmla="*/ 3743134 h 3852421"/>
              <a:gd name="connsiteX24" fmla="*/ 47039 w 5065355"/>
              <a:gd name="connsiteY24" fmla="*/ 3447046 h 3852421"/>
              <a:gd name="connsiteX25" fmla="*/ 38763 w 5065355"/>
              <a:gd name="connsiteY25" fmla="*/ 3414896 h 3852421"/>
              <a:gd name="connsiteX26" fmla="*/ 28376 w 5065355"/>
              <a:gd name="connsiteY26" fmla="*/ 3388641 h 3852421"/>
              <a:gd name="connsiteX27" fmla="*/ 14642 w 5065355"/>
              <a:gd name="connsiteY27" fmla="*/ 2681940 h 3852421"/>
              <a:gd name="connsiteX28" fmla="*/ 141525 w 5065355"/>
              <a:gd name="connsiteY28" fmla="*/ 1290513 h 3852421"/>
              <a:gd name="connsiteX29" fmla="*/ 968842 w 5065355"/>
              <a:gd name="connsiteY29" fmla="*/ 590018 h 3852421"/>
              <a:gd name="connsiteX30" fmla="*/ 986774 w 5065355"/>
              <a:gd name="connsiteY30" fmla="*/ 0 h 3852421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229604 w 5065355"/>
              <a:gd name="connsiteY19" fmla="*/ 3851522 h 3899315"/>
              <a:gd name="connsiteX20" fmla="*/ 904564 w 5065355"/>
              <a:gd name="connsiteY20" fmla="*/ 3793288 h 3899315"/>
              <a:gd name="connsiteX21" fmla="*/ 451805 w 5065355"/>
              <a:gd name="connsiteY21" fmla="*/ 3738960 h 3899315"/>
              <a:gd name="connsiteX22" fmla="*/ 417467 w 5065355"/>
              <a:gd name="connsiteY22" fmla="*/ 3743134 h 3899315"/>
              <a:gd name="connsiteX23" fmla="*/ 47039 w 5065355"/>
              <a:gd name="connsiteY23" fmla="*/ 3447046 h 3899315"/>
              <a:gd name="connsiteX24" fmla="*/ 38763 w 5065355"/>
              <a:gd name="connsiteY24" fmla="*/ 3414896 h 3899315"/>
              <a:gd name="connsiteX25" fmla="*/ 28376 w 5065355"/>
              <a:gd name="connsiteY25" fmla="*/ 3388641 h 3899315"/>
              <a:gd name="connsiteX26" fmla="*/ 14642 w 5065355"/>
              <a:gd name="connsiteY26" fmla="*/ 2681940 h 3899315"/>
              <a:gd name="connsiteX27" fmla="*/ 141525 w 5065355"/>
              <a:gd name="connsiteY27" fmla="*/ 1290513 h 3899315"/>
              <a:gd name="connsiteX28" fmla="*/ 968842 w 5065355"/>
              <a:gd name="connsiteY28" fmla="*/ 590018 h 3899315"/>
              <a:gd name="connsiteX29" fmla="*/ 986774 w 5065355"/>
              <a:gd name="connsiteY29" fmla="*/ 0 h 3899315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88108 w 5065355"/>
              <a:gd name="connsiteY16" fmla="*/ 3495204 h 3885853"/>
              <a:gd name="connsiteX17" fmla="*/ 4819819 w 5065355"/>
              <a:gd name="connsiteY17" fmla="*/ 3539901 h 3885853"/>
              <a:gd name="connsiteX18" fmla="*/ 4735804 w 5065355"/>
              <a:gd name="connsiteY18" fmla="*/ 3804925 h 3885853"/>
              <a:gd name="connsiteX19" fmla="*/ 4229604 w 5065355"/>
              <a:gd name="connsiteY19" fmla="*/ 3851522 h 3885853"/>
              <a:gd name="connsiteX20" fmla="*/ 904564 w 5065355"/>
              <a:gd name="connsiteY20" fmla="*/ 3793288 h 3885853"/>
              <a:gd name="connsiteX21" fmla="*/ 451805 w 5065355"/>
              <a:gd name="connsiteY21" fmla="*/ 3738960 h 3885853"/>
              <a:gd name="connsiteX22" fmla="*/ 417467 w 5065355"/>
              <a:gd name="connsiteY22" fmla="*/ 3743134 h 3885853"/>
              <a:gd name="connsiteX23" fmla="*/ 47039 w 5065355"/>
              <a:gd name="connsiteY23" fmla="*/ 3447046 h 3885853"/>
              <a:gd name="connsiteX24" fmla="*/ 38763 w 5065355"/>
              <a:gd name="connsiteY24" fmla="*/ 3414896 h 3885853"/>
              <a:gd name="connsiteX25" fmla="*/ 28376 w 5065355"/>
              <a:gd name="connsiteY25" fmla="*/ 3388641 h 3885853"/>
              <a:gd name="connsiteX26" fmla="*/ 14642 w 5065355"/>
              <a:gd name="connsiteY26" fmla="*/ 2681940 h 3885853"/>
              <a:gd name="connsiteX27" fmla="*/ 141525 w 5065355"/>
              <a:gd name="connsiteY27" fmla="*/ 1290513 h 3885853"/>
              <a:gd name="connsiteX28" fmla="*/ 968842 w 5065355"/>
              <a:gd name="connsiteY28" fmla="*/ 590018 h 3885853"/>
              <a:gd name="connsiteX29" fmla="*/ 986774 w 5065355"/>
              <a:gd name="connsiteY29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19819 w 5065355"/>
              <a:gd name="connsiteY16" fmla="*/ 3539901 h 3885853"/>
              <a:gd name="connsiteX17" fmla="*/ 4735804 w 5065355"/>
              <a:gd name="connsiteY17" fmla="*/ 3804925 h 3885853"/>
              <a:gd name="connsiteX18" fmla="*/ 4229604 w 5065355"/>
              <a:gd name="connsiteY18" fmla="*/ 3851522 h 3885853"/>
              <a:gd name="connsiteX19" fmla="*/ 904564 w 5065355"/>
              <a:gd name="connsiteY19" fmla="*/ 3793288 h 3885853"/>
              <a:gd name="connsiteX20" fmla="*/ 451805 w 5065355"/>
              <a:gd name="connsiteY20" fmla="*/ 3738960 h 3885853"/>
              <a:gd name="connsiteX21" fmla="*/ 417467 w 5065355"/>
              <a:gd name="connsiteY21" fmla="*/ 3743134 h 3885853"/>
              <a:gd name="connsiteX22" fmla="*/ 47039 w 5065355"/>
              <a:gd name="connsiteY22" fmla="*/ 3447046 h 3885853"/>
              <a:gd name="connsiteX23" fmla="*/ 38763 w 5065355"/>
              <a:gd name="connsiteY23" fmla="*/ 3414896 h 3885853"/>
              <a:gd name="connsiteX24" fmla="*/ 28376 w 5065355"/>
              <a:gd name="connsiteY24" fmla="*/ 3388641 h 3885853"/>
              <a:gd name="connsiteX25" fmla="*/ 14642 w 5065355"/>
              <a:gd name="connsiteY25" fmla="*/ 2681940 h 3885853"/>
              <a:gd name="connsiteX26" fmla="*/ 141525 w 5065355"/>
              <a:gd name="connsiteY26" fmla="*/ 1290513 h 3885853"/>
              <a:gd name="connsiteX27" fmla="*/ 968842 w 5065355"/>
              <a:gd name="connsiteY27" fmla="*/ 590018 h 3885853"/>
              <a:gd name="connsiteX28" fmla="*/ 986774 w 5065355"/>
              <a:gd name="connsiteY28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4908386 w 5065355"/>
              <a:gd name="connsiteY13" fmla="*/ 3476562 h 3885853"/>
              <a:gd name="connsiteX14" fmla="*/ 4902444 w 5065355"/>
              <a:gd name="connsiteY14" fmla="*/ 3480940 h 3885853"/>
              <a:gd name="connsiteX15" fmla="*/ 4819819 w 5065355"/>
              <a:gd name="connsiteY15" fmla="*/ 3539901 h 3885853"/>
              <a:gd name="connsiteX16" fmla="*/ 4735804 w 5065355"/>
              <a:gd name="connsiteY16" fmla="*/ 3804925 h 3885853"/>
              <a:gd name="connsiteX17" fmla="*/ 4229604 w 5065355"/>
              <a:gd name="connsiteY17" fmla="*/ 3851522 h 3885853"/>
              <a:gd name="connsiteX18" fmla="*/ 904564 w 5065355"/>
              <a:gd name="connsiteY18" fmla="*/ 3793288 h 3885853"/>
              <a:gd name="connsiteX19" fmla="*/ 451805 w 5065355"/>
              <a:gd name="connsiteY19" fmla="*/ 3738960 h 3885853"/>
              <a:gd name="connsiteX20" fmla="*/ 417467 w 5065355"/>
              <a:gd name="connsiteY20" fmla="*/ 3743134 h 3885853"/>
              <a:gd name="connsiteX21" fmla="*/ 47039 w 5065355"/>
              <a:gd name="connsiteY21" fmla="*/ 3447046 h 3885853"/>
              <a:gd name="connsiteX22" fmla="*/ 38763 w 5065355"/>
              <a:gd name="connsiteY22" fmla="*/ 3414896 h 3885853"/>
              <a:gd name="connsiteX23" fmla="*/ 28376 w 5065355"/>
              <a:gd name="connsiteY23" fmla="*/ 3388641 h 3885853"/>
              <a:gd name="connsiteX24" fmla="*/ 14642 w 5065355"/>
              <a:gd name="connsiteY24" fmla="*/ 2681940 h 3885853"/>
              <a:gd name="connsiteX25" fmla="*/ 141525 w 5065355"/>
              <a:gd name="connsiteY25" fmla="*/ 1290513 h 3885853"/>
              <a:gd name="connsiteX26" fmla="*/ 968842 w 5065355"/>
              <a:gd name="connsiteY26" fmla="*/ 590018 h 3885853"/>
              <a:gd name="connsiteX27" fmla="*/ 986774 w 5065355"/>
              <a:gd name="connsiteY27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4908386 w 5065355"/>
              <a:gd name="connsiteY12" fmla="*/ 3476562 h 3885853"/>
              <a:gd name="connsiteX13" fmla="*/ 4902444 w 5065355"/>
              <a:gd name="connsiteY13" fmla="*/ 3480940 h 3885853"/>
              <a:gd name="connsiteX14" fmla="*/ 4819819 w 5065355"/>
              <a:gd name="connsiteY14" fmla="*/ 3539901 h 3885853"/>
              <a:gd name="connsiteX15" fmla="*/ 4735804 w 5065355"/>
              <a:gd name="connsiteY15" fmla="*/ 3804925 h 3885853"/>
              <a:gd name="connsiteX16" fmla="*/ 4229604 w 5065355"/>
              <a:gd name="connsiteY16" fmla="*/ 3851522 h 3885853"/>
              <a:gd name="connsiteX17" fmla="*/ 904564 w 5065355"/>
              <a:gd name="connsiteY17" fmla="*/ 3793288 h 3885853"/>
              <a:gd name="connsiteX18" fmla="*/ 451805 w 5065355"/>
              <a:gd name="connsiteY18" fmla="*/ 3738960 h 3885853"/>
              <a:gd name="connsiteX19" fmla="*/ 417467 w 5065355"/>
              <a:gd name="connsiteY19" fmla="*/ 3743134 h 3885853"/>
              <a:gd name="connsiteX20" fmla="*/ 47039 w 5065355"/>
              <a:gd name="connsiteY20" fmla="*/ 3447046 h 3885853"/>
              <a:gd name="connsiteX21" fmla="*/ 38763 w 5065355"/>
              <a:gd name="connsiteY21" fmla="*/ 3414896 h 3885853"/>
              <a:gd name="connsiteX22" fmla="*/ 28376 w 5065355"/>
              <a:gd name="connsiteY22" fmla="*/ 3388641 h 3885853"/>
              <a:gd name="connsiteX23" fmla="*/ 14642 w 5065355"/>
              <a:gd name="connsiteY23" fmla="*/ 2681940 h 3885853"/>
              <a:gd name="connsiteX24" fmla="*/ 141525 w 5065355"/>
              <a:gd name="connsiteY24" fmla="*/ 1290513 h 3885853"/>
              <a:gd name="connsiteX25" fmla="*/ 968842 w 5065355"/>
              <a:gd name="connsiteY25" fmla="*/ 590018 h 3885853"/>
              <a:gd name="connsiteX26" fmla="*/ 986774 w 5065355"/>
              <a:gd name="connsiteY26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57188 w 5065097"/>
              <a:gd name="connsiteY9" fmla="*/ 3190910 h 3885853"/>
              <a:gd name="connsiteX10" fmla="*/ 5033762 w 5065097"/>
              <a:gd name="connsiteY10" fmla="*/ 3281910 h 3885853"/>
              <a:gd name="connsiteX11" fmla="*/ 4908386 w 5065097"/>
              <a:gd name="connsiteY11" fmla="*/ 3476562 h 3885853"/>
              <a:gd name="connsiteX12" fmla="*/ 4902444 w 5065097"/>
              <a:gd name="connsiteY12" fmla="*/ 3480940 h 3885853"/>
              <a:gd name="connsiteX13" fmla="*/ 4819819 w 5065097"/>
              <a:gd name="connsiteY13" fmla="*/ 3539901 h 3885853"/>
              <a:gd name="connsiteX14" fmla="*/ 4735804 w 5065097"/>
              <a:gd name="connsiteY14" fmla="*/ 3804925 h 3885853"/>
              <a:gd name="connsiteX15" fmla="*/ 4229604 w 5065097"/>
              <a:gd name="connsiteY15" fmla="*/ 3851522 h 3885853"/>
              <a:gd name="connsiteX16" fmla="*/ 904564 w 5065097"/>
              <a:gd name="connsiteY16" fmla="*/ 3793288 h 3885853"/>
              <a:gd name="connsiteX17" fmla="*/ 451805 w 5065097"/>
              <a:gd name="connsiteY17" fmla="*/ 3738960 h 3885853"/>
              <a:gd name="connsiteX18" fmla="*/ 417467 w 5065097"/>
              <a:gd name="connsiteY18" fmla="*/ 3743134 h 3885853"/>
              <a:gd name="connsiteX19" fmla="*/ 47039 w 5065097"/>
              <a:gd name="connsiteY19" fmla="*/ 3447046 h 3885853"/>
              <a:gd name="connsiteX20" fmla="*/ 38763 w 5065097"/>
              <a:gd name="connsiteY20" fmla="*/ 3414896 h 3885853"/>
              <a:gd name="connsiteX21" fmla="*/ 28376 w 5065097"/>
              <a:gd name="connsiteY21" fmla="*/ 3388641 h 3885853"/>
              <a:gd name="connsiteX22" fmla="*/ 14642 w 5065097"/>
              <a:gd name="connsiteY22" fmla="*/ 2681940 h 3885853"/>
              <a:gd name="connsiteX23" fmla="*/ 141525 w 5065097"/>
              <a:gd name="connsiteY23" fmla="*/ 1290513 h 3885853"/>
              <a:gd name="connsiteX24" fmla="*/ 968842 w 5065097"/>
              <a:gd name="connsiteY24" fmla="*/ 590018 h 3885853"/>
              <a:gd name="connsiteX25" fmla="*/ 986774 w 5065097"/>
              <a:gd name="connsiteY25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33762 w 5065097"/>
              <a:gd name="connsiteY9" fmla="*/ 3281910 h 3885853"/>
              <a:gd name="connsiteX10" fmla="*/ 4908386 w 5065097"/>
              <a:gd name="connsiteY10" fmla="*/ 3476562 h 3885853"/>
              <a:gd name="connsiteX11" fmla="*/ 4902444 w 5065097"/>
              <a:gd name="connsiteY11" fmla="*/ 3480940 h 3885853"/>
              <a:gd name="connsiteX12" fmla="*/ 4819819 w 5065097"/>
              <a:gd name="connsiteY12" fmla="*/ 3539901 h 3885853"/>
              <a:gd name="connsiteX13" fmla="*/ 4735804 w 5065097"/>
              <a:gd name="connsiteY13" fmla="*/ 3804925 h 3885853"/>
              <a:gd name="connsiteX14" fmla="*/ 4229604 w 5065097"/>
              <a:gd name="connsiteY14" fmla="*/ 3851522 h 3885853"/>
              <a:gd name="connsiteX15" fmla="*/ 904564 w 5065097"/>
              <a:gd name="connsiteY15" fmla="*/ 3793288 h 3885853"/>
              <a:gd name="connsiteX16" fmla="*/ 451805 w 5065097"/>
              <a:gd name="connsiteY16" fmla="*/ 3738960 h 3885853"/>
              <a:gd name="connsiteX17" fmla="*/ 417467 w 5065097"/>
              <a:gd name="connsiteY17" fmla="*/ 3743134 h 3885853"/>
              <a:gd name="connsiteX18" fmla="*/ 47039 w 5065097"/>
              <a:gd name="connsiteY18" fmla="*/ 3447046 h 3885853"/>
              <a:gd name="connsiteX19" fmla="*/ 38763 w 5065097"/>
              <a:gd name="connsiteY19" fmla="*/ 3414896 h 3885853"/>
              <a:gd name="connsiteX20" fmla="*/ 28376 w 5065097"/>
              <a:gd name="connsiteY20" fmla="*/ 3388641 h 3885853"/>
              <a:gd name="connsiteX21" fmla="*/ 14642 w 5065097"/>
              <a:gd name="connsiteY21" fmla="*/ 2681940 h 3885853"/>
              <a:gd name="connsiteX22" fmla="*/ 141525 w 5065097"/>
              <a:gd name="connsiteY22" fmla="*/ 1290513 h 3885853"/>
              <a:gd name="connsiteX23" fmla="*/ 968842 w 5065097"/>
              <a:gd name="connsiteY23" fmla="*/ 590018 h 3885853"/>
              <a:gd name="connsiteX24" fmla="*/ 986774 w 5065097"/>
              <a:gd name="connsiteY24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902444 w 5065097"/>
              <a:gd name="connsiteY10" fmla="*/ 3480940 h 3885853"/>
              <a:gd name="connsiteX11" fmla="*/ 4819819 w 5065097"/>
              <a:gd name="connsiteY11" fmla="*/ 3539901 h 3885853"/>
              <a:gd name="connsiteX12" fmla="*/ 4735804 w 5065097"/>
              <a:gd name="connsiteY12" fmla="*/ 3804925 h 3885853"/>
              <a:gd name="connsiteX13" fmla="*/ 4229604 w 5065097"/>
              <a:gd name="connsiteY13" fmla="*/ 3851522 h 3885853"/>
              <a:gd name="connsiteX14" fmla="*/ 904564 w 5065097"/>
              <a:gd name="connsiteY14" fmla="*/ 3793288 h 3885853"/>
              <a:gd name="connsiteX15" fmla="*/ 451805 w 5065097"/>
              <a:gd name="connsiteY15" fmla="*/ 3738960 h 3885853"/>
              <a:gd name="connsiteX16" fmla="*/ 417467 w 5065097"/>
              <a:gd name="connsiteY16" fmla="*/ 3743134 h 3885853"/>
              <a:gd name="connsiteX17" fmla="*/ 47039 w 5065097"/>
              <a:gd name="connsiteY17" fmla="*/ 3447046 h 3885853"/>
              <a:gd name="connsiteX18" fmla="*/ 38763 w 5065097"/>
              <a:gd name="connsiteY18" fmla="*/ 3414896 h 3885853"/>
              <a:gd name="connsiteX19" fmla="*/ 28376 w 5065097"/>
              <a:gd name="connsiteY19" fmla="*/ 3388641 h 3885853"/>
              <a:gd name="connsiteX20" fmla="*/ 14642 w 5065097"/>
              <a:gd name="connsiteY20" fmla="*/ 2681940 h 3885853"/>
              <a:gd name="connsiteX21" fmla="*/ 141525 w 5065097"/>
              <a:gd name="connsiteY21" fmla="*/ 1290513 h 3885853"/>
              <a:gd name="connsiteX22" fmla="*/ 968842 w 5065097"/>
              <a:gd name="connsiteY22" fmla="*/ 590018 h 3885853"/>
              <a:gd name="connsiteX23" fmla="*/ 986774 w 5065097"/>
              <a:gd name="connsiteY23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819819 w 5065097"/>
              <a:gd name="connsiteY10" fmla="*/ 3539901 h 3885853"/>
              <a:gd name="connsiteX11" fmla="*/ 4735804 w 5065097"/>
              <a:gd name="connsiteY11" fmla="*/ 3804925 h 3885853"/>
              <a:gd name="connsiteX12" fmla="*/ 4229604 w 5065097"/>
              <a:gd name="connsiteY12" fmla="*/ 3851522 h 3885853"/>
              <a:gd name="connsiteX13" fmla="*/ 904564 w 5065097"/>
              <a:gd name="connsiteY13" fmla="*/ 3793288 h 3885853"/>
              <a:gd name="connsiteX14" fmla="*/ 451805 w 5065097"/>
              <a:gd name="connsiteY14" fmla="*/ 3738960 h 3885853"/>
              <a:gd name="connsiteX15" fmla="*/ 417467 w 5065097"/>
              <a:gd name="connsiteY15" fmla="*/ 3743134 h 3885853"/>
              <a:gd name="connsiteX16" fmla="*/ 47039 w 5065097"/>
              <a:gd name="connsiteY16" fmla="*/ 3447046 h 3885853"/>
              <a:gd name="connsiteX17" fmla="*/ 38763 w 5065097"/>
              <a:gd name="connsiteY17" fmla="*/ 3414896 h 3885853"/>
              <a:gd name="connsiteX18" fmla="*/ 28376 w 5065097"/>
              <a:gd name="connsiteY18" fmla="*/ 3388641 h 3885853"/>
              <a:gd name="connsiteX19" fmla="*/ 14642 w 5065097"/>
              <a:gd name="connsiteY19" fmla="*/ 2681940 h 3885853"/>
              <a:gd name="connsiteX20" fmla="*/ 141525 w 5065097"/>
              <a:gd name="connsiteY20" fmla="*/ 1290513 h 3885853"/>
              <a:gd name="connsiteX21" fmla="*/ 968842 w 5065097"/>
              <a:gd name="connsiteY21" fmla="*/ 590018 h 3885853"/>
              <a:gd name="connsiteX22" fmla="*/ 986774 w 5065097"/>
              <a:gd name="connsiteY22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819819 w 5065543"/>
              <a:gd name="connsiteY9" fmla="*/ 3539901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993239 w 5065543"/>
              <a:gd name="connsiteY9" fmla="*/ 3784266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735804 w 5065543"/>
              <a:gd name="connsiteY9" fmla="*/ 3804925 h 3885853"/>
              <a:gd name="connsiteX10" fmla="*/ 4229604 w 5065543"/>
              <a:gd name="connsiteY10" fmla="*/ 3851522 h 3885853"/>
              <a:gd name="connsiteX11" fmla="*/ 904564 w 5065543"/>
              <a:gd name="connsiteY11" fmla="*/ 3793288 h 3885853"/>
              <a:gd name="connsiteX12" fmla="*/ 451805 w 5065543"/>
              <a:gd name="connsiteY12" fmla="*/ 3738960 h 3885853"/>
              <a:gd name="connsiteX13" fmla="*/ 417467 w 5065543"/>
              <a:gd name="connsiteY13" fmla="*/ 3743134 h 3885853"/>
              <a:gd name="connsiteX14" fmla="*/ 47039 w 5065543"/>
              <a:gd name="connsiteY14" fmla="*/ 3447046 h 3885853"/>
              <a:gd name="connsiteX15" fmla="*/ 38763 w 5065543"/>
              <a:gd name="connsiteY15" fmla="*/ 3414896 h 3885853"/>
              <a:gd name="connsiteX16" fmla="*/ 28376 w 5065543"/>
              <a:gd name="connsiteY16" fmla="*/ 3388641 h 3885853"/>
              <a:gd name="connsiteX17" fmla="*/ 14642 w 5065543"/>
              <a:gd name="connsiteY17" fmla="*/ 2681940 h 3885853"/>
              <a:gd name="connsiteX18" fmla="*/ 141525 w 5065543"/>
              <a:gd name="connsiteY18" fmla="*/ 1290513 h 3885853"/>
              <a:gd name="connsiteX19" fmla="*/ 968842 w 5065543"/>
              <a:gd name="connsiteY19" fmla="*/ 590018 h 3885853"/>
              <a:gd name="connsiteX20" fmla="*/ 986774 w 5065543"/>
              <a:gd name="connsiteY20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4993239 w 5065543"/>
              <a:gd name="connsiteY7" fmla="*/ 3784266 h 3885853"/>
              <a:gd name="connsiteX8" fmla="*/ 4229604 w 5065543"/>
              <a:gd name="connsiteY8" fmla="*/ 3851522 h 3885853"/>
              <a:gd name="connsiteX9" fmla="*/ 904564 w 5065543"/>
              <a:gd name="connsiteY9" fmla="*/ 3793288 h 3885853"/>
              <a:gd name="connsiteX10" fmla="*/ 451805 w 5065543"/>
              <a:gd name="connsiteY10" fmla="*/ 3738960 h 3885853"/>
              <a:gd name="connsiteX11" fmla="*/ 417467 w 5065543"/>
              <a:gd name="connsiteY11" fmla="*/ 3743134 h 3885853"/>
              <a:gd name="connsiteX12" fmla="*/ 47039 w 5065543"/>
              <a:gd name="connsiteY12" fmla="*/ 3447046 h 3885853"/>
              <a:gd name="connsiteX13" fmla="*/ 38763 w 5065543"/>
              <a:gd name="connsiteY13" fmla="*/ 3414896 h 3885853"/>
              <a:gd name="connsiteX14" fmla="*/ 28376 w 5065543"/>
              <a:gd name="connsiteY14" fmla="*/ 3388641 h 3885853"/>
              <a:gd name="connsiteX15" fmla="*/ 14642 w 5065543"/>
              <a:gd name="connsiteY15" fmla="*/ 2681940 h 3885853"/>
              <a:gd name="connsiteX16" fmla="*/ 141525 w 5065543"/>
              <a:gd name="connsiteY16" fmla="*/ 1290513 h 3885853"/>
              <a:gd name="connsiteX17" fmla="*/ 968842 w 5065543"/>
              <a:gd name="connsiteY17" fmla="*/ 590018 h 3885853"/>
              <a:gd name="connsiteX18" fmla="*/ 986774 w 5065543"/>
              <a:gd name="connsiteY18" fmla="*/ 0 h 3885853"/>
              <a:gd name="connsiteX0" fmla="*/ 986774 w 5073884"/>
              <a:gd name="connsiteY0" fmla="*/ 0 h 3885853"/>
              <a:gd name="connsiteX1" fmla="*/ 1598492 w 5073884"/>
              <a:gd name="connsiteY1" fmla="*/ 571743 h 3885853"/>
              <a:gd name="connsiteX2" fmla="*/ 4623587 w 5073884"/>
              <a:gd name="connsiteY2" fmla="*/ 815032 h 3885853"/>
              <a:gd name="connsiteX3" fmla="*/ 5045794 w 5073884"/>
              <a:gd name="connsiteY3" fmla="*/ 2583837 h 3885853"/>
              <a:gd name="connsiteX4" fmla="*/ 5065097 w 5073884"/>
              <a:gd name="connsiteY4" fmla="*/ 3007422 h 3885853"/>
              <a:gd name="connsiteX5" fmla="*/ 5059336 w 5073884"/>
              <a:gd name="connsiteY5" fmla="*/ 3165214 h 3885853"/>
              <a:gd name="connsiteX6" fmla="*/ 4993239 w 5073884"/>
              <a:gd name="connsiteY6" fmla="*/ 3784266 h 3885853"/>
              <a:gd name="connsiteX7" fmla="*/ 4229604 w 5073884"/>
              <a:gd name="connsiteY7" fmla="*/ 3851522 h 3885853"/>
              <a:gd name="connsiteX8" fmla="*/ 904564 w 5073884"/>
              <a:gd name="connsiteY8" fmla="*/ 3793288 h 3885853"/>
              <a:gd name="connsiteX9" fmla="*/ 451805 w 5073884"/>
              <a:gd name="connsiteY9" fmla="*/ 3738960 h 3885853"/>
              <a:gd name="connsiteX10" fmla="*/ 417467 w 5073884"/>
              <a:gd name="connsiteY10" fmla="*/ 3743134 h 3885853"/>
              <a:gd name="connsiteX11" fmla="*/ 47039 w 5073884"/>
              <a:gd name="connsiteY11" fmla="*/ 3447046 h 3885853"/>
              <a:gd name="connsiteX12" fmla="*/ 38763 w 5073884"/>
              <a:gd name="connsiteY12" fmla="*/ 3414896 h 3885853"/>
              <a:gd name="connsiteX13" fmla="*/ 28376 w 5073884"/>
              <a:gd name="connsiteY13" fmla="*/ 3388641 h 3885853"/>
              <a:gd name="connsiteX14" fmla="*/ 14642 w 5073884"/>
              <a:gd name="connsiteY14" fmla="*/ 2681940 h 3885853"/>
              <a:gd name="connsiteX15" fmla="*/ 141525 w 5073884"/>
              <a:gd name="connsiteY15" fmla="*/ 1290513 h 3885853"/>
              <a:gd name="connsiteX16" fmla="*/ 968842 w 5073884"/>
              <a:gd name="connsiteY16" fmla="*/ 590018 h 3885853"/>
              <a:gd name="connsiteX17" fmla="*/ 986774 w 5073884"/>
              <a:gd name="connsiteY17" fmla="*/ 0 h 3885853"/>
              <a:gd name="connsiteX0" fmla="*/ 986774 w 5078114"/>
              <a:gd name="connsiteY0" fmla="*/ 0 h 3885853"/>
              <a:gd name="connsiteX1" fmla="*/ 1598492 w 5078114"/>
              <a:gd name="connsiteY1" fmla="*/ 571743 h 3885853"/>
              <a:gd name="connsiteX2" fmla="*/ 4623587 w 5078114"/>
              <a:gd name="connsiteY2" fmla="*/ 815032 h 3885853"/>
              <a:gd name="connsiteX3" fmla="*/ 5045794 w 5078114"/>
              <a:gd name="connsiteY3" fmla="*/ 2583837 h 3885853"/>
              <a:gd name="connsiteX4" fmla="*/ 5065097 w 5078114"/>
              <a:gd name="connsiteY4" fmla="*/ 3007422 h 3885853"/>
              <a:gd name="connsiteX5" fmla="*/ 4993239 w 5078114"/>
              <a:gd name="connsiteY5" fmla="*/ 3784266 h 3885853"/>
              <a:gd name="connsiteX6" fmla="*/ 4229604 w 5078114"/>
              <a:gd name="connsiteY6" fmla="*/ 3851522 h 3885853"/>
              <a:gd name="connsiteX7" fmla="*/ 904564 w 5078114"/>
              <a:gd name="connsiteY7" fmla="*/ 3793288 h 3885853"/>
              <a:gd name="connsiteX8" fmla="*/ 451805 w 5078114"/>
              <a:gd name="connsiteY8" fmla="*/ 3738960 h 3885853"/>
              <a:gd name="connsiteX9" fmla="*/ 417467 w 5078114"/>
              <a:gd name="connsiteY9" fmla="*/ 3743134 h 3885853"/>
              <a:gd name="connsiteX10" fmla="*/ 47039 w 5078114"/>
              <a:gd name="connsiteY10" fmla="*/ 3447046 h 3885853"/>
              <a:gd name="connsiteX11" fmla="*/ 38763 w 5078114"/>
              <a:gd name="connsiteY11" fmla="*/ 3414896 h 3885853"/>
              <a:gd name="connsiteX12" fmla="*/ 28376 w 5078114"/>
              <a:gd name="connsiteY12" fmla="*/ 3388641 h 3885853"/>
              <a:gd name="connsiteX13" fmla="*/ 14642 w 5078114"/>
              <a:gd name="connsiteY13" fmla="*/ 2681940 h 3885853"/>
              <a:gd name="connsiteX14" fmla="*/ 141525 w 5078114"/>
              <a:gd name="connsiteY14" fmla="*/ 1290513 h 3885853"/>
              <a:gd name="connsiteX15" fmla="*/ 968842 w 5078114"/>
              <a:gd name="connsiteY15" fmla="*/ 590018 h 3885853"/>
              <a:gd name="connsiteX16" fmla="*/ 986774 w 5078114"/>
              <a:gd name="connsiteY16" fmla="*/ 0 h 3885853"/>
              <a:gd name="connsiteX0" fmla="*/ 986774 w 5094085"/>
              <a:gd name="connsiteY0" fmla="*/ 0 h 3885853"/>
              <a:gd name="connsiteX1" fmla="*/ 1598492 w 5094085"/>
              <a:gd name="connsiteY1" fmla="*/ 571743 h 3885853"/>
              <a:gd name="connsiteX2" fmla="*/ 4623587 w 5094085"/>
              <a:gd name="connsiteY2" fmla="*/ 815032 h 3885853"/>
              <a:gd name="connsiteX3" fmla="*/ 5045794 w 5094085"/>
              <a:gd name="connsiteY3" fmla="*/ 2583837 h 3885853"/>
              <a:gd name="connsiteX4" fmla="*/ 4993239 w 5094085"/>
              <a:gd name="connsiteY4" fmla="*/ 3784266 h 3885853"/>
              <a:gd name="connsiteX5" fmla="*/ 4229604 w 5094085"/>
              <a:gd name="connsiteY5" fmla="*/ 3851522 h 3885853"/>
              <a:gd name="connsiteX6" fmla="*/ 904564 w 5094085"/>
              <a:gd name="connsiteY6" fmla="*/ 3793288 h 3885853"/>
              <a:gd name="connsiteX7" fmla="*/ 451805 w 5094085"/>
              <a:gd name="connsiteY7" fmla="*/ 3738960 h 3885853"/>
              <a:gd name="connsiteX8" fmla="*/ 417467 w 5094085"/>
              <a:gd name="connsiteY8" fmla="*/ 3743134 h 3885853"/>
              <a:gd name="connsiteX9" fmla="*/ 47039 w 5094085"/>
              <a:gd name="connsiteY9" fmla="*/ 3447046 h 3885853"/>
              <a:gd name="connsiteX10" fmla="*/ 38763 w 5094085"/>
              <a:gd name="connsiteY10" fmla="*/ 3414896 h 3885853"/>
              <a:gd name="connsiteX11" fmla="*/ 28376 w 5094085"/>
              <a:gd name="connsiteY11" fmla="*/ 3388641 h 3885853"/>
              <a:gd name="connsiteX12" fmla="*/ 14642 w 5094085"/>
              <a:gd name="connsiteY12" fmla="*/ 2681940 h 3885853"/>
              <a:gd name="connsiteX13" fmla="*/ 141525 w 5094085"/>
              <a:gd name="connsiteY13" fmla="*/ 1290513 h 3885853"/>
              <a:gd name="connsiteX14" fmla="*/ 968842 w 5094085"/>
              <a:gd name="connsiteY14" fmla="*/ 590018 h 3885853"/>
              <a:gd name="connsiteX15" fmla="*/ 986774 w 5094085"/>
              <a:gd name="connsiteY15" fmla="*/ 0 h 3885853"/>
              <a:gd name="connsiteX0" fmla="*/ 986774 w 5062386"/>
              <a:gd name="connsiteY0" fmla="*/ 0 h 3895361"/>
              <a:gd name="connsiteX1" fmla="*/ 1598492 w 5062386"/>
              <a:gd name="connsiteY1" fmla="*/ 571743 h 3895361"/>
              <a:gd name="connsiteX2" fmla="*/ 4623587 w 5062386"/>
              <a:gd name="connsiteY2" fmla="*/ 815032 h 3895361"/>
              <a:gd name="connsiteX3" fmla="*/ 5045794 w 5062386"/>
              <a:gd name="connsiteY3" fmla="*/ 2583837 h 3895361"/>
              <a:gd name="connsiteX4" fmla="*/ 4851350 w 5062386"/>
              <a:gd name="connsiteY4" fmla="*/ 3634494 h 3895361"/>
              <a:gd name="connsiteX5" fmla="*/ 4229604 w 5062386"/>
              <a:gd name="connsiteY5" fmla="*/ 3851522 h 3895361"/>
              <a:gd name="connsiteX6" fmla="*/ 904564 w 5062386"/>
              <a:gd name="connsiteY6" fmla="*/ 3793288 h 3895361"/>
              <a:gd name="connsiteX7" fmla="*/ 451805 w 5062386"/>
              <a:gd name="connsiteY7" fmla="*/ 3738960 h 3895361"/>
              <a:gd name="connsiteX8" fmla="*/ 417467 w 5062386"/>
              <a:gd name="connsiteY8" fmla="*/ 3743134 h 3895361"/>
              <a:gd name="connsiteX9" fmla="*/ 47039 w 5062386"/>
              <a:gd name="connsiteY9" fmla="*/ 3447046 h 3895361"/>
              <a:gd name="connsiteX10" fmla="*/ 38763 w 5062386"/>
              <a:gd name="connsiteY10" fmla="*/ 3414896 h 3895361"/>
              <a:gd name="connsiteX11" fmla="*/ 28376 w 5062386"/>
              <a:gd name="connsiteY11" fmla="*/ 3388641 h 3895361"/>
              <a:gd name="connsiteX12" fmla="*/ 14642 w 5062386"/>
              <a:gd name="connsiteY12" fmla="*/ 2681940 h 3895361"/>
              <a:gd name="connsiteX13" fmla="*/ 141525 w 5062386"/>
              <a:gd name="connsiteY13" fmla="*/ 1290513 h 3895361"/>
              <a:gd name="connsiteX14" fmla="*/ 968842 w 5062386"/>
              <a:gd name="connsiteY14" fmla="*/ 590018 h 3895361"/>
              <a:gd name="connsiteX15" fmla="*/ 986774 w 5062386"/>
              <a:gd name="connsiteY15" fmla="*/ 0 h 3895361"/>
              <a:gd name="connsiteX0" fmla="*/ 986774 w 5051609"/>
              <a:gd name="connsiteY0" fmla="*/ 0 h 3895361"/>
              <a:gd name="connsiteX1" fmla="*/ 1598492 w 5051609"/>
              <a:gd name="connsiteY1" fmla="*/ 571743 h 3895361"/>
              <a:gd name="connsiteX2" fmla="*/ 4623587 w 5051609"/>
              <a:gd name="connsiteY2" fmla="*/ 815032 h 3895361"/>
              <a:gd name="connsiteX3" fmla="*/ 5045794 w 5051609"/>
              <a:gd name="connsiteY3" fmla="*/ 2583837 h 3895361"/>
              <a:gd name="connsiteX4" fmla="*/ 4851350 w 5051609"/>
              <a:gd name="connsiteY4" fmla="*/ 3634494 h 3895361"/>
              <a:gd name="connsiteX5" fmla="*/ 4229604 w 5051609"/>
              <a:gd name="connsiteY5" fmla="*/ 3851522 h 3895361"/>
              <a:gd name="connsiteX6" fmla="*/ 904564 w 5051609"/>
              <a:gd name="connsiteY6" fmla="*/ 3793288 h 3895361"/>
              <a:gd name="connsiteX7" fmla="*/ 451805 w 5051609"/>
              <a:gd name="connsiteY7" fmla="*/ 3738960 h 3895361"/>
              <a:gd name="connsiteX8" fmla="*/ 417467 w 5051609"/>
              <a:gd name="connsiteY8" fmla="*/ 3743134 h 3895361"/>
              <a:gd name="connsiteX9" fmla="*/ 47039 w 5051609"/>
              <a:gd name="connsiteY9" fmla="*/ 3447046 h 3895361"/>
              <a:gd name="connsiteX10" fmla="*/ 38763 w 5051609"/>
              <a:gd name="connsiteY10" fmla="*/ 3414896 h 3895361"/>
              <a:gd name="connsiteX11" fmla="*/ 28376 w 5051609"/>
              <a:gd name="connsiteY11" fmla="*/ 3388641 h 3895361"/>
              <a:gd name="connsiteX12" fmla="*/ 14642 w 5051609"/>
              <a:gd name="connsiteY12" fmla="*/ 2681940 h 3895361"/>
              <a:gd name="connsiteX13" fmla="*/ 141525 w 5051609"/>
              <a:gd name="connsiteY13" fmla="*/ 1290513 h 3895361"/>
              <a:gd name="connsiteX14" fmla="*/ 968842 w 5051609"/>
              <a:gd name="connsiteY14" fmla="*/ 590018 h 3895361"/>
              <a:gd name="connsiteX15" fmla="*/ 986774 w 5051609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17467 w 5100973"/>
              <a:gd name="connsiteY8" fmla="*/ 3743134 h 4001096"/>
              <a:gd name="connsiteX9" fmla="*/ 47039 w 5100973"/>
              <a:gd name="connsiteY9" fmla="*/ 3447046 h 4001096"/>
              <a:gd name="connsiteX10" fmla="*/ 38763 w 5100973"/>
              <a:gd name="connsiteY10" fmla="*/ 3414896 h 4001096"/>
              <a:gd name="connsiteX11" fmla="*/ 28376 w 5100973"/>
              <a:gd name="connsiteY11" fmla="*/ 3388641 h 4001096"/>
              <a:gd name="connsiteX12" fmla="*/ 14642 w 5100973"/>
              <a:gd name="connsiteY12" fmla="*/ 2681940 h 4001096"/>
              <a:gd name="connsiteX13" fmla="*/ 141525 w 5100973"/>
              <a:gd name="connsiteY13" fmla="*/ 1290513 h 4001096"/>
              <a:gd name="connsiteX14" fmla="*/ 968842 w 5100973"/>
              <a:gd name="connsiteY14" fmla="*/ 590018 h 4001096"/>
              <a:gd name="connsiteX15" fmla="*/ 986774 w 5100973"/>
              <a:gd name="connsiteY15" fmla="*/ 0 h 4001096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7039 w 5100973"/>
              <a:gd name="connsiteY8" fmla="*/ 3447046 h 4001096"/>
              <a:gd name="connsiteX9" fmla="*/ 38763 w 5100973"/>
              <a:gd name="connsiteY9" fmla="*/ 3414896 h 4001096"/>
              <a:gd name="connsiteX10" fmla="*/ 28376 w 5100973"/>
              <a:gd name="connsiteY10" fmla="*/ 3388641 h 4001096"/>
              <a:gd name="connsiteX11" fmla="*/ 14642 w 5100973"/>
              <a:gd name="connsiteY11" fmla="*/ 2681940 h 4001096"/>
              <a:gd name="connsiteX12" fmla="*/ 141525 w 5100973"/>
              <a:gd name="connsiteY12" fmla="*/ 1290513 h 4001096"/>
              <a:gd name="connsiteX13" fmla="*/ 968842 w 5100973"/>
              <a:gd name="connsiteY13" fmla="*/ 590018 h 4001096"/>
              <a:gd name="connsiteX14" fmla="*/ 986774 w 5100973"/>
              <a:gd name="connsiteY14" fmla="*/ 0 h 4001096"/>
              <a:gd name="connsiteX0" fmla="*/ 984626 w 5098825"/>
              <a:gd name="connsiteY0" fmla="*/ 0 h 4001096"/>
              <a:gd name="connsiteX1" fmla="*/ 1596344 w 5098825"/>
              <a:gd name="connsiteY1" fmla="*/ 571743 h 4001096"/>
              <a:gd name="connsiteX2" fmla="*/ 4621439 w 5098825"/>
              <a:gd name="connsiteY2" fmla="*/ 815032 h 4001096"/>
              <a:gd name="connsiteX3" fmla="*/ 5098825 w 5098825"/>
              <a:gd name="connsiteY3" fmla="*/ 2118754 h 4001096"/>
              <a:gd name="connsiteX4" fmla="*/ 4849202 w 5098825"/>
              <a:gd name="connsiteY4" fmla="*/ 3634494 h 4001096"/>
              <a:gd name="connsiteX5" fmla="*/ 3793904 w 5098825"/>
              <a:gd name="connsiteY5" fmla="*/ 3985529 h 4001096"/>
              <a:gd name="connsiteX6" fmla="*/ 957596 w 5098825"/>
              <a:gd name="connsiteY6" fmla="*/ 3840584 h 4001096"/>
              <a:gd name="connsiteX7" fmla="*/ 449657 w 5098825"/>
              <a:gd name="connsiteY7" fmla="*/ 3738960 h 4001096"/>
              <a:gd name="connsiteX8" fmla="*/ 44891 w 5098825"/>
              <a:gd name="connsiteY8" fmla="*/ 3447046 h 4001096"/>
              <a:gd name="connsiteX9" fmla="*/ 36615 w 5098825"/>
              <a:gd name="connsiteY9" fmla="*/ 3414896 h 4001096"/>
              <a:gd name="connsiteX10" fmla="*/ 12494 w 5098825"/>
              <a:gd name="connsiteY10" fmla="*/ 2681940 h 4001096"/>
              <a:gd name="connsiteX11" fmla="*/ 139377 w 5098825"/>
              <a:gd name="connsiteY11" fmla="*/ 1290513 h 4001096"/>
              <a:gd name="connsiteX12" fmla="*/ 966694 w 5098825"/>
              <a:gd name="connsiteY12" fmla="*/ 590018 h 4001096"/>
              <a:gd name="connsiteX13" fmla="*/ 984626 w 5098825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44704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53375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437163 w 5086331"/>
              <a:gd name="connsiteY7" fmla="*/ 3738960 h 4001096"/>
              <a:gd name="connsiteX8" fmla="*/ 32397 w 5086331"/>
              <a:gd name="connsiteY8" fmla="*/ 3533756 h 4001096"/>
              <a:gd name="connsiteX9" fmla="*/ 0 w 5086331"/>
              <a:gd name="connsiteY9" fmla="*/ 2681940 h 4001096"/>
              <a:gd name="connsiteX10" fmla="*/ 126883 w 5086331"/>
              <a:gd name="connsiteY10" fmla="*/ 1290513 h 4001096"/>
              <a:gd name="connsiteX11" fmla="*/ 954200 w 5086331"/>
              <a:gd name="connsiteY11" fmla="*/ 590018 h 4001096"/>
              <a:gd name="connsiteX12" fmla="*/ 972132 w 5086331"/>
              <a:gd name="connsiteY12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1007316 w 5121515"/>
              <a:gd name="connsiteY0" fmla="*/ 0 h 4001096"/>
              <a:gd name="connsiteX1" fmla="*/ 1619034 w 5121515"/>
              <a:gd name="connsiteY1" fmla="*/ 571743 h 4001096"/>
              <a:gd name="connsiteX2" fmla="*/ 4644129 w 5121515"/>
              <a:gd name="connsiteY2" fmla="*/ 815032 h 4001096"/>
              <a:gd name="connsiteX3" fmla="*/ 5121515 w 5121515"/>
              <a:gd name="connsiteY3" fmla="*/ 2118754 h 4001096"/>
              <a:gd name="connsiteX4" fmla="*/ 4871892 w 5121515"/>
              <a:gd name="connsiteY4" fmla="*/ 3634494 h 4001096"/>
              <a:gd name="connsiteX5" fmla="*/ 3816594 w 5121515"/>
              <a:gd name="connsiteY5" fmla="*/ 3985529 h 4001096"/>
              <a:gd name="connsiteX6" fmla="*/ 980286 w 5121515"/>
              <a:gd name="connsiteY6" fmla="*/ 3840584 h 4001096"/>
              <a:gd name="connsiteX7" fmla="*/ 67581 w 5121515"/>
              <a:gd name="connsiteY7" fmla="*/ 3533756 h 4001096"/>
              <a:gd name="connsiteX8" fmla="*/ 35184 w 5121515"/>
              <a:gd name="connsiteY8" fmla="*/ 2681940 h 4001096"/>
              <a:gd name="connsiteX9" fmla="*/ 162067 w 5121515"/>
              <a:gd name="connsiteY9" fmla="*/ 1290513 h 4001096"/>
              <a:gd name="connsiteX10" fmla="*/ 989384 w 5121515"/>
              <a:gd name="connsiteY10" fmla="*/ 590018 h 4001096"/>
              <a:gd name="connsiteX11" fmla="*/ 1007316 w 5121515"/>
              <a:gd name="connsiteY11" fmla="*/ 0 h 4001096"/>
              <a:gd name="connsiteX0" fmla="*/ 1010370 w 5124569"/>
              <a:gd name="connsiteY0" fmla="*/ 0 h 4001096"/>
              <a:gd name="connsiteX1" fmla="*/ 1622088 w 5124569"/>
              <a:gd name="connsiteY1" fmla="*/ 571743 h 4001096"/>
              <a:gd name="connsiteX2" fmla="*/ 4647183 w 5124569"/>
              <a:gd name="connsiteY2" fmla="*/ 815032 h 4001096"/>
              <a:gd name="connsiteX3" fmla="*/ 5124569 w 5124569"/>
              <a:gd name="connsiteY3" fmla="*/ 2118754 h 4001096"/>
              <a:gd name="connsiteX4" fmla="*/ 4874946 w 5124569"/>
              <a:gd name="connsiteY4" fmla="*/ 3634494 h 4001096"/>
              <a:gd name="connsiteX5" fmla="*/ 3819648 w 5124569"/>
              <a:gd name="connsiteY5" fmla="*/ 3985529 h 4001096"/>
              <a:gd name="connsiteX6" fmla="*/ 983340 w 5124569"/>
              <a:gd name="connsiteY6" fmla="*/ 3840584 h 4001096"/>
              <a:gd name="connsiteX7" fmla="*/ 70635 w 5124569"/>
              <a:gd name="connsiteY7" fmla="*/ 3533756 h 4001096"/>
              <a:gd name="connsiteX8" fmla="*/ 165121 w 5124569"/>
              <a:gd name="connsiteY8" fmla="*/ 1290513 h 4001096"/>
              <a:gd name="connsiteX9" fmla="*/ 992438 w 5124569"/>
              <a:gd name="connsiteY9" fmla="*/ 590018 h 4001096"/>
              <a:gd name="connsiteX10" fmla="*/ 1010370 w 5124569"/>
              <a:gd name="connsiteY10" fmla="*/ 0 h 4001096"/>
              <a:gd name="connsiteX0" fmla="*/ 1004891 w 5119090"/>
              <a:gd name="connsiteY0" fmla="*/ 0 h 4001096"/>
              <a:gd name="connsiteX1" fmla="*/ 1616609 w 5119090"/>
              <a:gd name="connsiteY1" fmla="*/ 571743 h 4001096"/>
              <a:gd name="connsiteX2" fmla="*/ 4641704 w 5119090"/>
              <a:gd name="connsiteY2" fmla="*/ 815032 h 4001096"/>
              <a:gd name="connsiteX3" fmla="*/ 5119090 w 5119090"/>
              <a:gd name="connsiteY3" fmla="*/ 2118754 h 4001096"/>
              <a:gd name="connsiteX4" fmla="*/ 4869467 w 5119090"/>
              <a:gd name="connsiteY4" fmla="*/ 3634494 h 4001096"/>
              <a:gd name="connsiteX5" fmla="*/ 3814169 w 5119090"/>
              <a:gd name="connsiteY5" fmla="*/ 3985529 h 4001096"/>
              <a:gd name="connsiteX6" fmla="*/ 977861 w 5119090"/>
              <a:gd name="connsiteY6" fmla="*/ 3840584 h 4001096"/>
              <a:gd name="connsiteX7" fmla="*/ 73039 w 5119090"/>
              <a:gd name="connsiteY7" fmla="*/ 3313039 h 4001096"/>
              <a:gd name="connsiteX8" fmla="*/ 159642 w 5119090"/>
              <a:gd name="connsiteY8" fmla="*/ 1290513 h 4001096"/>
              <a:gd name="connsiteX9" fmla="*/ 986959 w 5119090"/>
              <a:gd name="connsiteY9" fmla="*/ 590018 h 4001096"/>
              <a:gd name="connsiteX10" fmla="*/ 1004891 w 5119090"/>
              <a:gd name="connsiteY10" fmla="*/ 0 h 4001096"/>
              <a:gd name="connsiteX0" fmla="*/ 1004891 w 5119090"/>
              <a:gd name="connsiteY0" fmla="*/ 0 h 4028919"/>
              <a:gd name="connsiteX1" fmla="*/ 1616609 w 5119090"/>
              <a:gd name="connsiteY1" fmla="*/ 571743 h 4028919"/>
              <a:gd name="connsiteX2" fmla="*/ 4641704 w 5119090"/>
              <a:gd name="connsiteY2" fmla="*/ 815032 h 4028919"/>
              <a:gd name="connsiteX3" fmla="*/ 5119090 w 5119090"/>
              <a:gd name="connsiteY3" fmla="*/ 2118754 h 4028919"/>
              <a:gd name="connsiteX4" fmla="*/ 4869467 w 5119090"/>
              <a:gd name="connsiteY4" fmla="*/ 3634494 h 4028919"/>
              <a:gd name="connsiteX5" fmla="*/ 3814169 w 5119090"/>
              <a:gd name="connsiteY5" fmla="*/ 3985529 h 4028919"/>
              <a:gd name="connsiteX6" fmla="*/ 977861 w 5119090"/>
              <a:gd name="connsiteY6" fmla="*/ 3911529 h 4028919"/>
              <a:gd name="connsiteX7" fmla="*/ 73039 w 5119090"/>
              <a:gd name="connsiteY7" fmla="*/ 3313039 h 4028919"/>
              <a:gd name="connsiteX8" fmla="*/ 159642 w 5119090"/>
              <a:gd name="connsiteY8" fmla="*/ 1290513 h 4028919"/>
              <a:gd name="connsiteX9" fmla="*/ 986959 w 5119090"/>
              <a:gd name="connsiteY9" fmla="*/ 590018 h 4028919"/>
              <a:gd name="connsiteX10" fmla="*/ 1004891 w 5119090"/>
              <a:gd name="connsiteY10" fmla="*/ 0 h 4028919"/>
              <a:gd name="connsiteX0" fmla="*/ 1004891 w 5119090"/>
              <a:gd name="connsiteY0" fmla="*/ 0 h 4142676"/>
              <a:gd name="connsiteX1" fmla="*/ 1616609 w 5119090"/>
              <a:gd name="connsiteY1" fmla="*/ 571743 h 4142676"/>
              <a:gd name="connsiteX2" fmla="*/ 4641704 w 5119090"/>
              <a:gd name="connsiteY2" fmla="*/ 815032 h 4142676"/>
              <a:gd name="connsiteX3" fmla="*/ 5119090 w 5119090"/>
              <a:gd name="connsiteY3" fmla="*/ 2118754 h 4142676"/>
              <a:gd name="connsiteX4" fmla="*/ 4869467 w 5119090"/>
              <a:gd name="connsiteY4" fmla="*/ 3634494 h 4142676"/>
              <a:gd name="connsiteX5" fmla="*/ 3575630 w 5119090"/>
              <a:gd name="connsiteY5" fmla="*/ 4131303 h 4142676"/>
              <a:gd name="connsiteX6" fmla="*/ 977861 w 5119090"/>
              <a:gd name="connsiteY6" fmla="*/ 3911529 h 4142676"/>
              <a:gd name="connsiteX7" fmla="*/ 73039 w 5119090"/>
              <a:gd name="connsiteY7" fmla="*/ 3313039 h 4142676"/>
              <a:gd name="connsiteX8" fmla="*/ 159642 w 5119090"/>
              <a:gd name="connsiteY8" fmla="*/ 1290513 h 4142676"/>
              <a:gd name="connsiteX9" fmla="*/ 986959 w 5119090"/>
              <a:gd name="connsiteY9" fmla="*/ 590018 h 4142676"/>
              <a:gd name="connsiteX10" fmla="*/ 1004891 w 5119090"/>
              <a:gd name="connsiteY10" fmla="*/ 0 h 4142676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641704 w 5119090"/>
              <a:gd name="connsiteY2" fmla="*/ 815032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469426 w 5119090"/>
              <a:gd name="connsiteY2" fmla="*/ 735519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4986569"/>
              <a:gd name="connsiteY0" fmla="*/ 0 h 4145018"/>
              <a:gd name="connsiteX1" fmla="*/ 1616609 w 4986569"/>
              <a:gd name="connsiteY1" fmla="*/ 571743 h 4145018"/>
              <a:gd name="connsiteX2" fmla="*/ 4469426 w 4986569"/>
              <a:gd name="connsiteY2" fmla="*/ 735519 h 4145018"/>
              <a:gd name="connsiteX3" fmla="*/ 4986569 w 4986569"/>
              <a:gd name="connsiteY3" fmla="*/ 2118754 h 4145018"/>
              <a:gd name="connsiteX4" fmla="*/ 4736945 w 4986569"/>
              <a:gd name="connsiteY4" fmla="*/ 3594737 h 4145018"/>
              <a:gd name="connsiteX5" fmla="*/ 3575630 w 4986569"/>
              <a:gd name="connsiteY5" fmla="*/ 4131303 h 4145018"/>
              <a:gd name="connsiteX6" fmla="*/ 977861 w 4986569"/>
              <a:gd name="connsiteY6" fmla="*/ 3911529 h 4145018"/>
              <a:gd name="connsiteX7" fmla="*/ 73039 w 4986569"/>
              <a:gd name="connsiteY7" fmla="*/ 3313039 h 4145018"/>
              <a:gd name="connsiteX8" fmla="*/ 159642 w 4986569"/>
              <a:gd name="connsiteY8" fmla="*/ 1290513 h 4145018"/>
              <a:gd name="connsiteX9" fmla="*/ 986959 w 4986569"/>
              <a:gd name="connsiteY9" fmla="*/ 590018 h 4145018"/>
              <a:gd name="connsiteX10" fmla="*/ 1004891 w 4986569"/>
              <a:gd name="connsiteY10" fmla="*/ 0 h 4145018"/>
              <a:gd name="connsiteX0" fmla="*/ 1004891 w 4857980"/>
              <a:gd name="connsiteY0" fmla="*/ 0 h 4145018"/>
              <a:gd name="connsiteX1" fmla="*/ 1616609 w 4857980"/>
              <a:gd name="connsiteY1" fmla="*/ 571743 h 4145018"/>
              <a:gd name="connsiteX2" fmla="*/ 4469426 w 4857980"/>
              <a:gd name="connsiteY2" fmla="*/ 735519 h 4145018"/>
              <a:gd name="connsiteX3" fmla="*/ 4736945 w 4857980"/>
              <a:gd name="connsiteY3" fmla="*/ 3594737 h 4145018"/>
              <a:gd name="connsiteX4" fmla="*/ 3575630 w 4857980"/>
              <a:gd name="connsiteY4" fmla="*/ 4131303 h 4145018"/>
              <a:gd name="connsiteX5" fmla="*/ 977861 w 4857980"/>
              <a:gd name="connsiteY5" fmla="*/ 3911529 h 4145018"/>
              <a:gd name="connsiteX6" fmla="*/ 73039 w 4857980"/>
              <a:gd name="connsiteY6" fmla="*/ 3313039 h 4145018"/>
              <a:gd name="connsiteX7" fmla="*/ 159642 w 4857980"/>
              <a:gd name="connsiteY7" fmla="*/ 1290513 h 4145018"/>
              <a:gd name="connsiteX8" fmla="*/ 986959 w 4857980"/>
              <a:gd name="connsiteY8" fmla="*/ 590018 h 4145018"/>
              <a:gd name="connsiteX9" fmla="*/ 1004891 w 4857980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775276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907797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38286"/>
              <a:gd name="connsiteY0" fmla="*/ 0 h 4156705"/>
              <a:gd name="connsiteX1" fmla="*/ 1616609 w 4938286"/>
              <a:gd name="connsiteY1" fmla="*/ 571743 h 4156705"/>
              <a:gd name="connsiteX2" fmla="*/ 4641704 w 4938286"/>
              <a:gd name="connsiteY2" fmla="*/ 907797 h 4156705"/>
              <a:gd name="connsiteX3" fmla="*/ 4723693 w 4938286"/>
              <a:gd name="connsiteY3" fmla="*/ 3409206 h 4156705"/>
              <a:gd name="connsiteX4" fmla="*/ 3575630 w 4938286"/>
              <a:gd name="connsiteY4" fmla="*/ 4131303 h 4156705"/>
              <a:gd name="connsiteX5" fmla="*/ 977861 w 4938286"/>
              <a:gd name="connsiteY5" fmla="*/ 3911529 h 4156705"/>
              <a:gd name="connsiteX6" fmla="*/ 73039 w 4938286"/>
              <a:gd name="connsiteY6" fmla="*/ 3313039 h 4156705"/>
              <a:gd name="connsiteX7" fmla="*/ 159642 w 4938286"/>
              <a:gd name="connsiteY7" fmla="*/ 1290513 h 4156705"/>
              <a:gd name="connsiteX8" fmla="*/ 986959 w 4938286"/>
              <a:gd name="connsiteY8" fmla="*/ 590018 h 4156705"/>
              <a:gd name="connsiteX9" fmla="*/ 1004891 w 493828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907797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881293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38200"/>
              <a:gd name="connsiteY0" fmla="*/ 0 h 4156705"/>
              <a:gd name="connsiteX1" fmla="*/ 1616609 w 4938200"/>
              <a:gd name="connsiteY1" fmla="*/ 571743 h 4156705"/>
              <a:gd name="connsiteX2" fmla="*/ 4641704 w 4938200"/>
              <a:gd name="connsiteY2" fmla="*/ 881293 h 4156705"/>
              <a:gd name="connsiteX3" fmla="*/ 4723693 w 4938200"/>
              <a:gd name="connsiteY3" fmla="*/ 3409206 h 4156705"/>
              <a:gd name="connsiteX4" fmla="*/ 3575630 w 4938200"/>
              <a:gd name="connsiteY4" fmla="*/ 4131303 h 4156705"/>
              <a:gd name="connsiteX5" fmla="*/ 977861 w 4938200"/>
              <a:gd name="connsiteY5" fmla="*/ 3911529 h 4156705"/>
              <a:gd name="connsiteX6" fmla="*/ 73039 w 4938200"/>
              <a:gd name="connsiteY6" fmla="*/ 3313039 h 4156705"/>
              <a:gd name="connsiteX7" fmla="*/ 159642 w 4938200"/>
              <a:gd name="connsiteY7" fmla="*/ 1290513 h 4156705"/>
              <a:gd name="connsiteX8" fmla="*/ 986959 w 4938200"/>
              <a:gd name="connsiteY8" fmla="*/ 590018 h 4156705"/>
              <a:gd name="connsiteX9" fmla="*/ 1004891 w 4938200"/>
              <a:gd name="connsiteY9" fmla="*/ 0 h 4156705"/>
              <a:gd name="connsiteX0" fmla="*/ 1004891 w 4931243"/>
              <a:gd name="connsiteY0" fmla="*/ 0 h 4156705"/>
              <a:gd name="connsiteX1" fmla="*/ 1616609 w 4931243"/>
              <a:gd name="connsiteY1" fmla="*/ 571743 h 4156705"/>
              <a:gd name="connsiteX2" fmla="*/ 4628452 w 4931243"/>
              <a:gd name="connsiteY2" fmla="*/ 934302 h 4156705"/>
              <a:gd name="connsiteX3" fmla="*/ 4723693 w 4931243"/>
              <a:gd name="connsiteY3" fmla="*/ 3409206 h 4156705"/>
              <a:gd name="connsiteX4" fmla="*/ 3575630 w 4931243"/>
              <a:gd name="connsiteY4" fmla="*/ 4131303 h 4156705"/>
              <a:gd name="connsiteX5" fmla="*/ 977861 w 4931243"/>
              <a:gd name="connsiteY5" fmla="*/ 3911529 h 4156705"/>
              <a:gd name="connsiteX6" fmla="*/ 73039 w 4931243"/>
              <a:gd name="connsiteY6" fmla="*/ 3313039 h 4156705"/>
              <a:gd name="connsiteX7" fmla="*/ 159642 w 4931243"/>
              <a:gd name="connsiteY7" fmla="*/ 1290513 h 4156705"/>
              <a:gd name="connsiteX8" fmla="*/ 986959 w 4931243"/>
              <a:gd name="connsiteY8" fmla="*/ 590018 h 4156705"/>
              <a:gd name="connsiteX9" fmla="*/ 1004891 w 4931243"/>
              <a:gd name="connsiteY9" fmla="*/ 0 h 4156705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10726 w 4937078"/>
              <a:gd name="connsiteY0" fmla="*/ 0 h 4175448"/>
              <a:gd name="connsiteX1" fmla="*/ 1622444 w 4937078"/>
              <a:gd name="connsiteY1" fmla="*/ 571743 h 4175448"/>
              <a:gd name="connsiteX2" fmla="*/ 4634287 w 4937078"/>
              <a:gd name="connsiteY2" fmla="*/ 934302 h 4175448"/>
              <a:gd name="connsiteX3" fmla="*/ 4729528 w 4937078"/>
              <a:gd name="connsiteY3" fmla="*/ 3409206 h 4175448"/>
              <a:gd name="connsiteX4" fmla="*/ 3581465 w 4937078"/>
              <a:gd name="connsiteY4" fmla="*/ 4131303 h 4175448"/>
              <a:gd name="connsiteX5" fmla="*/ 864426 w 4937078"/>
              <a:gd name="connsiteY5" fmla="*/ 3991042 h 4175448"/>
              <a:gd name="connsiteX6" fmla="*/ 78874 w 4937078"/>
              <a:gd name="connsiteY6" fmla="*/ 3313039 h 4175448"/>
              <a:gd name="connsiteX7" fmla="*/ 165477 w 4937078"/>
              <a:gd name="connsiteY7" fmla="*/ 1290513 h 4175448"/>
              <a:gd name="connsiteX8" fmla="*/ 992794 w 4937078"/>
              <a:gd name="connsiteY8" fmla="*/ 590018 h 4175448"/>
              <a:gd name="connsiteX9" fmla="*/ 1010726 w 4937078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65242"/>
              <a:gd name="connsiteX1" fmla="*/ 1646266 w 4958820"/>
              <a:gd name="connsiteY1" fmla="*/ 574434 h 4165242"/>
              <a:gd name="connsiteX2" fmla="*/ 4631860 w 4958820"/>
              <a:gd name="connsiteY2" fmla="*/ 934302 h 4165242"/>
              <a:gd name="connsiteX3" fmla="*/ 4727101 w 4958820"/>
              <a:gd name="connsiteY3" fmla="*/ 3409206 h 4165242"/>
              <a:gd name="connsiteX4" fmla="*/ 3579038 w 4958820"/>
              <a:gd name="connsiteY4" fmla="*/ 4131303 h 4165242"/>
              <a:gd name="connsiteX5" fmla="*/ 964723 w 4958820"/>
              <a:gd name="connsiteY5" fmla="*/ 3953024 h 4165242"/>
              <a:gd name="connsiteX6" fmla="*/ 76447 w 4958820"/>
              <a:gd name="connsiteY6" fmla="*/ 3313039 h 4165242"/>
              <a:gd name="connsiteX7" fmla="*/ 163050 w 4958820"/>
              <a:gd name="connsiteY7" fmla="*/ 1290513 h 4165242"/>
              <a:gd name="connsiteX8" fmla="*/ 990367 w 4958820"/>
              <a:gd name="connsiteY8" fmla="*/ 590018 h 4165242"/>
              <a:gd name="connsiteX9" fmla="*/ 1008299 w 4958820"/>
              <a:gd name="connsiteY9" fmla="*/ 0 h 4165242"/>
              <a:gd name="connsiteX0" fmla="*/ 879400 w 4829921"/>
              <a:gd name="connsiteY0" fmla="*/ 0 h 4165244"/>
              <a:gd name="connsiteX1" fmla="*/ 1517367 w 4829921"/>
              <a:gd name="connsiteY1" fmla="*/ 574434 h 4165244"/>
              <a:gd name="connsiteX2" fmla="*/ 4502961 w 4829921"/>
              <a:gd name="connsiteY2" fmla="*/ 934302 h 4165244"/>
              <a:gd name="connsiteX3" fmla="*/ 4598202 w 4829921"/>
              <a:gd name="connsiteY3" fmla="*/ 3409206 h 4165244"/>
              <a:gd name="connsiteX4" fmla="*/ 3450139 w 4829921"/>
              <a:gd name="connsiteY4" fmla="*/ 4131303 h 4165244"/>
              <a:gd name="connsiteX5" fmla="*/ 835824 w 4829921"/>
              <a:gd name="connsiteY5" fmla="*/ 3953024 h 4165244"/>
              <a:gd name="connsiteX6" fmla="*/ 388743 w 4829921"/>
              <a:gd name="connsiteY6" fmla="*/ 3217428 h 4165244"/>
              <a:gd name="connsiteX7" fmla="*/ 34151 w 4829921"/>
              <a:gd name="connsiteY7" fmla="*/ 1290513 h 4165244"/>
              <a:gd name="connsiteX8" fmla="*/ 861468 w 4829921"/>
              <a:gd name="connsiteY8" fmla="*/ 590018 h 4165244"/>
              <a:gd name="connsiteX9" fmla="*/ 879400 w 4829921"/>
              <a:gd name="connsiteY9" fmla="*/ 0 h 4165244"/>
              <a:gd name="connsiteX0" fmla="*/ 879400 w 4829921"/>
              <a:gd name="connsiteY0" fmla="*/ 0 h 4138288"/>
              <a:gd name="connsiteX1" fmla="*/ 1517367 w 4829921"/>
              <a:gd name="connsiteY1" fmla="*/ 574434 h 4138288"/>
              <a:gd name="connsiteX2" fmla="*/ 4502961 w 4829921"/>
              <a:gd name="connsiteY2" fmla="*/ 934302 h 4138288"/>
              <a:gd name="connsiteX3" fmla="*/ 4598202 w 4829921"/>
              <a:gd name="connsiteY3" fmla="*/ 3409206 h 4138288"/>
              <a:gd name="connsiteX4" fmla="*/ 3450139 w 4829921"/>
              <a:gd name="connsiteY4" fmla="*/ 4131303 h 4138288"/>
              <a:gd name="connsiteX5" fmla="*/ 982153 w 4829921"/>
              <a:gd name="connsiteY5" fmla="*/ 3738143 h 4138288"/>
              <a:gd name="connsiteX6" fmla="*/ 388743 w 4829921"/>
              <a:gd name="connsiteY6" fmla="*/ 3217428 h 4138288"/>
              <a:gd name="connsiteX7" fmla="*/ 34151 w 4829921"/>
              <a:gd name="connsiteY7" fmla="*/ 1290513 h 4138288"/>
              <a:gd name="connsiteX8" fmla="*/ 861468 w 4829921"/>
              <a:gd name="connsiteY8" fmla="*/ 590018 h 4138288"/>
              <a:gd name="connsiteX9" fmla="*/ 879400 w 4829921"/>
              <a:gd name="connsiteY9" fmla="*/ 0 h 4138288"/>
              <a:gd name="connsiteX0" fmla="*/ 797965 w 4748486"/>
              <a:gd name="connsiteY0" fmla="*/ 0 h 4138290"/>
              <a:gd name="connsiteX1" fmla="*/ 1435932 w 4748486"/>
              <a:gd name="connsiteY1" fmla="*/ 574434 h 4138290"/>
              <a:gd name="connsiteX2" fmla="*/ 4421526 w 4748486"/>
              <a:gd name="connsiteY2" fmla="*/ 934302 h 4138290"/>
              <a:gd name="connsiteX3" fmla="*/ 4516767 w 4748486"/>
              <a:gd name="connsiteY3" fmla="*/ 3409206 h 4138290"/>
              <a:gd name="connsiteX4" fmla="*/ 3368704 w 4748486"/>
              <a:gd name="connsiteY4" fmla="*/ 4131303 h 4138290"/>
              <a:gd name="connsiteX5" fmla="*/ 900718 w 4748486"/>
              <a:gd name="connsiteY5" fmla="*/ 3738143 h 4138290"/>
              <a:gd name="connsiteX6" fmla="*/ 307308 w 4748486"/>
              <a:gd name="connsiteY6" fmla="*/ 3217428 h 4138290"/>
              <a:gd name="connsiteX7" fmla="*/ 42133 w 4748486"/>
              <a:gd name="connsiteY7" fmla="*/ 1485818 h 4138290"/>
              <a:gd name="connsiteX8" fmla="*/ 780033 w 4748486"/>
              <a:gd name="connsiteY8" fmla="*/ 590018 h 4138290"/>
              <a:gd name="connsiteX9" fmla="*/ 797965 w 4748486"/>
              <a:gd name="connsiteY9" fmla="*/ 0 h 4138290"/>
              <a:gd name="connsiteX0" fmla="*/ 816235 w 4766756"/>
              <a:gd name="connsiteY0" fmla="*/ 0 h 4138288"/>
              <a:gd name="connsiteX1" fmla="*/ 1454202 w 4766756"/>
              <a:gd name="connsiteY1" fmla="*/ 574434 h 4138288"/>
              <a:gd name="connsiteX2" fmla="*/ 4439796 w 4766756"/>
              <a:gd name="connsiteY2" fmla="*/ 934302 h 4138288"/>
              <a:gd name="connsiteX3" fmla="*/ 4535037 w 4766756"/>
              <a:gd name="connsiteY3" fmla="*/ 3409206 h 4138288"/>
              <a:gd name="connsiteX4" fmla="*/ 3386974 w 4766756"/>
              <a:gd name="connsiteY4" fmla="*/ 4131303 h 4138288"/>
              <a:gd name="connsiteX5" fmla="*/ 918988 w 4766756"/>
              <a:gd name="connsiteY5" fmla="*/ 3738143 h 4138288"/>
              <a:gd name="connsiteX6" fmla="*/ 205861 w 4766756"/>
              <a:gd name="connsiteY6" fmla="*/ 2965662 h 4138288"/>
              <a:gd name="connsiteX7" fmla="*/ 60403 w 4766756"/>
              <a:gd name="connsiteY7" fmla="*/ 1485818 h 4138288"/>
              <a:gd name="connsiteX8" fmla="*/ 798303 w 4766756"/>
              <a:gd name="connsiteY8" fmla="*/ 590018 h 4138288"/>
              <a:gd name="connsiteX9" fmla="*/ 816235 w 4766756"/>
              <a:gd name="connsiteY9" fmla="*/ 0 h 4138288"/>
              <a:gd name="connsiteX0" fmla="*/ 816235 w 4622539"/>
              <a:gd name="connsiteY0" fmla="*/ 0 h 4138290"/>
              <a:gd name="connsiteX1" fmla="*/ 1454202 w 4622539"/>
              <a:gd name="connsiteY1" fmla="*/ 574434 h 4138290"/>
              <a:gd name="connsiteX2" fmla="*/ 4015228 w 4622539"/>
              <a:gd name="connsiteY2" fmla="*/ 1032218 h 4138290"/>
              <a:gd name="connsiteX3" fmla="*/ 4535037 w 4622539"/>
              <a:gd name="connsiteY3" fmla="*/ 3409206 h 4138290"/>
              <a:gd name="connsiteX4" fmla="*/ 3386974 w 4622539"/>
              <a:gd name="connsiteY4" fmla="*/ 4131303 h 4138290"/>
              <a:gd name="connsiteX5" fmla="*/ 918988 w 4622539"/>
              <a:gd name="connsiteY5" fmla="*/ 3738143 h 4138290"/>
              <a:gd name="connsiteX6" fmla="*/ 205861 w 4622539"/>
              <a:gd name="connsiteY6" fmla="*/ 2965662 h 4138290"/>
              <a:gd name="connsiteX7" fmla="*/ 60403 w 4622539"/>
              <a:gd name="connsiteY7" fmla="*/ 1485818 h 4138290"/>
              <a:gd name="connsiteX8" fmla="*/ 798303 w 4622539"/>
              <a:gd name="connsiteY8" fmla="*/ 590018 h 4138290"/>
              <a:gd name="connsiteX9" fmla="*/ 816235 w 4622539"/>
              <a:gd name="connsiteY9" fmla="*/ 0 h 4138290"/>
              <a:gd name="connsiteX0" fmla="*/ 816235 w 4622539"/>
              <a:gd name="connsiteY0" fmla="*/ 0 h 4132081"/>
              <a:gd name="connsiteX1" fmla="*/ 1454202 w 4622539"/>
              <a:gd name="connsiteY1" fmla="*/ 574434 h 4132081"/>
              <a:gd name="connsiteX2" fmla="*/ 4015228 w 4622539"/>
              <a:gd name="connsiteY2" fmla="*/ 1032218 h 4132081"/>
              <a:gd name="connsiteX3" fmla="*/ 4535037 w 4622539"/>
              <a:gd name="connsiteY3" fmla="*/ 3409206 h 4132081"/>
              <a:gd name="connsiteX4" fmla="*/ 3152706 w 4622539"/>
              <a:gd name="connsiteY4" fmla="*/ 4124957 h 4132081"/>
              <a:gd name="connsiteX5" fmla="*/ 918988 w 4622539"/>
              <a:gd name="connsiteY5" fmla="*/ 3738143 h 4132081"/>
              <a:gd name="connsiteX6" fmla="*/ 205861 w 4622539"/>
              <a:gd name="connsiteY6" fmla="*/ 2965662 h 4132081"/>
              <a:gd name="connsiteX7" fmla="*/ 60403 w 4622539"/>
              <a:gd name="connsiteY7" fmla="*/ 1485818 h 4132081"/>
              <a:gd name="connsiteX8" fmla="*/ 798303 w 4622539"/>
              <a:gd name="connsiteY8" fmla="*/ 590018 h 4132081"/>
              <a:gd name="connsiteX9" fmla="*/ 816235 w 4622539"/>
              <a:gd name="connsiteY9" fmla="*/ 0 h 4132081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798303 w 4372994"/>
              <a:gd name="connsiteY8" fmla="*/ 59001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0336 w 4367095"/>
              <a:gd name="connsiteY0" fmla="*/ 0 h 4138222"/>
              <a:gd name="connsiteX1" fmla="*/ 1448303 w 4367095"/>
              <a:gd name="connsiteY1" fmla="*/ 574434 h 4138222"/>
              <a:gd name="connsiteX2" fmla="*/ 4009329 w 4367095"/>
              <a:gd name="connsiteY2" fmla="*/ 1032218 h 4138222"/>
              <a:gd name="connsiteX3" fmla="*/ 4202495 w 4367095"/>
              <a:gd name="connsiteY3" fmla="*/ 3259401 h 4138222"/>
              <a:gd name="connsiteX4" fmla="*/ 3146807 w 4367095"/>
              <a:gd name="connsiteY4" fmla="*/ 4124957 h 4138222"/>
              <a:gd name="connsiteX5" fmla="*/ 913089 w 4367095"/>
              <a:gd name="connsiteY5" fmla="*/ 3738143 h 4138222"/>
              <a:gd name="connsiteX6" fmla="*/ 199962 w 4367095"/>
              <a:gd name="connsiteY6" fmla="*/ 2965662 h 4138222"/>
              <a:gd name="connsiteX7" fmla="*/ 54504 w 4367095"/>
              <a:gd name="connsiteY7" fmla="*/ 1485818 h 4138222"/>
              <a:gd name="connsiteX8" fmla="*/ 892266 w 4367095"/>
              <a:gd name="connsiteY8" fmla="*/ 606258 h 4138222"/>
              <a:gd name="connsiteX9" fmla="*/ 810336 w 4367095"/>
              <a:gd name="connsiteY9" fmla="*/ 0 h 4138222"/>
              <a:gd name="connsiteX0" fmla="*/ 814639 w 4371398"/>
              <a:gd name="connsiteY0" fmla="*/ 0 h 4138224"/>
              <a:gd name="connsiteX1" fmla="*/ 1452606 w 4371398"/>
              <a:gd name="connsiteY1" fmla="*/ 574434 h 4138224"/>
              <a:gd name="connsiteX2" fmla="*/ 4013632 w 4371398"/>
              <a:gd name="connsiteY2" fmla="*/ 1032218 h 4138224"/>
              <a:gd name="connsiteX3" fmla="*/ 4206798 w 4371398"/>
              <a:gd name="connsiteY3" fmla="*/ 3259401 h 4138224"/>
              <a:gd name="connsiteX4" fmla="*/ 3151110 w 4371398"/>
              <a:gd name="connsiteY4" fmla="*/ 4124957 h 4138224"/>
              <a:gd name="connsiteX5" fmla="*/ 917392 w 4371398"/>
              <a:gd name="connsiteY5" fmla="*/ 3738143 h 4138224"/>
              <a:gd name="connsiteX6" fmla="*/ 184820 w 4371398"/>
              <a:gd name="connsiteY6" fmla="*/ 2971263 h 4138224"/>
              <a:gd name="connsiteX7" fmla="*/ 58807 w 4371398"/>
              <a:gd name="connsiteY7" fmla="*/ 1485818 h 4138224"/>
              <a:gd name="connsiteX8" fmla="*/ 896569 w 4371398"/>
              <a:gd name="connsiteY8" fmla="*/ 606258 h 4138224"/>
              <a:gd name="connsiteX9" fmla="*/ 814639 w 4371398"/>
              <a:gd name="connsiteY9" fmla="*/ 0 h 4138224"/>
              <a:gd name="connsiteX0" fmla="*/ 824982 w 4381741"/>
              <a:gd name="connsiteY0" fmla="*/ 0 h 4138222"/>
              <a:gd name="connsiteX1" fmla="*/ 1462949 w 4381741"/>
              <a:gd name="connsiteY1" fmla="*/ 574434 h 4138222"/>
              <a:gd name="connsiteX2" fmla="*/ 4023975 w 4381741"/>
              <a:gd name="connsiteY2" fmla="*/ 1032218 h 4138222"/>
              <a:gd name="connsiteX3" fmla="*/ 4217141 w 4381741"/>
              <a:gd name="connsiteY3" fmla="*/ 3259401 h 4138222"/>
              <a:gd name="connsiteX4" fmla="*/ 3161453 w 4381741"/>
              <a:gd name="connsiteY4" fmla="*/ 4124957 h 4138222"/>
              <a:gd name="connsiteX5" fmla="*/ 927735 w 4381741"/>
              <a:gd name="connsiteY5" fmla="*/ 3738143 h 4138222"/>
              <a:gd name="connsiteX6" fmla="*/ 195163 w 4381741"/>
              <a:gd name="connsiteY6" fmla="*/ 2971263 h 4138222"/>
              <a:gd name="connsiteX7" fmla="*/ 69150 w 4381741"/>
              <a:gd name="connsiteY7" fmla="*/ 1485818 h 4138222"/>
              <a:gd name="connsiteX8" fmla="*/ 906912 w 4381741"/>
              <a:gd name="connsiteY8" fmla="*/ 606258 h 4138222"/>
              <a:gd name="connsiteX9" fmla="*/ 824982 w 4381741"/>
              <a:gd name="connsiteY9" fmla="*/ 0 h 4138222"/>
              <a:gd name="connsiteX0" fmla="*/ 824982 w 4385632"/>
              <a:gd name="connsiteY0" fmla="*/ 0 h 4138224"/>
              <a:gd name="connsiteX1" fmla="*/ 1462949 w 4385632"/>
              <a:gd name="connsiteY1" fmla="*/ 574434 h 4138224"/>
              <a:gd name="connsiteX2" fmla="*/ 4023975 w 4385632"/>
              <a:gd name="connsiteY2" fmla="*/ 1032218 h 4138224"/>
              <a:gd name="connsiteX3" fmla="*/ 4217141 w 4385632"/>
              <a:gd name="connsiteY3" fmla="*/ 3259401 h 4138224"/>
              <a:gd name="connsiteX4" fmla="*/ 3161453 w 4385632"/>
              <a:gd name="connsiteY4" fmla="*/ 4124957 h 4138224"/>
              <a:gd name="connsiteX5" fmla="*/ 927735 w 4385632"/>
              <a:gd name="connsiteY5" fmla="*/ 3738143 h 4138224"/>
              <a:gd name="connsiteX6" fmla="*/ 195163 w 4385632"/>
              <a:gd name="connsiteY6" fmla="*/ 2971263 h 4138224"/>
              <a:gd name="connsiteX7" fmla="*/ 69150 w 4385632"/>
              <a:gd name="connsiteY7" fmla="*/ 1485818 h 4138224"/>
              <a:gd name="connsiteX8" fmla="*/ 906912 w 4385632"/>
              <a:gd name="connsiteY8" fmla="*/ 606258 h 4138224"/>
              <a:gd name="connsiteX9" fmla="*/ 824982 w 4385632"/>
              <a:gd name="connsiteY9" fmla="*/ 0 h 4138224"/>
              <a:gd name="connsiteX0" fmla="*/ 832223 w 4392873"/>
              <a:gd name="connsiteY0" fmla="*/ 0 h 4138222"/>
              <a:gd name="connsiteX1" fmla="*/ 1470190 w 4392873"/>
              <a:gd name="connsiteY1" fmla="*/ 574434 h 4138222"/>
              <a:gd name="connsiteX2" fmla="*/ 4031216 w 4392873"/>
              <a:gd name="connsiteY2" fmla="*/ 1032218 h 4138222"/>
              <a:gd name="connsiteX3" fmla="*/ 4224382 w 4392873"/>
              <a:gd name="connsiteY3" fmla="*/ 3259401 h 4138222"/>
              <a:gd name="connsiteX4" fmla="*/ 3168694 w 4392873"/>
              <a:gd name="connsiteY4" fmla="*/ 4124957 h 4138222"/>
              <a:gd name="connsiteX5" fmla="*/ 934976 w 4392873"/>
              <a:gd name="connsiteY5" fmla="*/ 3738143 h 4138222"/>
              <a:gd name="connsiteX6" fmla="*/ 179579 w 4392873"/>
              <a:gd name="connsiteY6" fmla="*/ 3046439 h 4138222"/>
              <a:gd name="connsiteX7" fmla="*/ 76391 w 4392873"/>
              <a:gd name="connsiteY7" fmla="*/ 1485818 h 4138222"/>
              <a:gd name="connsiteX8" fmla="*/ 914153 w 4392873"/>
              <a:gd name="connsiteY8" fmla="*/ 606258 h 4138222"/>
              <a:gd name="connsiteX9" fmla="*/ 832223 w 4392873"/>
              <a:gd name="connsiteY9" fmla="*/ 0 h 4138222"/>
              <a:gd name="connsiteX0" fmla="*/ 823971 w 4384621"/>
              <a:gd name="connsiteY0" fmla="*/ 0 h 4138224"/>
              <a:gd name="connsiteX1" fmla="*/ 1461938 w 4384621"/>
              <a:gd name="connsiteY1" fmla="*/ 574434 h 4138224"/>
              <a:gd name="connsiteX2" fmla="*/ 4022964 w 4384621"/>
              <a:gd name="connsiteY2" fmla="*/ 1032218 h 4138224"/>
              <a:gd name="connsiteX3" fmla="*/ 4216130 w 4384621"/>
              <a:gd name="connsiteY3" fmla="*/ 3259401 h 4138224"/>
              <a:gd name="connsiteX4" fmla="*/ 3160442 w 4384621"/>
              <a:gd name="connsiteY4" fmla="*/ 4124957 h 4138224"/>
              <a:gd name="connsiteX5" fmla="*/ 926724 w 4384621"/>
              <a:gd name="connsiteY5" fmla="*/ 3738143 h 4138224"/>
              <a:gd name="connsiteX6" fmla="*/ 171327 w 4384621"/>
              <a:gd name="connsiteY6" fmla="*/ 3046439 h 4138224"/>
              <a:gd name="connsiteX7" fmla="*/ 68139 w 4384621"/>
              <a:gd name="connsiteY7" fmla="*/ 1485818 h 4138224"/>
              <a:gd name="connsiteX8" fmla="*/ 905901 w 4384621"/>
              <a:gd name="connsiteY8" fmla="*/ 606258 h 4138224"/>
              <a:gd name="connsiteX9" fmla="*/ 823971 w 4384621"/>
              <a:gd name="connsiteY9" fmla="*/ 0 h 4138224"/>
              <a:gd name="connsiteX0" fmla="*/ 806189 w 4366839"/>
              <a:gd name="connsiteY0" fmla="*/ 0 h 4138222"/>
              <a:gd name="connsiteX1" fmla="*/ 1444156 w 4366839"/>
              <a:gd name="connsiteY1" fmla="*/ 574434 h 4138222"/>
              <a:gd name="connsiteX2" fmla="*/ 4005182 w 4366839"/>
              <a:gd name="connsiteY2" fmla="*/ 1032218 h 4138222"/>
              <a:gd name="connsiteX3" fmla="*/ 4198348 w 4366839"/>
              <a:gd name="connsiteY3" fmla="*/ 3259401 h 4138222"/>
              <a:gd name="connsiteX4" fmla="*/ 3142660 w 4366839"/>
              <a:gd name="connsiteY4" fmla="*/ 4124957 h 4138222"/>
              <a:gd name="connsiteX5" fmla="*/ 908942 w 4366839"/>
              <a:gd name="connsiteY5" fmla="*/ 3738143 h 4138222"/>
              <a:gd name="connsiteX6" fmla="*/ 153545 w 4366839"/>
              <a:gd name="connsiteY6" fmla="*/ 3046439 h 4138222"/>
              <a:gd name="connsiteX7" fmla="*/ 50357 w 4366839"/>
              <a:gd name="connsiteY7" fmla="*/ 1485818 h 4138222"/>
              <a:gd name="connsiteX8" fmla="*/ 888119 w 4366839"/>
              <a:gd name="connsiteY8" fmla="*/ 606258 h 4138222"/>
              <a:gd name="connsiteX9" fmla="*/ 806189 w 4366839"/>
              <a:gd name="connsiteY9" fmla="*/ 0 h 4138222"/>
              <a:gd name="connsiteX0" fmla="*/ 806189 w 4366839"/>
              <a:gd name="connsiteY0" fmla="*/ 0 h 4138224"/>
              <a:gd name="connsiteX1" fmla="*/ 1444156 w 4366839"/>
              <a:gd name="connsiteY1" fmla="*/ 574434 h 4138224"/>
              <a:gd name="connsiteX2" fmla="*/ 4005182 w 4366839"/>
              <a:gd name="connsiteY2" fmla="*/ 1032218 h 4138224"/>
              <a:gd name="connsiteX3" fmla="*/ 4198348 w 4366839"/>
              <a:gd name="connsiteY3" fmla="*/ 3259401 h 4138224"/>
              <a:gd name="connsiteX4" fmla="*/ 3142660 w 4366839"/>
              <a:gd name="connsiteY4" fmla="*/ 4124957 h 4138224"/>
              <a:gd name="connsiteX5" fmla="*/ 908942 w 4366839"/>
              <a:gd name="connsiteY5" fmla="*/ 3738143 h 4138224"/>
              <a:gd name="connsiteX6" fmla="*/ 153545 w 4366839"/>
              <a:gd name="connsiteY6" fmla="*/ 3046439 h 4138224"/>
              <a:gd name="connsiteX7" fmla="*/ 50357 w 4366839"/>
              <a:gd name="connsiteY7" fmla="*/ 1485818 h 4138224"/>
              <a:gd name="connsiteX8" fmla="*/ 888119 w 4366839"/>
              <a:gd name="connsiteY8" fmla="*/ 606258 h 4138224"/>
              <a:gd name="connsiteX9" fmla="*/ 806189 w 4366839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104082 w 4317376"/>
              <a:gd name="connsiteY6" fmla="*/ 3046439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224"/>
              <a:gd name="connsiteX1" fmla="*/ 1394693 w 4317376"/>
              <a:gd name="connsiteY1" fmla="*/ 574434 h 4138224"/>
              <a:gd name="connsiteX2" fmla="*/ 3955719 w 4317376"/>
              <a:gd name="connsiteY2" fmla="*/ 1032218 h 4138224"/>
              <a:gd name="connsiteX3" fmla="*/ 4148885 w 4317376"/>
              <a:gd name="connsiteY3" fmla="*/ 3259401 h 4138224"/>
              <a:gd name="connsiteX4" fmla="*/ 3093197 w 4317376"/>
              <a:gd name="connsiteY4" fmla="*/ 4124957 h 4138224"/>
              <a:gd name="connsiteX5" fmla="*/ 859479 w 4317376"/>
              <a:gd name="connsiteY5" fmla="*/ 3738143 h 4138224"/>
              <a:gd name="connsiteX6" fmla="*/ 219159 w 4317376"/>
              <a:gd name="connsiteY6" fmla="*/ 3144044 h 4138224"/>
              <a:gd name="connsiteX7" fmla="*/ 894 w 4317376"/>
              <a:gd name="connsiteY7" fmla="*/ 1485818 h 4138224"/>
              <a:gd name="connsiteX8" fmla="*/ 838656 w 4317376"/>
              <a:gd name="connsiteY8" fmla="*/ 606258 h 4138224"/>
              <a:gd name="connsiteX9" fmla="*/ 756726 w 4317376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232580 w 4317376"/>
              <a:gd name="connsiteY6" fmla="*/ 3163758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706 w 4324356"/>
              <a:gd name="connsiteY0" fmla="*/ 0 h 4138731"/>
              <a:gd name="connsiteX1" fmla="*/ 1401673 w 4324356"/>
              <a:gd name="connsiteY1" fmla="*/ 574434 h 4138731"/>
              <a:gd name="connsiteX2" fmla="*/ 3962699 w 4324356"/>
              <a:gd name="connsiteY2" fmla="*/ 1032218 h 4138731"/>
              <a:gd name="connsiteX3" fmla="*/ 4155865 w 4324356"/>
              <a:gd name="connsiteY3" fmla="*/ 3259401 h 4138731"/>
              <a:gd name="connsiteX4" fmla="*/ 3100177 w 4324356"/>
              <a:gd name="connsiteY4" fmla="*/ 4124957 h 4138731"/>
              <a:gd name="connsiteX5" fmla="*/ 904502 w 4324356"/>
              <a:gd name="connsiteY5" fmla="*/ 3744330 h 4138731"/>
              <a:gd name="connsiteX6" fmla="*/ 239560 w 4324356"/>
              <a:gd name="connsiteY6" fmla="*/ 3163758 h 4138731"/>
              <a:gd name="connsiteX7" fmla="*/ 1004 w 4324356"/>
              <a:gd name="connsiteY7" fmla="*/ 1528534 h 4138731"/>
              <a:gd name="connsiteX8" fmla="*/ 845636 w 4324356"/>
              <a:gd name="connsiteY8" fmla="*/ 606258 h 4138731"/>
              <a:gd name="connsiteX9" fmla="*/ 763706 w 4324356"/>
              <a:gd name="connsiteY9" fmla="*/ 0 h 4138731"/>
              <a:gd name="connsiteX0" fmla="*/ 763710 w 4324360"/>
              <a:gd name="connsiteY0" fmla="*/ 0 h 4138731"/>
              <a:gd name="connsiteX1" fmla="*/ 1401677 w 4324360"/>
              <a:gd name="connsiteY1" fmla="*/ 574434 h 4138731"/>
              <a:gd name="connsiteX2" fmla="*/ 3962703 w 4324360"/>
              <a:gd name="connsiteY2" fmla="*/ 1032218 h 4138731"/>
              <a:gd name="connsiteX3" fmla="*/ 4155869 w 4324360"/>
              <a:gd name="connsiteY3" fmla="*/ 3259401 h 4138731"/>
              <a:gd name="connsiteX4" fmla="*/ 3100181 w 4324360"/>
              <a:gd name="connsiteY4" fmla="*/ 4124957 h 4138731"/>
              <a:gd name="connsiteX5" fmla="*/ 904506 w 4324360"/>
              <a:gd name="connsiteY5" fmla="*/ 3744330 h 4138731"/>
              <a:gd name="connsiteX6" fmla="*/ 239564 w 4324360"/>
              <a:gd name="connsiteY6" fmla="*/ 3163758 h 4138731"/>
              <a:gd name="connsiteX7" fmla="*/ 1008 w 4324360"/>
              <a:gd name="connsiteY7" fmla="*/ 1528534 h 4138731"/>
              <a:gd name="connsiteX8" fmla="*/ 845640 w 4324360"/>
              <a:gd name="connsiteY8" fmla="*/ 606258 h 4138731"/>
              <a:gd name="connsiteX9" fmla="*/ 763710 w 4324360"/>
              <a:gd name="connsiteY9" fmla="*/ 0 h 413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24360" h="4138731">
                <a:moveTo>
                  <a:pt x="763710" y="0"/>
                </a:moveTo>
                <a:cubicBezTo>
                  <a:pt x="835632" y="58905"/>
                  <a:pt x="1258100" y="357725"/>
                  <a:pt x="1401677" y="574434"/>
                </a:cubicBezTo>
                <a:cubicBezTo>
                  <a:pt x="1557398" y="585526"/>
                  <a:pt x="3503671" y="584724"/>
                  <a:pt x="3962703" y="1032218"/>
                </a:cubicBezTo>
                <a:cubicBezTo>
                  <a:pt x="4421735" y="1479712"/>
                  <a:pt x="4393755" y="2068459"/>
                  <a:pt x="4155869" y="3259401"/>
                </a:cubicBezTo>
                <a:cubicBezTo>
                  <a:pt x="4006903" y="3825365"/>
                  <a:pt x="3642075" y="4044135"/>
                  <a:pt x="3100181" y="4124957"/>
                </a:cubicBezTo>
                <a:cubicBezTo>
                  <a:pt x="2558287" y="4205779"/>
                  <a:pt x="1639845" y="3911670"/>
                  <a:pt x="904506" y="3744330"/>
                </a:cubicBezTo>
                <a:cubicBezTo>
                  <a:pt x="600271" y="3642054"/>
                  <a:pt x="464613" y="3557214"/>
                  <a:pt x="239564" y="3163758"/>
                </a:cubicBezTo>
                <a:cubicBezTo>
                  <a:pt x="75461" y="2876879"/>
                  <a:pt x="40807" y="2193725"/>
                  <a:pt x="1008" y="1528534"/>
                </a:cubicBezTo>
                <a:cubicBezTo>
                  <a:pt x="-24451" y="805482"/>
                  <a:pt x="437089" y="647961"/>
                  <a:pt x="845640" y="606258"/>
                </a:cubicBezTo>
                <a:cubicBezTo>
                  <a:pt x="845640" y="606258"/>
                  <a:pt x="854014" y="343114"/>
                  <a:pt x="76371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0535DD-691A-2630-D368-CAB959346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6998" y="618510"/>
            <a:ext cx="3397611" cy="1256326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dirty="0"/>
              <a:t>Countries, languages ​​and landmarks</a:t>
            </a:r>
            <a:endParaRPr lang="en-BG" sz="27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BF8AE-1318-4240-B3C3-A276ADFA5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4884" flipH="1">
            <a:off x="5612130" y="-2961"/>
            <a:ext cx="3856838" cy="2114365"/>
          </a:xfrm>
          <a:custGeom>
            <a:avLst/>
            <a:gdLst>
              <a:gd name="connsiteX0" fmla="*/ 986774 w 5065355"/>
              <a:gd name="connsiteY0" fmla="*/ 0 h 3864077"/>
              <a:gd name="connsiteX1" fmla="*/ 1598492 w 5065355"/>
              <a:gd name="connsiteY1" fmla="*/ 571743 h 3864077"/>
              <a:gd name="connsiteX2" fmla="*/ 4623587 w 5065355"/>
              <a:gd name="connsiteY2" fmla="*/ 815032 h 3864077"/>
              <a:gd name="connsiteX3" fmla="*/ 5045794 w 5065355"/>
              <a:gd name="connsiteY3" fmla="*/ 2583837 h 3864077"/>
              <a:gd name="connsiteX4" fmla="*/ 5065097 w 5065355"/>
              <a:gd name="connsiteY4" fmla="*/ 3007422 h 3864077"/>
              <a:gd name="connsiteX5" fmla="*/ 5064540 w 5065355"/>
              <a:gd name="connsiteY5" fmla="*/ 3083457 h 3864077"/>
              <a:gd name="connsiteX6" fmla="*/ 5065355 w 5065355"/>
              <a:gd name="connsiteY6" fmla="*/ 3093208 h 3864077"/>
              <a:gd name="connsiteX7" fmla="*/ 5059336 w 5065355"/>
              <a:gd name="connsiteY7" fmla="*/ 3165214 h 3864077"/>
              <a:gd name="connsiteX8" fmla="*/ 5058896 w 5065355"/>
              <a:gd name="connsiteY8" fmla="*/ 3171406 h 3864077"/>
              <a:gd name="connsiteX9" fmla="*/ 5058773 w 5065355"/>
              <a:gd name="connsiteY9" fmla="*/ 3171941 h 3864077"/>
              <a:gd name="connsiteX10" fmla="*/ 5057188 w 5065355"/>
              <a:gd name="connsiteY10" fmla="*/ 3190910 h 3864077"/>
              <a:gd name="connsiteX11" fmla="*/ 5033762 w 5065355"/>
              <a:gd name="connsiteY11" fmla="*/ 3281910 h 3864077"/>
              <a:gd name="connsiteX12" fmla="*/ 5033487 w 5065355"/>
              <a:gd name="connsiteY12" fmla="*/ 3282522 h 3864077"/>
              <a:gd name="connsiteX13" fmla="*/ 5027369 w 5065355"/>
              <a:gd name="connsiteY13" fmla="*/ 3309275 h 3864077"/>
              <a:gd name="connsiteX14" fmla="*/ 4908386 w 5065355"/>
              <a:gd name="connsiteY14" fmla="*/ 3476562 h 3864077"/>
              <a:gd name="connsiteX15" fmla="*/ 4902444 w 5065355"/>
              <a:gd name="connsiteY15" fmla="*/ 3480940 h 3864077"/>
              <a:gd name="connsiteX16" fmla="*/ 4888108 w 5065355"/>
              <a:gd name="connsiteY16" fmla="*/ 3495204 h 3864077"/>
              <a:gd name="connsiteX17" fmla="*/ 4819819 w 5065355"/>
              <a:gd name="connsiteY17" fmla="*/ 3539901 h 3864077"/>
              <a:gd name="connsiteX18" fmla="*/ 4806748 w 5065355"/>
              <a:gd name="connsiteY18" fmla="*/ 3544794 h 3864077"/>
              <a:gd name="connsiteX19" fmla="*/ 4765129 w 5065355"/>
              <a:gd name="connsiteY19" fmla="*/ 3568040 h 3864077"/>
              <a:gd name="connsiteX20" fmla="*/ 4426673 w 5065355"/>
              <a:gd name="connsiteY20" fmla="*/ 3685984 h 3864077"/>
              <a:gd name="connsiteX21" fmla="*/ 534075 w 5065355"/>
              <a:gd name="connsiteY21" fmla="*/ 3761757 h 3864077"/>
              <a:gd name="connsiteX22" fmla="*/ 451805 w 5065355"/>
              <a:gd name="connsiteY22" fmla="*/ 3738960 h 3864077"/>
              <a:gd name="connsiteX23" fmla="*/ 417467 w 5065355"/>
              <a:gd name="connsiteY23" fmla="*/ 3743134 h 3864077"/>
              <a:gd name="connsiteX24" fmla="*/ 47039 w 5065355"/>
              <a:gd name="connsiteY24" fmla="*/ 3447046 h 3864077"/>
              <a:gd name="connsiteX25" fmla="*/ 38763 w 5065355"/>
              <a:gd name="connsiteY25" fmla="*/ 3414896 h 3864077"/>
              <a:gd name="connsiteX26" fmla="*/ 28376 w 5065355"/>
              <a:gd name="connsiteY26" fmla="*/ 3388641 h 3864077"/>
              <a:gd name="connsiteX27" fmla="*/ 14642 w 5065355"/>
              <a:gd name="connsiteY27" fmla="*/ 2681940 h 3864077"/>
              <a:gd name="connsiteX28" fmla="*/ 141525 w 5065355"/>
              <a:gd name="connsiteY28" fmla="*/ 1290513 h 3864077"/>
              <a:gd name="connsiteX29" fmla="*/ 968842 w 5065355"/>
              <a:gd name="connsiteY29" fmla="*/ 590018 h 3864077"/>
              <a:gd name="connsiteX30" fmla="*/ 986774 w 5065355"/>
              <a:gd name="connsiteY30" fmla="*/ 0 h 3864077"/>
              <a:gd name="connsiteX0" fmla="*/ 986774 w 5065355"/>
              <a:gd name="connsiteY0" fmla="*/ 0 h 3852421"/>
              <a:gd name="connsiteX1" fmla="*/ 1598492 w 5065355"/>
              <a:gd name="connsiteY1" fmla="*/ 571743 h 3852421"/>
              <a:gd name="connsiteX2" fmla="*/ 4623587 w 5065355"/>
              <a:gd name="connsiteY2" fmla="*/ 815032 h 3852421"/>
              <a:gd name="connsiteX3" fmla="*/ 5045794 w 5065355"/>
              <a:gd name="connsiteY3" fmla="*/ 2583837 h 3852421"/>
              <a:gd name="connsiteX4" fmla="*/ 5065097 w 5065355"/>
              <a:gd name="connsiteY4" fmla="*/ 3007422 h 3852421"/>
              <a:gd name="connsiteX5" fmla="*/ 5064540 w 5065355"/>
              <a:gd name="connsiteY5" fmla="*/ 3083457 h 3852421"/>
              <a:gd name="connsiteX6" fmla="*/ 5065355 w 5065355"/>
              <a:gd name="connsiteY6" fmla="*/ 3093208 h 3852421"/>
              <a:gd name="connsiteX7" fmla="*/ 5059336 w 5065355"/>
              <a:gd name="connsiteY7" fmla="*/ 3165214 h 3852421"/>
              <a:gd name="connsiteX8" fmla="*/ 5058896 w 5065355"/>
              <a:gd name="connsiteY8" fmla="*/ 3171406 h 3852421"/>
              <a:gd name="connsiteX9" fmla="*/ 5058773 w 5065355"/>
              <a:gd name="connsiteY9" fmla="*/ 3171941 h 3852421"/>
              <a:gd name="connsiteX10" fmla="*/ 5057188 w 5065355"/>
              <a:gd name="connsiteY10" fmla="*/ 3190910 h 3852421"/>
              <a:gd name="connsiteX11" fmla="*/ 5033762 w 5065355"/>
              <a:gd name="connsiteY11" fmla="*/ 3281910 h 3852421"/>
              <a:gd name="connsiteX12" fmla="*/ 5033487 w 5065355"/>
              <a:gd name="connsiteY12" fmla="*/ 3282522 h 3852421"/>
              <a:gd name="connsiteX13" fmla="*/ 5027369 w 5065355"/>
              <a:gd name="connsiteY13" fmla="*/ 3309275 h 3852421"/>
              <a:gd name="connsiteX14" fmla="*/ 4908386 w 5065355"/>
              <a:gd name="connsiteY14" fmla="*/ 3476562 h 3852421"/>
              <a:gd name="connsiteX15" fmla="*/ 4902444 w 5065355"/>
              <a:gd name="connsiteY15" fmla="*/ 3480940 h 3852421"/>
              <a:gd name="connsiteX16" fmla="*/ 4888108 w 5065355"/>
              <a:gd name="connsiteY16" fmla="*/ 3495204 h 3852421"/>
              <a:gd name="connsiteX17" fmla="*/ 4819819 w 5065355"/>
              <a:gd name="connsiteY17" fmla="*/ 3539901 h 3852421"/>
              <a:gd name="connsiteX18" fmla="*/ 4806748 w 5065355"/>
              <a:gd name="connsiteY18" fmla="*/ 3544794 h 3852421"/>
              <a:gd name="connsiteX19" fmla="*/ 4765129 w 5065355"/>
              <a:gd name="connsiteY19" fmla="*/ 3568040 h 3852421"/>
              <a:gd name="connsiteX20" fmla="*/ 4426673 w 5065355"/>
              <a:gd name="connsiteY20" fmla="*/ 3685984 h 3852421"/>
              <a:gd name="connsiteX21" fmla="*/ 904564 w 5065355"/>
              <a:gd name="connsiteY21" fmla="*/ 3793288 h 3852421"/>
              <a:gd name="connsiteX22" fmla="*/ 451805 w 5065355"/>
              <a:gd name="connsiteY22" fmla="*/ 3738960 h 3852421"/>
              <a:gd name="connsiteX23" fmla="*/ 417467 w 5065355"/>
              <a:gd name="connsiteY23" fmla="*/ 3743134 h 3852421"/>
              <a:gd name="connsiteX24" fmla="*/ 47039 w 5065355"/>
              <a:gd name="connsiteY24" fmla="*/ 3447046 h 3852421"/>
              <a:gd name="connsiteX25" fmla="*/ 38763 w 5065355"/>
              <a:gd name="connsiteY25" fmla="*/ 3414896 h 3852421"/>
              <a:gd name="connsiteX26" fmla="*/ 28376 w 5065355"/>
              <a:gd name="connsiteY26" fmla="*/ 3388641 h 3852421"/>
              <a:gd name="connsiteX27" fmla="*/ 14642 w 5065355"/>
              <a:gd name="connsiteY27" fmla="*/ 2681940 h 3852421"/>
              <a:gd name="connsiteX28" fmla="*/ 141525 w 5065355"/>
              <a:gd name="connsiteY28" fmla="*/ 1290513 h 3852421"/>
              <a:gd name="connsiteX29" fmla="*/ 968842 w 5065355"/>
              <a:gd name="connsiteY29" fmla="*/ 590018 h 3852421"/>
              <a:gd name="connsiteX30" fmla="*/ 986774 w 5065355"/>
              <a:gd name="connsiteY30" fmla="*/ 0 h 3852421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229604 w 5065355"/>
              <a:gd name="connsiteY19" fmla="*/ 3851522 h 3899315"/>
              <a:gd name="connsiteX20" fmla="*/ 904564 w 5065355"/>
              <a:gd name="connsiteY20" fmla="*/ 3793288 h 3899315"/>
              <a:gd name="connsiteX21" fmla="*/ 451805 w 5065355"/>
              <a:gd name="connsiteY21" fmla="*/ 3738960 h 3899315"/>
              <a:gd name="connsiteX22" fmla="*/ 417467 w 5065355"/>
              <a:gd name="connsiteY22" fmla="*/ 3743134 h 3899315"/>
              <a:gd name="connsiteX23" fmla="*/ 47039 w 5065355"/>
              <a:gd name="connsiteY23" fmla="*/ 3447046 h 3899315"/>
              <a:gd name="connsiteX24" fmla="*/ 38763 w 5065355"/>
              <a:gd name="connsiteY24" fmla="*/ 3414896 h 3899315"/>
              <a:gd name="connsiteX25" fmla="*/ 28376 w 5065355"/>
              <a:gd name="connsiteY25" fmla="*/ 3388641 h 3899315"/>
              <a:gd name="connsiteX26" fmla="*/ 14642 w 5065355"/>
              <a:gd name="connsiteY26" fmla="*/ 2681940 h 3899315"/>
              <a:gd name="connsiteX27" fmla="*/ 141525 w 5065355"/>
              <a:gd name="connsiteY27" fmla="*/ 1290513 h 3899315"/>
              <a:gd name="connsiteX28" fmla="*/ 968842 w 5065355"/>
              <a:gd name="connsiteY28" fmla="*/ 590018 h 3899315"/>
              <a:gd name="connsiteX29" fmla="*/ 986774 w 5065355"/>
              <a:gd name="connsiteY29" fmla="*/ 0 h 3899315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88108 w 5065355"/>
              <a:gd name="connsiteY16" fmla="*/ 3495204 h 3885853"/>
              <a:gd name="connsiteX17" fmla="*/ 4819819 w 5065355"/>
              <a:gd name="connsiteY17" fmla="*/ 3539901 h 3885853"/>
              <a:gd name="connsiteX18" fmla="*/ 4735804 w 5065355"/>
              <a:gd name="connsiteY18" fmla="*/ 3804925 h 3885853"/>
              <a:gd name="connsiteX19" fmla="*/ 4229604 w 5065355"/>
              <a:gd name="connsiteY19" fmla="*/ 3851522 h 3885853"/>
              <a:gd name="connsiteX20" fmla="*/ 904564 w 5065355"/>
              <a:gd name="connsiteY20" fmla="*/ 3793288 h 3885853"/>
              <a:gd name="connsiteX21" fmla="*/ 451805 w 5065355"/>
              <a:gd name="connsiteY21" fmla="*/ 3738960 h 3885853"/>
              <a:gd name="connsiteX22" fmla="*/ 417467 w 5065355"/>
              <a:gd name="connsiteY22" fmla="*/ 3743134 h 3885853"/>
              <a:gd name="connsiteX23" fmla="*/ 47039 w 5065355"/>
              <a:gd name="connsiteY23" fmla="*/ 3447046 h 3885853"/>
              <a:gd name="connsiteX24" fmla="*/ 38763 w 5065355"/>
              <a:gd name="connsiteY24" fmla="*/ 3414896 h 3885853"/>
              <a:gd name="connsiteX25" fmla="*/ 28376 w 5065355"/>
              <a:gd name="connsiteY25" fmla="*/ 3388641 h 3885853"/>
              <a:gd name="connsiteX26" fmla="*/ 14642 w 5065355"/>
              <a:gd name="connsiteY26" fmla="*/ 2681940 h 3885853"/>
              <a:gd name="connsiteX27" fmla="*/ 141525 w 5065355"/>
              <a:gd name="connsiteY27" fmla="*/ 1290513 h 3885853"/>
              <a:gd name="connsiteX28" fmla="*/ 968842 w 5065355"/>
              <a:gd name="connsiteY28" fmla="*/ 590018 h 3885853"/>
              <a:gd name="connsiteX29" fmla="*/ 986774 w 5065355"/>
              <a:gd name="connsiteY29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19819 w 5065355"/>
              <a:gd name="connsiteY16" fmla="*/ 3539901 h 3885853"/>
              <a:gd name="connsiteX17" fmla="*/ 4735804 w 5065355"/>
              <a:gd name="connsiteY17" fmla="*/ 3804925 h 3885853"/>
              <a:gd name="connsiteX18" fmla="*/ 4229604 w 5065355"/>
              <a:gd name="connsiteY18" fmla="*/ 3851522 h 3885853"/>
              <a:gd name="connsiteX19" fmla="*/ 904564 w 5065355"/>
              <a:gd name="connsiteY19" fmla="*/ 3793288 h 3885853"/>
              <a:gd name="connsiteX20" fmla="*/ 451805 w 5065355"/>
              <a:gd name="connsiteY20" fmla="*/ 3738960 h 3885853"/>
              <a:gd name="connsiteX21" fmla="*/ 417467 w 5065355"/>
              <a:gd name="connsiteY21" fmla="*/ 3743134 h 3885853"/>
              <a:gd name="connsiteX22" fmla="*/ 47039 w 5065355"/>
              <a:gd name="connsiteY22" fmla="*/ 3447046 h 3885853"/>
              <a:gd name="connsiteX23" fmla="*/ 38763 w 5065355"/>
              <a:gd name="connsiteY23" fmla="*/ 3414896 h 3885853"/>
              <a:gd name="connsiteX24" fmla="*/ 28376 w 5065355"/>
              <a:gd name="connsiteY24" fmla="*/ 3388641 h 3885853"/>
              <a:gd name="connsiteX25" fmla="*/ 14642 w 5065355"/>
              <a:gd name="connsiteY25" fmla="*/ 2681940 h 3885853"/>
              <a:gd name="connsiteX26" fmla="*/ 141525 w 5065355"/>
              <a:gd name="connsiteY26" fmla="*/ 1290513 h 3885853"/>
              <a:gd name="connsiteX27" fmla="*/ 968842 w 5065355"/>
              <a:gd name="connsiteY27" fmla="*/ 590018 h 3885853"/>
              <a:gd name="connsiteX28" fmla="*/ 986774 w 5065355"/>
              <a:gd name="connsiteY28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4908386 w 5065355"/>
              <a:gd name="connsiteY13" fmla="*/ 3476562 h 3885853"/>
              <a:gd name="connsiteX14" fmla="*/ 4902444 w 5065355"/>
              <a:gd name="connsiteY14" fmla="*/ 3480940 h 3885853"/>
              <a:gd name="connsiteX15" fmla="*/ 4819819 w 5065355"/>
              <a:gd name="connsiteY15" fmla="*/ 3539901 h 3885853"/>
              <a:gd name="connsiteX16" fmla="*/ 4735804 w 5065355"/>
              <a:gd name="connsiteY16" fmla="*/ 3804925 h 3885853"/>
              <a:gd name="connsiteX17" fmla="*/ 4229604 w 5065355"/>
              <a:gd name="connsiteY17" fmla="*/ 3851522 h 3885853"/>
              <a:gd name="connsiteX18" fmla="*/ 904564 w 5065355"/>
              <a:gd name="connsiteY18" fmla="*/ 3793288 h 3885853"/>
              <a:gd name="connsiteX19" fmla="*/ 451805 w 5065355"/>
              <a:gd name="connsiteY19" fmla="*/ 3738960 h 3885853"/>
              <a:gd name="connsiteX20" fmla="*/ 417467 w 5065355"/>
              <a:gd name="connsiteY20" fmla="*/ 3743134 h 3885853"/>
              <a:gd name="connsiteX21" fmla="*/ 47039 w 5065355"/>
              <a:gd name="connsiteY21" fmla="*/ 3447046 h 3885853"/>
              <a:gd name="connsiteX22" fmla="*/ 38763 w 5065355"/>
              <a:gd name="connsiteY22" fmla="*/ 3414896 h 3885853"/>
              <a:gd name="connsiteX23" fmla="*/ 28376 w 5065355"/>
              <a:gd name="connsiteY23" fmla="*/ 3388641 h 3885853"/>
              <a:gd name="connsiteX24" fmla="*/ 14642 w 5065355"/>
              <a:gd name="connsiteY24" fmla="*/ 2681940 h 3885853"/>
              <a:gd name="connsiteX25" fmla="*/ 141525 w 5065355"/>
              <a:gd name="connsiteY25" fmla="*/ 1290513 h 3885853"/>
              <a:gd name="connsiteX26" fmla="*/ 968842 w 5065355"/>
              <a:gd name="connsiteY26" fmla="*/ 590018 h 3885853"/>
              <a:gd name="connsiteX27" fmla="*/ 986774 w 5065355"/>
              <a:gd name="connsiteY27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4908386 w 5065355"/>
              <a:gd name="connsiteY12" fmla="*/ 3476562 h 3885853"/>
              <a:gd name="connsiteX13" fmla="*/ 4902444 w 5065355"/>
              <a:gd name="connsiteY13" fmla="*/ 3480940 h 3885853"/>
              <a:gd name="connsiteX14" fmla="*/ 4819819 w 5065355"/>
              <a:gd name="connsiteY14" fmla="*/ 3539901 h 3885853"/>
              <a:gd name="connsiteX15" fmla="*/ 4735804 w 5065355"/>
              <a:gd name="connsiteY15" fmla="*/ 3804925 h 3885853"/>
              <a:gd name="connsiteX16" fmla="*/ 4229604 w 5065355"/>
              <a:gd name="connsiteY16" fmla="*/ 3851522 h 3885853"/>
              <a:gd name="connsiteX17" fmla="*/ 904564 w 5065355"/>
              <a:gd name="connsiteY17" fmla="*/ 3793288 h 3885853"/>
              <a:gd name="connsiteX18" fmla="*/ 451805 w 5065355"/>
              <a:gd name="connsiteY18" fmla="*/ 3738960 h 3885853"/>
              <a:gd name="connsiteX19" fmla="*/ 417467 w 5065355"/>
              <a:gd name="connsiteY19" fmla="*/ 3743134 h 3885853"/>
              <a:gd name="connsiteX20" fmla="*/ 47039 w 5065355"/>
              <a:gd name="connsiteY20" fmla="*/ 3447046 h 3885853"/>
              <a:gd name="connsiteX21" fmla="*/ 38763 w 5065355"/>
              <a:gd name="connsiteY21" fmla="*/ 3414896 h 3885853"/>
              <a:gd name="connsiteX22" fmla="*/ 28376 w 5065355"/>
              <a:gd name="connsiteY22" fmla="*/ 3388641 h 3885853"/>
              <a:gd name="connsiteX23" fmla="*/ 14642 w 5065355"/>
              <a:gd name="connsiteY23" fmla="*/ 2681940 h 3885853"/>
              <a:gd name="connsiteX24" fmla="*/ 141525 w 5065355"/>
              <a:gd name="connsiteY24" fmla="*/ 1290513 h 3885853"/>
              <a:gd name="connsiteX25" fmla="*/ 968842 w 5065355"/>
              <a:gd name="connsiteY25" fmla="*/ 590018 h 3885853"/>
              <a:gd name="connsiteX26" fmla="*/ 986774 w 5065355"/>
              <a:gd name="connsiteY26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57188 w 5065097"/>
              <a:gd name="connsiteY9" fmla="*/ 3190910 h 3885853"/>
              <a:gd name="connsiteX10" fmla="*/ 5033762 w 5065097"/>
              <a:gd name="connsiteY10" fmla="*/ 3281910 h 3885853"/>
              <a:gd name="connsiteX11" fmla="*/ 4908386 w 5065097"/>
              <a:gd name="connsiteY11" fmla="*/ 3476562 h 3885853"/>
              <a:gd name="connsiteX12" fmla="*/ 4902444 w 5065097"/>
              <a:gd name="connsiteY12" fmla="*/ 3480940 h 3885853"/>
              <a:gd name="connsiteX13" fmla="*/ 4819819 w 5065097"/>
              <a:gd name="connsiteY13" fmla="*/ 3539901 h 3885853"/>
              <a:gd name="connsiteX14" fmla="*/ 4735804 w 5065097"/>
              <a:gd name="connsiteY14" fmla="*/ 3804925 h 3885853"/>
              <a:gd name="connsiteX15" fmla="*/ 4229604 w 5065097"/>
              <a:gd name="connsiteY15" fmla="*/ 3851522 h 3885853"/>
              <a:gd name="connsiteX16" fmla="*/ 904564 w 5065097"/>
              <a:gd name="connsiteY16" fmla="*/ 3793288 h 3885853"/>
              <a:gd name="connsiteX17" fmla="*/ 451805 w 5065097"/>
              <a:gd name="connsiteY17" fmla="*/ 3738960 h 3885853"/>
              <a:gd name="connsiteX18" fmla="*/ 417467 w 5065097"/>
              <a:gd name="connsiteY18" fmla="*/ 3743134 h 3885853"/>
              <a:gd name="connsiteX19" fmla="*/ 47039 w 5065097"/>
              <a:gd name="connsiteY19" fmla="*/ 3447046 h 3885853"/>
              <a:gd name="connsiteX20" fmla="*/ 38763 w 5065097"/>
              <a:gd name="connsiteY20" fmla="*/ 3414896 h 3885853"/>
              <a:gd name="connsiteX21" fmla="*/ 28376 w 5065097"/>
              <a:gd name="connsiteY21" fmla="*/ 3388641 h 3885853"/>
              <a:gd name="connsiteX22" fmla="*/ 14642 w 5065097"/>
              <a:gd name="connsiteY22" fmla="*/ 2681940 h 3885853"/>
              <a:gd name="connsiteX23" fmla="*/ 141525 w 5065097"/>
              <a:gd name="connsiteY23" fmla="*/ 1290513 h 3885853"/>
              <a:gd name="connsiteX24" fmla="*/ 968842 w 5065097"/>
              <a:gd name="connsiteY24" fmla="*/ 590018 h 3885853"/>
              <a:gd name="connsiteX25" fmla="*/ 986774 w 5065097"/>
              <a:gd name="connsiteY25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33762 w 5065097"/>
              <a:gd name="connsiteY9" fmla="*/ 3281910 h 3885853"/>
              <a:gd name="connsiteX10" fmla="*/ 4908386 w 5065097"/>
              <a:gd name="connsiteY10" fmla="*/ 3476562 h 3885853"/>
              <a:gd name="connsiteX11" fmla="*/ 4902444 w 5065097"/>
              <a:gd name="connsiteY11" fmla="*/ 3480940 h 3885853"/>
              <a:gd name="connsiteX12" fmla="*/ 4819819 w 5065097"/>
              <a:gd name="connsiteY12" fmla="*/ 3539901 h 3885853"/>
              <a:gd name="connsiteX13" fmla="*/ 4735804 w 5065097"/>
              <a:gd name="connsiteY13" fmla="*/ 3804925 h 3885853"/>
              <a:gd name="connsiteX14" fmla="*/ 4229604 w 5065097"/>
              <a:gd name="connsiteY14" fmla="*/ 3851522 h 3885853"/>
              <a:gd name="connsiteX15" fmla="*/ 904564 w 5065097"/>
              <a:gd name="connsiteY15" fmla="*/ 3793288 h 3885853"/>
              <a:gd name="connsiteX16" fmla="*/ 451805 w 5065097"/>
              <a:gd name="connsiteY16" fmla="*/ 3738960 h 3885853"/>
              <a:gd name="connsiteX17" fmla="*/ 417467 w 5065097"/>
              <a:gd name="connsiteY17" fmla="*/ 3743134 h 3885853"/>
              <a:gd name="connsiteX18" fmla="*/ 47039 w 5065097"/>
              <a:gd name="connsiteY18" fmla="*/ 3447046 h 3885853"/>
              <a:gd name="connsiteX19" fmla="*/ 38763 w 5065097"/>
              <a:gd name="connsiteY19" fmla="*/ 3414896 h 3885853"/>
              <a:gd name="connsiteX20" fmla="*/ 28376 w 5065097"/>
              <a:gd name="connsiteY20" fmla="*/ 3388641 h 3885853"/>
              <a:gd name="connsiteX21" fmla="*/ 14642 w 5065097"/>
              <a:gd name="connsiteY21" fmla="*/ 2681940 h 3885853"/>
              <a:gd name="connsiteX22" fmla="*/ 141525 w 5065097"/>
              <a:gd name="connsiteY22" fmla="*/ 1290513 h 3885853"/>
              <a:gd name="connsiteX23" fmla="*/ 968842 w 5065097"/>
              <a:gd name="connsiteY23" fmla="*/ 590018 h 3885853"/>
              <a:gd name="connsiteX24" fmla="*/ 986774 w 5065097"/>
              <a:gd name="connsiteY24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902444 w 5065097"/>
              <a:gd name="connsiteY10" fmla="*/ 3480940 h 3885853"/>
              <a:gd name="connsiteX11" fmla="*/ 4819819 w 5065097"/>
              <a:gd name="connsiteY11" fmla="*/ 3539901 h 3885853"/>
              <a:gd name="connsiteX12" fmla="*/ 4735804 w 5065097"/>
              <a:gd name="connsiteY12" fmla="*/ 3804925 h 3885853"/>
              <a:gd name="connsiteX13" fmla="*/ 4229604 w 5065097"/>
              <a:gd name="connsiteY13" fmla="*/ 3851522 h 3885853"/>
              <a:gd name="connsiteX14" fmla="*/ 904564 w 5065097"/>
              <a:gd name="connsiteY14" fmla="*/ 3793288 h 3885853"/>
              <a:gd name="connsiteX15" fmla="*/ 451805 w 5065097"/>
              <a:gd name="connsiteY15" fmla="*/ 3738960 h 3885853"/>
              <a:gd name="connsiteX16" fmla="*/ 417467 w 5065097"/>
              <a:gd name="connsiteY16" fmla="*/ 3743134 h 3885853"/>
              <a:gd name="connsiteX17" fmla="*/ 47039 w 5065097"/>
              <a:gd name="connsiteY17" fmla="*/ 3447046 h 3885853"/>
              <a:gd name="connsiteX18" fmla="*/ 38763 w 5065097"/>
              <a:gd name="connsiteY18" fmla="*/ 3414896 h 3885853"/>
              <a:gd name="connsiteX19" fmla="*/ 28376 w 5065097"/>
              <a:gd name="connsiteY19" fmla="*/ 3388641 h 3885853"/>
              <a:gd name="connsiteX20" fmla="*/ 14642 w 5065097"/>
              <a:gd name="connsiteY20" fmla="*/ 2681940 h 3885853"/>
              <a:gd name="connsiteX21" fmla="*/ 141525 w 5065097"/>
              <a:gd name="connsiteY21" fmla="*/ 1290513 h 3885853"/>
              <a:gd name="connsiteX22" fmla="*/ 968842 w 5065097"/>
              <a:gd name="connsiteY22" fmla="*/ 590018 h 3885853"/>
              <a:gd name="connsiteX23" fmla="*/ 986774 w 5065097"/>
              <a:gd name="connsiteY23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819819 w 5065097"/>
              <a:gd name="connsiteY10" fmla="*/ 3539901 h 3885853"/>
              <a:gd name="connsiteX11" fmla="*/ 4735804 w 5065097"/>
              <a:gd name="connsiteY11" fmla="*/ 3804925 h 3885853"/>
              <a:gd name="connsiteX12" fmla="*/ 4229604 w 5065097"/>
              <a:gd name="connsiteY12" fmla="*/ 3851522 h 3885853"/>
              <a:gd name="connsiteX13" fmla="*/ 904564 w 5065097"/>
              <a:gd name="connsiteY13" fmla="*/ 3793288 h 3885853"/>
              <a:gd name="connsiteX14" fmla="*/ 451805 w 5065097"/>
              <a:gd name="connsiteY14" fmla="*/ 3738960 h 3885853"/>
              <a:gd name="connsiteX15" fmla="*/ 417467 w 5065097"/>
              <a:gd name="connsiteY15" fmla="*/ 3743134 h 3885853"/>
              <a:gd name="connsiteX16" fmla="*/ 47039 w 5065097"/>
              <a:gd name="connsiteY16" fmla="*/ 3447046 h 3885853"/>
              <a:gd name="connsiteX17" fmla="*/ 38763 w 5065097"/>
              <a:gd name="connsiteY17" fmla="*/ 3414896 h 3885853"/>
              <a:gd name="connsiteX18" fmla="*/ 28376 w 5065097"/>
              <a:gd name="connsiteY18" fmla="*/ 3388641 h 3885853"/>
              <a:gd name="connsiteX19" fmla="*/ 14642 w 5065097"/>
              <a:gd name="connsiteY19" fmla="*/ 2681940 h 3885853"/>
              <a:gd name="connsiteX20" fmla="*/ 141525 w 5065097"/>
              <a:gd name="connsiteY20" fmla="*/ 1290513 h 3885853"/>
              <a:gd name="connsiteX21" fmla="*/ 968842 w 5065097"/>
              <a:gd name="connsiteY21" fmla="*/ 590018 h 3885853"/>
              <a:gd name="connsiteX22" fmla="*/ 986774 w 5065097"/>
              <a:gd name="connsiteY22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819819 w 5065543"/>
              <a:gd name="connsiteY9" fmla="*/ 3539901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993239 w 5065543"/>
              <a:gd name="connsiteY9" fmla="*/ 3784266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735804 w 5065543"/>
              <a:gd name="connsiteY9" fmla="*/ 3804925 h 3885853"/>
              <a:gd name="connsiteX10" fmla="*/ 4229604 w 5065543"/>
              <a:gd name="connsiteY10" fmla="*/ 3851522 h 3885853"/>
              <a:gd name="connsiteX11" fmla="*/ 904564 w 5065543"/>
              <a:gd name="connsiteY11" fmla="*/ 3793288 h 3885853"/>
              <a:gd name="connsiteX12" fmla="*/ 451805 w 5065543"/>
              <a:gd name="connsiteY12" fmla="*/ 3738960 h 3885853"/>
              <a:gd name="connsiteX13" fmla="*/ 417467 w 5065543"/>
              <a:gd name="connsiteY13" fmla="*/ 3743134 h 3885853"/>
              <a:gd name="connsiteX14" fmla="*/ 47039 w 5065543"/>
              <a:gd name="connsiteY14" fmla="*/ 3447046 h 3885853"/>
              <a:gd name="connsiteX15" fmla="*/ 38763 w 5065543"/>
              <a:gd name="connsiteY15" fmla="*/ 3414896 h 3885853"/>
              <a:gd name="connsiteX16" fmla="*/ 28376 w 5065543"/>
              <a:gd name="connsiteY16" fmla="*/ 3388641 h 3885853"/>
              <a:gd name="connsiteX17" fmla="*/ 14642 w 5065543"/>
              <a:gd name="connsiteY17" fmla="*/ 2681940 h 3885853"/>
              <a:gd name="connsiteX18" fmla="*/ 141525 w 5065543"/>
              <a:gd name="connsiteY18" fmla="*/ 1290513 h 3885853"/>
              <a:gd name="connsiteX19" fmla="*/ 968842 w 5065543"/>
              <a:gd name="connsiteY19" fmla="*/ 590018 h 3885853"/>
              <a:gd name="connsiteX20" fmla="*/ 986774 w 5065543"/>
              <a:gd name="connsiteY20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4993239 w 5065543"/>
              <a:gd name="connsiteY7" fmla="*/ 3784266 h 3885853"/>
              <a:gd name="connsiteX8" fmla="*/ 4229604 w 5065543"/>
              <a:gd name="connsiteY8" fmla="*/ 3851522 h 3885853"/>
              <a:gd name="connsiteX9" fmla="*/ 904564 w 5065543"/>
              <a:gd name="connsiteY9" fmla="*/ 3793288 h 3885853"/>
              <a:gd name="connsiteX10" fmla="*/ 451805 w 5065543"/>
              <a:gd name="connsiteY10" fmla="*/ 3738960 h 3885853"/>
              <a:gd name="connsiteX11" fmla="*/ 417467 w 5065543"/>
              <a:gd name="connsiteY11" fmla="*/ 3743134 h 3885853"/>
              <a:gd name="connsiteX12" fmla="*/ 47039 w 5065543"/>
              <a:gd name="connsiteY12" fmla="*/ 3447046 h 3885853"/>
              <a:gd name="connsiteX13" fmla="*/ 38763 w 5065543"/>
              <a:gd name="connsiteY13" fmla="*/ 3414896 h 3885853"/>
              <a:gd name="connsiteX14" fmla="*/ 28376 w 5065543"/>
              <a:gd name="connsiteY14" fmla="*/ 3388641 h 3885853"/>
              <a:gd name="connsiteX15" fmla="*/ 14642 w 5065543"/>
              <a:gd name="connsiteY15" fmla="*/ 2681940 h 3885853"/>
              <a:gd name="connsiteX16" fmla="*/ 141525 w 5065543"/>
              <a:gd name="connsiteY16" fmla="*/ 1290513 h 3885853"/>
              <a:gd name="connsiteX17" fmla="*/ 968842 w 5065543"/>
              <a:gd name="connsiteY17" fmla="*/ 590018 h 3885853"/>
              <a:gd name="connsiteX18" fmla="*/ 986774 w 5065543"/>
              <a:gd name="connsiteY18" fmla="*/ 0 h 3885853"/>
              <a:gd name="connsiteX0" fmla="*/ 986774 w 5073884"/>
              <a:gd name="connsiteY0" fmla="*/ 0 h 3885853"/>
              <a:gd name="connsiteX1" fmla="*/ 1598492 w 5073884"/>
              <a:gd name="connsiteY1" fmla="*/ 571743 h 3885853"/>
              <a:gd name="connsiteX2" fmla="*/ 4623587 w 5073884"/>
              <a:gd name="connsiteY2" fmla="*/ 815032 h 3885853"/>
              <a:gd name="connsiteX3" fmla="*/ 5045794 w 5073884"/>
              <a:gd name="connsiteY3" fmla="*/ 2583837 h 3885853"/>
              <a:gd name="connsiteX4" fmla="*/ 5065097 w 5073884"/>
              <a:gd name="connsiteY4" fmla="*/ 3007422 h 3885853"/>
              <a:gd name="connsiteX5" fmla="*/ 5059336 w 5073884"/>
              <a:gd name="connsiteY5" fmla="*/ 3165214 h 3885853"/>
              <a:gd name="connsiteX6" fmla="*/ 4993239 w 5073884"/>
              <a:gd name="connsiteY6" fmla="*/ 3784266 h 3885853"/>
              <a:gd name="connsiteX7" fmla="*/ 4229604 w 5073884"/>
              <a:gd name="connsiteY7" fmla="*/ 3851522 h 3885853"/>
              <a:gd name="connsiteX8" fmla="*/ 904564 w 5073884"/>
              <a:gd name="connsiteY8" fmla="*/ 3793288 h 3885853"/>
              <a:gd name="connsiteX9" fmla="*/ 451805 w 5073884"/>
              <a:gd name="connsiteY9" fmla="*/ 3738960 h 3885853"/>
              <a:gd name="connsiteX10" fmla="*/ 417467 w 5073884"/>
              <a:gd name="connsiteY10" fmla="*/ 3743134 h 3885853"/>
              <a:gd name="connsiteX11" fmla="*/ 47039 w 5073884"/>
              <a:gd name="connsiteY11" fmla="*/ 3447046 h 3885853"/>
              <a:gd name="connsiteX12" fmla="*/ 38763 w 5073884"/>
              <a:gd name="connsiteY12" fmla="*/ 3414896 h 3885853"/>
              <a:gd name="connsiteX13" fmla="*/ 28376 w 5073884"/>
              <a:gd name="connsiteY13" fmla="*/ 3388641 h 3885853"/>
              <a:gd name="connsiteX14" fmla="*/ 14642 w 5073884"/>
              <a:gd name="connsiteY14" fmla="*/ 2681940 h 3885853"/>
              <a:gd name="connsiteX15" fmla="*/ 141525 w 5073884"/>
              <a:gd name="connsiteY15" fmla="*/ 1290513 h 3885853"/>
              <a:gd name="connsiteX16" fmla="*/ 968842 w 5073884"/>
              <a:gd name="connsiteY16" fmla="*/ 590018 h 3885853"/>
              <a:gd name="connsiteX17" fmla="*/ 986774 w 5073884"/>
              <a:gd name="connsiteY17" fmla="*/ 0 h 3885853"/>
              <a:gd name="connsiteX0" fmla="*/ 986774 w 5078114"/>
              <a:gd name="connsiteY0" fmla="*/ 0 h 3885853"/>
              <a:gd name="connsiteX1" fmla="*/ 1598492 w 5078114"/>
              <a:gd name="connsiteY1" fmla="*/ 571743 h 3885853"/>
              <a:gd name="connsiteX2" fmla="*/ 4623587 w 5078114"/>
              <a:gd name="connsiteY2" fmla="*/ 815032 h 3885853"/>
              <a:gd name="connsiteX3" fmla="*/ 5045794 w 5078114"/>
              <a:gd name="connsiteY3" fmla="*/ 2583837 h 3885853"/>
              <a:gd name="connsiteX4" fmla="*/ 5065097 w 5078114"/>
              <a:gd name="connsiteY4" fmla="*/ 3007422 h 3885853"/>
              <a:gd name="connsiteX5" fmla="*/ 4993239 w 5078114"/>
              <a:gd name="connsiteY5" fmla="*/ 3784266 h 3885853"/>
              <a:gd name="connsiteX6" fmla="*/ 4229604 w 5078114"/>
              <a:gd name="connsiteY6" fmla="*/ 3851522 h 3885853"/>
              <a:gd name="connsiteX7" fmla="*/ 904564 w 5078114"/>
              <a:gd name="connsiteY7" fmla="*/ 3793288 h 3885853"/>
              <a:gd name="connsiteX8" fmla="*/ 451805 w 5078114"/>
              <a:gd name="connsiteY8" fmla="*/ 3738960 h 3885853"/>
              <a:gd name="connsiteX9" fmla="*/ 417467 w 5078114"/>
              <a:gd name="connsiteY9" fmla="*/ 3743134 h 3885853"/>
              <a:gd name="connsiteX10" fmla="*/ 47039 w 5078114"/>
              <a:gd name="connsiteY10" fmla="*/ 3447046 h 3885853"/>
              <a:gd name="connsiteX11" fmla="*/ 38763 w 5078114"/>
              <a:gd name="connsiteY11" fmla="*/ 3414896 h 3885853"/>
              <a:gd name="connsiteX12" fmla="*/ 28376 w 5078114"/>
              <a:gd name="connsiteY12" fmla="*/ 3388641 h 3885853"/>
              <a:gd name="connsiteX13" fmla="*/ 14642 w 5078114"/>
              <a:gd name="connsiteY13" fmla="*/ 2681940 h 3885853"/>
              <a:gd name="connsiteX14" fmla="*/ 141525 w 5078114"/>
              <a:gd name="connsiteY14" fmla="*/ 1290513 h 3885853"/>
              <a:gd name="connsiteX15" fmla="*/ 968842 w 5078114"/>
              <a:gd name="connsiteY15" fmla="*/ 590018 h 3885853"/>
              <a:gd name="connsiteX16" fmla="*/ 986774 w 5078114"/>
              <a:gd name="connsiteY16" fmla="*/ 0 h 3885853"/>
              <a:gd name="connsiteX0" fmla="*/ 986774 w 5094085"/>
              <a:gd name="connsiteY0" fmla="*/ 0 h 3885853"/>
              <a:gd name="connsiteX1" fmla="*/ 1598492 w 5094085"/>
              <a:gd name="connsiteY1" fmla="*/ 571743 h 3885853"/>
              <a:gd name="connsiteX2" fmla="*/ 4623587 w 5094085"/>
              <a:gd name="connsiteY2" fmla="*/ 815032 h 3885853"/>
              <a:gd name="connsiteX3" fmla="*/ 5045794 w 5094085"/>
              <a:gd name="connsiteY3" fmla="*/ 2583837 h 3885853"/>
              <a:gd name="connsiteX4" fmla="*/ 4993239 w 5094085"/>
              <a:gd name="connsiteY4" fmla="*/ 3784266 h 3885853"/>
              <a:gd name="connsiteX5" fmla="*/ 4229604 w 5094085"/>
              <a:gd name="connsiteY5" fmla="*/ 3851522 h 3885853"/>
              <a:gd name="connsiteX6" fmla="*/ 904564 w 5094085"/>
              <a:gd name="connsiteY6" fmla="*/ 3793288 h 3885853"/>
              <a:gd name="connsiteX7" fmla="*/ 451805 w 5094085"/>
              <a:gd name="connsiteY7" fmla="*/ 3738960 h 3885853"/>
              <a:gd name="connsiteX8" fmla="*/ 417467 w 5094085"/>
              <a:gd name="connsiteY8" fmla="*/ 3743134 h 3885853"/>
              <a:gd name="connsiteX9" fmla="*/ 47039 w 5094085"/>
              <a:gd name="connsiteY9" fmla="*/ 3447046 h 3885853"/>
              <a:gd name="connsiteX10" fmla="*/ 38763 w 5094085"/>
              <a:gd name="connsiteY10" fmla="*/ 3414896 h 3885853"/>
              <a:gd name="connsiteX11" fmla="*/ 28376 w 5094085"/>
              <a:gd name="connsiteY11" fmla="*/ 3388641 h 3885853"/>
              <a:gd name="connsiteX12" fmla="*/ 14642 w 5094085"/>
              <a:gd name="connsiteY12" fmla="*/ 2681940 h 3885853"/>
              <a:gd name="connsiteX13" fmla="*/ 141525 w 5094085"/>
              <a:gd name="connsiteY13" fmla="*/ 1290513 h 3885853"/>
              <a:gd name="connsiteX14" fmla="*/ 968842 w 5094085"/>
              <a:gd name="connsiteY14" fmla="*/ 590018 h 3885853"/>
              <a:gd name="connsiteX15" fmla="*/ 986774 w 5094085"/>
              <a:gd name="connsiteY15" fmla="*/ 0 h 3885853"/>
              <a:gd name="connsiteX0" fmla="*/ 986774 w 5062386"/>
              <a:gd name="connsiteY0" fmla="*/ 0 h 3895361"/>
              <a:gd name="connsiteX1" fmla="*/ 1598492 w 5062386"/>
              <a:gd name="connsiteY1" fmla="*/ 571743 h 3895361"/>
              <a:gd name="connsiteX2" fmla="*/ 4623587 w 5062386"/>
              <a:gd name="connsiteY2" fmla="*/ 815032 h 3895361"/>
              <a:gd name="connsiteX3" fmla="*/ 5045794 w 5062386"/>
              <a:gd name="connsiteY3" fmla="*/ 2583837 h 3895361"/>
              <a:gd name="connsiteX4" fmla="*/ 4851350 w 5062386"/>
              <a:gd name="connsiteY4" fmla="*/ 3634494 h 3895361"/>
              <a:gd name="connsiteX5" fmla="*/ 4229604 w 5062386"/>
              <a:gd name="connsiteY5" fmla="*/ 3851522 h 3895361"/>
              <a:gd name="connsiteX6" fmla="*/ 904564 w 5062386"/>
              <a:gd name="connsiteY6" fmla="*/ 3793288 h 3895361"/>
              <a:gd name="connsiteX7" fmla="*/ 451805 w 5062386"/>
              <a:gd name="connsiteY7" fmla="*/ 3738960 h 3895361"/>
              <a:gd name="connsiteX8" fmla="*/ 417467 w 5062386"/>
              <a:gd name="connsiteY8" fmla="*/ 3743134 h 3895361"/>
              <a:gd name="connsiteX9" fmla="*/ 47039 w 5062386"/>
              <a:gd name="connsiteY9" fmla="*/ 3447046 h 3895361"/>
              <a:gd name="connsiteX10" fmla="*/ 38763 w 5062386"/>
              <a:gd name="connsiteY10" fmla="*/ 3414896 h 3895361"/>
              <a:gd name="connsiteX11" fmla="*/ 28376 w 5062386"/>
              <a:gd name="connsiteY11" fmla="*/ 3388641 h 3895361"/>
              <a:gd name="connsiteX12" fmla="*/ 14642 w 5062386"/>
              <a:gd name="connsiteY12" fmla="*/ 2681940 h 3895361"/>
              <a:gd name="connsiteX13" fmla="*/ 141525 w 5062386"/>
              <a:gd name="connsiteY13" fmla="*/ 1290513 h 3895361"/>
              <a:gd name="connsiteX14" fmla="*/ 968842 w 5062386"/>
              <a:gd name="connsiteY14" fmla="*/ 590018 h 3895361"/>
              <a:gd name="connsiteX15" fmla="*/ 986774 w 5062386"/>
              <a:gd name="connsiteY15" fmla="*/ 0 h 3895361"/>
              <a:gd name="connsiteX0" fmla="*/ 986774 w 5051609"/>
              <a:gd name="connsiteY0" fmla="*/ 0 h 3895361"/>
              <a:gd name="connsiteX1" fmla="*/ 1598492 w 5051609"/>
              <a:gd name="connsiteY1" fmla="*/ 571743 h 3895361"/>
              <a:gd name="connsiteX2" fmla="*/ 4623587 w 5051609"/>
              <a:gd name="connsiteY2" fmla="*/ 815032 h 3895361"/>
              <a:gd name="connsiteX3" fmla="*/ 5045794 w 5051609"/>
              <a:gd name="connsiteY3" fmla="*/ 2583837 h 3895361"/>
              <a:gd name="connsiteX4" fmla="*/ 4851350 w 5051609"/>
              <a:gd name="connsiteY4" fmla="*/ 3634494 h 3895361"/>
              <a:gd name="connsiteX5" fmla="*/ 4229604 w 5051609"/>
              <a:gd name="connsiteY5" fmla="*/ 3851522 h 3895361"/>
              <a:gd name="connsiteX6" fmla="*/ 904564 w 5051609"/>
              <a:gd name="connsiteY6" fmla="*/ 3793288 h 3895361"/>
              <a:gd name="connsiteX7" fmla="*/ 451805 w 5051609"/>
              <a:gd name="connsiteY7" fmla="*/ 3738960 h 3895361"/>
              <a:gd name="connsiteX8" fmla="*/ 417467 w 5051609"/>
              <a:gd name="connsiteY8" fmla="*/ 3743134 h 3895361"/>
              <a:gd name="connsiteX9" fmla="*/ 47039 w 5051609"/>
              <a:gd name="connsiteY9" fmla="*/ 3447046 h 3895361"/>
              <a:gd name="connsiteX10" fmla="*/ 38763 w 5051609"/>
              <a:gd name="connsiteY10" fmla="*/ 3414896 h 3895361"/>
              <a:gd name="connsiteX11" fmla="*/ 28376 w 5051609"/>
              <a:gd name="connsiteY11" fmla="*/ 3388641 h 3895361"/>
              <a:gd name="connsiteX12" fmla="*/ 14642 w 5051609"/>
              <a:gd name="connsiteY12" fmla="*/ 2681940 h 3895361"/>
              <a:gd name="connsiteX13" fmla="*/ 141525 w 5051609"/>
              <a:gd name="connsiteY13" fmla="*/ 1290513 h 3895361"/>
              <a:gd name="connsiteX14" fmla="*/ 968842 w 5051609"/>
              <a:gd name="connsiteY14" fmla="*/ 590018 h 3895361"/>
              <a:gd name="connsiteX15" fmla="*/ 986774 w 5051609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17467 w 5100973"/>
              <a:gd name="connsiteY8" fmla="*/ 3743134 h 4001096"/>
              <a:gd name="connsiteX9" fmla="*/ 47039 w 5100973"/>
              <a:gd name="connsiteY9" fmla="*/ 3447046 h 4001096"/>
              <a:gd name="connsiteX10" fmla="*/ 38763 w 5100973"/>
              <a:gd name="connsiteY10" fmla="*/ 3414896 h 4001096"/>
              <a:gd name="connsiteX11" fmla="*/ 28376 w 5100973"/>
              <a:gd name="connsiteY11" fmla="*/ 3388641 h 4001096"/>
              <a:gd name="connsiteX12" fmla="*/ 14642 w 5100973"/>
              <a:gd name="connsiteY12" fmla="*/ 2681940 h 4001096"/>
              <a:gd name="connsiteX13" fmla="*/ 141525 w 5100973"/>
              <a:gd name="connsiteY13" fmla="*/ 1290513 h 4001096"/>
              <a:gd name="connsiteX14" fmla="*/ 968842 w 5100973"/>
              <a:gd name="connsiteY14" fmla="*/ 590018 h 4001096"/>
              <a:gd name="connsiteX15" fmla="*/ 986774 w 5100973"/>
              <a:gd name="connsiteY15" fmla="*/ 0 h 4001096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7039 w 5100973"/>
              <a:gd name="connsiteY8" fmla="*/ 3447046 h 4001096"/>
              <a:gd name="connsiteX9" fmla="*/ 38763 w 5100973"/>
              <a:gd name="connsiteY9" fmla="*/ 3414896 h 4001096"/>
              <a:gd name="connsiteX10" fmla="*/ 28376 w 5100973"/>
              <a:gd name="connsiteY10" fmla="*/ 3388641 h 4001096"/>
              <a:gd name="connsiteX11" fmla="*/ 14642 w 5100973"/>
              <a:gd name="connsiteY11" fmla="*/ 2681940 h 4001096"/>
              <a:gd name="connsiteX12" fmla="*/ 141525 w 5100973"/>
              <a:gd name="connsiteY12" fmla="*/ 1290513 h 4001096"/>
              <a:gd name="connsiteX13" fmla="*/ 968842 w 5100973"/>
              <a:gd name="connsiteY13" fmla="*/ 590018 h 4001096"/>
              <a:gd name="connsiteX14" fmla="*/ 986774 w 5100973"/>
              <a:gd name="connsiteY14" fmla="*/ 0 h 4001096"/>
              <a:gd name="connsiteX0" fmla="*/ 984626 w 5098825"/>
              <a:gd name="connsiteY0" fmla="*/ 0 h 4001096"/>
              <a:gd name="connsiteX1" fmla="*/ 1596344 w 5098825"/>
              <a:gd name="connsiteY1" fmla="*/ 571743 h 4001096"/>
              <a:gd name="connsiteX2" fmla="*/ 4621439 w 5098825"/>
              <a:gd name="connsiteY2" fmla="*/ 815032 h 4001096"/>
              <a:gd name="connsiteX3" fmla="*/ 5098825 w 5098825"/>
              <a:gd name="connsiteY3" fmla="*/ 2118754 h 4001096"/>
              <a:gd name="connsiteX4" fmla="*/ 4849202 w 5098825"/>
              <a:gd name="connsiteY4" fmla="*/ 3634494 h 4001096"/>
              <a:gd name="connsiteX5" fmla="*/ 3793904 w 5098825"/>
              <a:gd name="connsiteY5" fmla="*/ 3985529 h 4001096"/>
              <a:gd name="connsiteX6" fmla="*/ 957596 w 5098825"/>
              <a:gd name="connsiteY6" fmla="*/ 3840584 h 4001096"/>
              <a:gd name="connsiteX7" fmla="*/ 449657 w 5098825"/>
              <a:gd name="connsiteY7" fmla="*/ 3738960 h 4001096"/>
              <a:gd name="connsiteX8" fmla="*/ 44891 w 5098825"/>
              <a:gd name="connsiteY8" fmla="*/ 3447046 h 4001096"/>
              <a:gd name="connsiteX9" fmla="*/ 36615 w 5098825"/>
              <a:gd name="connsiteY9" fmla="*/ 3414896 h 4001096"/>
              <a:gd name="connsiteX10" fmla="*/ 12494 w 5098825"/>
              <a:gd name="connsiteY10" fmla="*/ 2681940 h 4001096"/>
              <a:gd name="connsiteX11" fmla="*/ 139377 w 5098825"/>
              <a:gd name="connsiteY11" fmla="*/ 1290513 h 4001096"/>
              <a:gd name="connsiteX12" fmla="*/ 966694 w 5098825"/>
              <a:gd name="connsiteY12" fmla="*/ 590018 h 4001096"/>
              <a:gd name="connsiteX13" fmla="*/ 984626 w 5098825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44704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53375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437163 w 5086331"/>
              <a:gd name="connsiteY7" fmla="*/ 3738960 h 4001096"/>
              <a:gd name="connsiteX8" fmla="*/ 32397 w 5086331"/>
              <a:gd name="connsiteY8" fmla="*/ 3533756 h 4001096"/>
              <a:gd name="connsiteX9" fmla="*/ 0 w 5086331"/>
              <a:gd name="connsiteY9" fmla="*/ 2681940 h 4001096"/>
              <a:gd name="connsiteX10" fmla="*/ 126883 w 5086331"/>
              <a:gd name="connsiteY10" fmla="*/ 1290513 h 4001096"/>
              <a:gd name="connsiteX11" fmla="*/ 954200 w 5086331"/>
              <a:gd name="connsiteY11" fmla="*/ 590018 h 4001096"/>
              <a:gd name="connsiteX12" fmla="*/ 972132 w 5086331"/>
              <a:gd name="connsiteY12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1007316 w 5121515"/>
              <a:gd name="connsiteY0" fmla="*/ 0 h 4001096"/>
              <a:gd name="connsiteX1" fmla="*/ 1619034 w 5121515"/>
              <a:gd name="connsiteY1" fmla="*/ 571743 h 4001096"/>
              <a:gd name="connsiteX2" fmla="*/ 4644129 w 5121515"/>
              <a:gd name="connsiteY2" fmla="*/ 815032 h 4001096"/>
              <a:gd name="connsiteX3" fmla="*/ 5121515 w 5121515"/>
              <a:gd name="connsiteY3" fmla="*/ 2118754 h 4001096"/>
              <a:gd name="connsiteX4" fmla="*/ 4871892 w 5121515"/>
              <a:gd name="connsiteY4" fmla="*/ 3634494 h 4001096"/>
              <a:gd name="connsiteX5" fmla="*/ 3816594 w 5121515"/>
              <a:gd name="connsiteY5" fmla="*/ 3985529 h 4001096"/>
              <a:gd name="connsiteX6" fmla="*/ 980286 w 5121515"/>
              <a:gd name="connsiteY6" fmla="*/ 3840584 h 4001096"/>
              <a:gd name="connsiteX7" fmla="*/ 67581 w 5121515"/>
              <a:gd name="connsiteY7" fmla="*/ 3533756 h 4001096"/>
              <a:gd name="connsiteX8" fmla="*/ 35184 w 5121515"/>
              <a:gd name="connsiteY8" fmla="*/ 2681940 h 4001096"/>
              <a:gd name="connsiteX9" fmla="*/ 162067 w 5121515"/>
              <a:gd name="connsiteY9" fmla="*/ 1290513 h 4001096"/>
              <a:gd name="connsiteX10" fmla="*/ 989384 w 5121515"/>
              <a:gd name="connsiteY10" fmla="*/ 590018 h 4001096"/>
              <a:gd name="connsiteX11" fmla="*/ 1007316 w 5121515"/>
              <a:gd name="connsiteY11" fmla="*/ 0 h 4001096"/>
              <a:gd name="connsiteX0" fmla="*/ 1010370 w 5124569"/>
              <a:gd name="connsiteY0" fmla="*/ 0 h 4001096"/>
              <a:gd name="connsiteX1" fmla="*/ 1622088 w 5124569"/>
              <a:gd name="connsiteY1" fmla="*/ 571743 h 4001096"/>
              <a:gd name="connsiteX2" fmla="*/ 4647183 w 5124569"/>
              <a:gd name="connsiteY2" fmla="*/ 815032 h 4001096"/>
              <a:gd name="connsiteX3" fmla="*/ 5124569 w 5124569"/>
              <a:gd name="connsiteY3" fmla="*/ 2118754 h 4001096"/>
              <a:gd name="connsiteX4" fmla="*/ 4874946 w 5124569"/>
              <a:gd name="connsiteY4" fmla="*/ 3634494 h 4001096"/>
              <a:gd name="connsiteX5" fmla="*/ 3819648 w 5124569"/>
              <a:gd name="connsiteY5" fmla="*/ 3985529 h 4001096"/>
              <a:gd name="connsiteX6" fmla="*/ 983340 w 5124569"/>
              <a:gd name="connsiteY6" fmla="*/ 3840584 h 4001096"/>
              <a:gd name="connsiteX7" fmla="*/ 70635 w 5124569"/>
              <a:gd name="connsiteY7" fmla="*/ 3533756 h 4001096"/>
              <a:gd name="connsiteX8" fmla="*/ 165121 w 5124569"/>
              <a:gd name="connsiteY8" fmla="*/ 1290513 h 4001096"/>
              <a:gd name="connsiteX9" fmla="*/ 992438 w 5124569"/>
              <a:gd name="connsiteY9" fmla="*/ 590018 h 4001096"/>
              <a:gd name="connsiteX10" fmla="*/ 1010370 w 5124569"/>
              <a:gd name="connsiteY10" fmla="*/ 0 h 4001096"/>
              <a:gd name="connsiteX0" fmla="*/ 1004891 w 5119090"/>
              <a:gd name="connsiteY0" fmla="*/ 0 h 4001096"/>
              <a:gd name="connsiteX1" fmla="*/ 1616609 w 5119090"/>
              <a:gd name="connsiteY1" fmla="*/ 571743 h 4001096"/>
              <a:gd name="connsiteX2" fmla="*/ 4641704 w 5119090"/>
              <a:gd name="connsiteY2" fmla="*/ 815032 h 4001096"/>
              <a:gd name="connsiteX3" fmla="*/ 5119090 w 5119090"/>
              <a:gd name="connsiteY3" fmla="*/ 2118754 h 4001096"/>
              <a:gd name="connsiteX4" fmla="*/ 4869467 w 5119090"/>
              <a:gd name="connsiteY4" fmla="*/ 3634494 h 4001096"/>
              <a:gd name="connsiteX5" fmla="*/ 3814169 w 5119090"/>
              <a:gd name="connsiteY5" fmla="*/ 3985529 h 4001096"/>
              <a:gd name="connsiteX6" fmla="*/ 977861 w 5119090"/>
              <a:gd name="connsiteY6" fmla="*/ 3840584 h 4001096"/>
              <a:gd name="connsiteX7" fmla="*/ 73039 w 5119090"/>
              <a:gd name="connsiteY7" fmla="*/ 3313039 h 4001096"/>
              <a:gd name="connsiteX8" fmla="*/ 159642 w 5119090"/>
              <a:gd name="connsiteY8" fmla="*/ 1290513 h 4001096"/>
              <a:gd name="connsiteX9" fmla="*/ 986959 w 5119090"/>
              <a:gd name="connsiteY9" fmla="*/ 590018 h 4001096"/>
              <a:gd name="connsiteX10" fmla="*/ 1004891 w 5119090"/>
              <a:gd name="connsiteY10" fmla="*/ 0 h 4001096"/>
              <a:gd name="connsiteX0" fmla="*/ 1004891 w 5119090"/>
              <a:gd name="connsiteY0" fmla="*/ 0 h 4028919"/>
              <a:gd name="connsiteX1" fmla="*/ 1616609 w 5119090"/>
              <a:gd name="connsiteY1" fmla="*/ 571743 h 4028919"/>
              <a:gd name="connsiteX2" fmla="*/ 4641704 w 5119090"/>
              <a:gd name="connsiteY2" fmla="*/ 815032 h 4028919"/>
              <a:gd name="connsiteX3" fmla="*/ 5119090 w 5119090"/>
              <a:gd name="connsiteY3" fmla="*/ 2118754 h 4028919"/>
              <a:gd name="connsiteX4" fmla="*/ 4869467 w 5119090"/>
              <a:gd name="connsiteY4" fmla="*/ 3634494 h 4028919"/>
              <a:gd name="connsiteX5" fmla="*/ 3814169 w 5119090"/>
              <a:gd name="connsiteY5" fmla="*/ 3985529 h 4028919"/>
              <a:gd name="connsiteX6" fmla="*/ 977861 w 5119090"/>
              <a:gd name="connsiteY6" fmla="*/ 3911529 h 4028919"/>
              <a:gd name="connsiteX7" fmla="*/ 73039 w 5119090"/>
              <a:gd name="connsiteY7" fmla="*/ 3313039 h 4028919"/>
              <a:gd name="connsiteX8" fmla="*/ 159642 w 5119090"/>
              <a:gd name="connsiteY8" fmla="*/ 1290513 h 4028919"/>
              <a:gd name="connsiteX9" fmla="*/ 986959 w 5119090"/>
              <a:gd name="connsiteY9" fmla="*/ 590018 h 4028919"/>
              <a:gd name="connsiteX10" fmla="*/ 1004891 w 5119090"/>
              <a:gd name="connsiteY10" fmla="*/ 0 h 4028919"/>
              <a:gd name="connsiteX0" fmla="*/ 1004891 w 5119090"/>
              <a:gd name="connsiteY0" fmla="*/ 0 h 4142676"/>
              <a:gd name="connsiteX1" fmla="*/ 1616609 w 5119090"/>
              <a:gd name="connsiteY1" fmla="*/ 571743 h 4142676"/>
              <a:gd name="connsiteX2" fmla="*/ 4641704 w 5119090"/>
              <a:gd name="connsiteY2" fmla="*/ 815032 h 4142676"/>
              <a:gd name="connsiteX3" fmla="*/ 5119090 w 5119090"/>
              <a:gd name="connsiteY3" fmla="*/ 2118754 h 4142676"/>
              <a:gd name="connsiteX4" fmla="*/ 4869467 w 5119090"/>
              <a:gd name="connsiteY4" fmla="*/ 3634494 h 4142676"/>
              <a:gd name="connsiteX5" fmla="*/ 3575630 w 5119090"/>
              <a:gd name="connsiteY5" fmla="*/ 4131303 h 4142676"/>
              <a:gd name="connsiteX6" fmla="*/ 977861 w 5119090"/>
              <a:gd name="connsiteY6" fmla="*/ 3911529 h 4142676"/>
              <a:gd name="connsiteX7" fmla="*/ 73039 w 5119090"/>
              <a:gd name="connsiteY7" fmla="*/ 3313039 h 4142676"/>
              <a:gd name="connsiteX8" fmla="*/ 159642 w 5119090"/>
              <a:gd name="connsiteY8" fmla="*/ 1290513 h 4142676"/>
              <a:gd name="connsiteX9" fmla="*/ 986959 w 5119090"/>
              <a:gd name="connsiteY9" fmla="*/ 590018 h 4142676"/>
              <a:gd name="connsiteX10" fmla="*/ 1004891 w 5119090"/>
              <a:gd name="connsiteY10" fmla="*/ 0 h 4142676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641704 w 5119090"/>
              <a:gd name="connsiteY2" fmla="*/ 815032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469426 w 5119090"/>
              <a:gd name="connsiteY2" fmla="*/ 735519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4986569"/>
              <a:gd name="connsiteY0" fmla="*/ 0 h 4145018"/>
              <a:gd name="connsiteX1" fmla="*/ 1616609 w 4986569"/>
              <a:gd name="connsiteY1" fmla="*/ 571743 h 4145018"/>
              <a:gd name="connsiteX2" fmla="*/ 4469426 w 4986569"/>
              <a:gd name="connsiteY2" fmla="*/ 735519 h 4145018"/>
              <a:gd name="connsiteX3" fmla="*/ 4986569 w 4986569"/>
              <a:gd name="connsiteY3" fmla="*/ 2118754 h 4145018"/>
              <a:gd name="connsiteX4" fmla="*/ 4736945 w 4986569"/>
              <a:gd name="connsiteY4" fmla="*/ 3594737 h 4145018"/>
              <a:gd name="connsiteX5" fmla="*/ 3575630 w 4986569"/>
              <a:gd name="connsiteY5" fmla="*/ 4131303 h 4145018"/>
              <a:gd name="connsiteX6" fmla="*/ 977861 w 4986569"/>
              <a:gd name="connsiteY6" fmla="*/ 3911529 h 4145018"/>
              <a:gd name="connsiteX7" fmla="*/ 73039 w 4986569"/>
              <a:gd name="connsiteY7" fmla="*/ 3313039 h 4145018"/>
              <a:gd name="connsiteX8" fmla="*/ 159642 w 4986569"/>
              <a:gd name="connsiteY8" fmla="*/ 1290513 h 4145018"/>
              <a:gd name="connsiteX9" fmla="*/ 986959 w 4986569"/>
              <a:gd name="connsiteY9" fmla="*/ 590018 h 4145018"/>
              <a:gd name="connsiteX10" fmla="*/ 1004891 w 4986569"/>
              <a:gd name="connsiteY10" fmla="*/ 0 h 4145018"/>
              <a:gd name="connsiteX0" fmla="*/ 1004891 w 4857980"/>
              <a:gd name="connsiteY0" fmla="*/ 0 h 4145018"/>
              <a:gd name="connsiteX1" fmla="*/ 1616609 w 4857980"/>
              <a:gd name="connsiteY1" fmla="*/ 571743 h 4145018"/>
              <a:gd name="connsiteX2" fmla="*/ 4469426 w 4857980"/>
              <a:gd name="connsiteY2" fmla="*/ 735519 h 4145018"/>
              <a:gd name="connsiteX3" fmla="*/ 4736945 w 4857980"/>
              <a:gd name="connsiteY3" fmla="*/ 3594737 h 4145018"/>
              <a:gd name="connsiteX4" fmla="*/ 3575630 w 4857980"/>
              <a:gd name="connsiteY4" fmla="*/ 4131303 h 4145018"/>
              <a:gd name="connsiteX5" fmla="*/ 977861 w 4857980"/>
              <a:gd name="connsiteY5" fmla="*/ 3911529 h 4145018"/>
              <a:gd name="connsiteX6" fmla="*/ 73039 w 4857980"/>
              <a:gd name="connsiteY6" fmla="*/ 3313039 h 4145018"/>
              <a:gd name="connsiteX7" fmla="*/ 159642 w 4857980"/>
              <a:gd name="connsiteY7" fmla="*/ 1290513 h 4145018"/>
              <a:gd name="connsiteX8" fmla="*/ 986959 w 4857980"/>
              <a:gd name="connsiteY8" fmla="*/ 590018 h 4145018"/>
              <a:gd name="connsiteX9" fmla="*/ 1004891 w 4857980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775276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907797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38286"/>
              <a:gd name="connsiteY0" fmla="*/ 0 h 4156705"/>
              <a:gd name="connsiteX1" fmla="*/ 1616609 w 4938286"/>
              <a:gd name="connsiteY1" fmla="*/ 571743 h 4156705"/>
              <a:gd name="connsiteX2" fmla="*/ 4641704 w 4938286"/>
              <a:gd name="connsiteY2" fmla="*/ 907797 h 4156705"/>
              <a:gd name="connsiteX3" fmla="*/ 4723693 w 4938286"/>
              <a:gd name="connsiteY3" fmla="*/ 3409206 h 4156705"/>
              <a:gd name="connsiteX4" fmla="*/ 3575630 w 4938286"/>
              <a:gd name="connsiteY4" fmla="*/ 4131303 h 4156705"/>
              <a:gd name="connsiteX5" fmla="*/ 977861 w 4938286"/>
              <a:gd name="connsiteY5" fmla="*/ 3911529 h 4156705"/>
              <a:gd name="connsiteX6" fmla="*/ 73039 w 4938286"/>
              <a:gd name="connsiteY6" fmla="*/ 3313039 h 4156705"/>
              <a:gd name="connsiteX7" fmla="*/ 159642 w 4938286"/>
              <a:gd name="connsiteY7" fmla="*/ 1290513 h 4156705"/>
              <a:gd name="connsiteX8" fmla="*/ 986959 w 4938286"/>
              <a:gd name="connsiteY8" fmla="*/ 590018 h 4156705"/>
              <a:gd name="connsiteX9" fmla="*/ 1004891 w 493828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907797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881293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38200"/>
              <a:gd name="connsiteY0" fmla="*/ 0 h 4156705"/>
              <a:gd name="connsiteX1" fmla="*/ 1616609 w 4938200"/>
              <a:gd name="connsiteY1" fmla="*/ 571743 h 4156705"/>
              <a:gd name="connsiteX2" fmla="*/ 4641704 w 4938200"/>
              <a:gd name="connsiteY2" fmla="*/ 881293 h 4156705"/>
              <a:gd name="connsiteX3" fmla="*/ 4723693 w 4938200"/>
              <a:gd name="connsiteY3" fmla="*/ 3409206 h 4156705"/>
              <a:gd name="connsiteX4" fmla="*/ 3575630 w 4938200"/>
              <a:gd name="connsiteY4" fmla="*/ 4131303 h 4156705"/>
              <a:gd name="connsiteX5" fmla="*/ 977861 w 4938200"/>
              <a:gd name="connsiteY5" fmla="*/ 3911529 h 4156705"/>
              <a:gd name="connsiteX6" fmla="*/ 73039 w 4938200"/>
              <a:gd name="connsiteY6" fmla="*/ 3313039 h 4156705"/>
              <a:gd name="connsiteX7" fmla="*/ 159642 w 4938200"/>
              <a:gd name="connsiteY7" fmla="*/ 1290513 h 4156705"/>
              <a:gd name="connsiteX8" fmla="*/ 986959 w 4938200"/>
              <a:gd name="connsiteY8" fmla="*/ 590018 h 4156705"/>
              <a:gd name="connsiteX9" fmla="*/ 1004891 w 4938200"/>
              <a:gd name="connsiteY9" fmla="*/ 0 h 4156705"/>
              <a:gd name="connsiteX0" fmla="*/ 1004891 w 4931243"/>
              <a:gd name="connsiteY0" fmla="*/ 0 h 4156705"/>
              <a:gd name="connsiteX1" fmla="*/ 1616609 w 4931243"/>
              <a:gd name="connsiteY1" fmla="*/ 571743 h 4156705"/>
              <a:gd name="connsiteX2" fmla="*/ 4628452 w 4931243"/>
              <a:gd name="connsiteY2" fmla="*/ 934302 h 4156705"/>
              <a:gd name="connsiteX3" fmla="*/ 4723693 w 4931243"/>
              <a:gd name="connsiteY3" fmla="*/ 3409206 h 4156705"/>
              <a:gd name="connsiteX4" fmla="*/ 3575630 w 4931243"/>
              <a:gd name="connsiteY4" fmla="*/ 4131303 h 4156705"/>
              <a:gd name="connsiteX5" fmla="*/ 977861 w 4931243"/>
              <a:gd name="connsiteY5" fmla="*/ 3911529 h 4156705"/>
              <a:gd name="connsiteX6" fmla="*/ 73039 w 4931243"/>
              <a:gd name="connsiteY6" fmla="*/ 3313039 h 4156705"/>
              <a:gd name="connsiteX7" fmla="*/ 159642 w 4931243"/>
              <a:gd name="connsiteY7" fmla="*/ 1290513 h 4156705"/>
              <a:gd name="connsiteX8" fmla="*/ 986959 w 4931243"/>
              <a:gd name="connsiteY8" fmla="*/ 590018 h 4156705"/>
              <a:gd name="connsiteX9" fmla="*/ 1004891 w 4931243"/>
              <a:gd name="connsiteY9" fmla="*/ 0 h 4156705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10726 w 4937078"/>
              <a:gd name="connsiteY0" fmla="*/ 0 h 4175448"/>
              <a:gd name="connsiteX1" fmla="*/ 1622444 w 4937078"/>
              <a:gd name="connsiteY1" fmla="*/ 571743 h 4175448"/>
              <a:gd name="connsiteX2" fmla="*/ 4634287 w 4937078"/>
              <a:gd name="connsiteY2" fmla="*/ 934302 h 4175448"/>
              <a:gd name="connsiteX3" fmla="*/ 4729528 w 4937078"/>
              <a:gd name="connsiteY3" fmla="*/ 3409206 h 4175448"/>
              <a:gd name="connsiteX4" fmla="*/ 3581465 w 4937078"/>
              <a:gd name="connsiteY4" fmla="*/ 4131303 h 4175448"/>
              <a:gd name="connsiteX5" fmla="*/ 864426 w 4937078"/>
              <a:gd name="connsiteY5" fmla="*/ 3991042 h 4175448"/>
              <a:gd name="connsiteX6" fmla="*/ 78874 w 4937078"/>
              <a:gd name="connsiteY6" fmla="*/ 3313039 h 4175448"/>
              <a:gd name="connsiteX7" fmla="*/ 165477 w 4937078"/>
              <a:gd name="connsiteY7" fmla="*/ 1290513 h 4175448"/>
              <a:gd name="connsiteX8" fmla="*/ 992794 w 4937078"/>
              <a:gd name="connsiteY8" fmla="*/ 590018 h 4175448"/>
              <a:gd name="connsiteX9" fmla="*/ 1010726 w 4937078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65242"/>
              <a:gd name="connsiteX1" fmla="*/ 1646266 w 4958820"/>
              <a:gd name="connsiteY1" fmla="*/ 574434 h 4165242"/>
              <a:gd name="connsiteX2" fmla="*/ 4631860 w 4958820"/>
              <a:gd name="connsiteY2" fmla="*/ 934302 h 4165242"/>
              <a:gd name="connsiteX3" fmla="*/ 4727101 w 4958820"/>
              <a:gd name="connsiteY3" fmla="*/ 3409206 h 4165242"/>
              <a:gd name="connsiteX4" fmla="*/ 3579038 w 4958820"/>
              <a:gd name="connsiteY4" fmla="*/ 4131303 h 4165242"/>
              <a:gd name="connsiteX5" fmla="*/ 964723 w 4958820"/>
              <a:gd name="connsiteY5" fmla="*/ 3953024 h 4165242"/>
              <a:gd name="connsiteX6" fmla="*/ 76447 w 4958820"/>
              <a:gd name="connsiteY6" fmla="*/ 3313039 h 4165242"/>
              <a:gd name="connsiteX7" fmla="*/ 163050 w 4958820"/>
              <a:gd name="connsiteY7" fmla="*/ 1290513 h 4165242"/>
              <a:gd name="connsiteX8" fmla="*/ 990367 w 4958820"/>
              <a:gd name="connsiteY8" fmla="*/ 590018 h 4165242"/>
              <a:gd name="connsiteX9" fmla="*/ 1008299 w 4958820"/>
              <a:gd name="connsiteY9" fmla="*/ 0 h 4165242"/>
              <a:gd name="connsiteX0" fmla="*/ 879400 w 4829921"/>
              <a:gd name="connsiteY0" fmla="*/ 0 h 4165244"/>
              <a:gd name="connsiteX1" fmla="*/ 1517367 w 4829921"/>
              <a:gd name="connsiteY1" fmla="*/ 574434 h 4165244"/>
              <a:gd name="connsiteX2" fmla="*/ 4502961 w 4829921"/>
              <a:gd name="connsiteY2" fmla="*/ 934302 h 4165244"/>
              <a:gd name="connsiteX3" fmla="*/ 4598202 w 4829921"/>
              <a:gd name="connsiteY3" fmla="*/ 3409206 h 4165244"/>
              <a:gd name="connsiteX4" fmla="*/ 3450139 w 4829921"/>
              <a:gd name="connsiteY4" fmla="*/ 4131303 h 4165244"/>
              <a:gd name="connsiteX5" fmla="*/ 835824 w 4829921"/>
              <a:gd name="connsiteY5" fmla="*/ 3953024 h 4165244"/>
              <a:gd name="connsiteX6" fmla="*/ 388743 w 4829921"/>
              <a:gd name="connsiteY6" fmla="*/ 3217428 h 4165244"/>
              <a:gd name="connsiteX7" fmla="*/ 34151 w 4829921"/>
              <a:gd name="connsiteY7" fmla="*/ 1290513 h 4165244"/>
              <a:gd name="connsiteX8" fmla="*/ 861468 w 4829921"/>
              <a:gd name="connsiteY8" fmla="*/ 590018 h 4165244"/>
              <a:gd name="connsiteX9" fmla="*/ 879400 w 4829921"/>
              <a:gd name="connsiteY9" fmla="*/ 0 h 4165244"/>
              <a:gd name="connsiteX0" fmla="*/ 879400 w 4829921"/>
              <a:gd name="connsiteY0" fmla="*/ 0 h 4138288"/>
              <a:gd name="connsiteX1" fmla="*/ 1517367 w 4829921"/>
              <a:gd name="connsiteY1" fmla="*/ 574434 h 4138288"/>
              <a:gd name="connsiteX2" fmla="*/ 4502961 w 4829921"/>
              <a:gd name="connsiteY2" fmla="*/ 934302 h 4138288"/>
              <a:gd name="connsiteX3" fmla="*/ 4598202 w 4829921"/>
              <a:gd name="connsiteY3" fmla="*/ 3409206 h 4138288"/>
              <a:gd name="connsiteX4" fmla="*/ 3450139 w 4829921"/>
              <a:gd name="connsiteY4" fmla="*/ 4131303 h 4138288"/>
              <a:gd name="connsiteX5" fmla="*/ 982153 w 4829921"/>
              <a:gd name="connsiteY5" fmla="*/ 3738143 h 4138288"/>
              <a:gd name="connsiteX6" fmla="*/ 388743 w 4829921"/>
              <a:gd name="connsiteY6" fmla="*/ 3217428 h 4138288"/>
              <a:gd name="connsiteX7" fmla="*/ 34151 w 4829921"/>
              <a:gd name="connsiteY7" fmla="*/ 1290513 h 4138288"/>
              <a:gd name="connsiteX8" fmla="*/ 861468 w 4829921"/>
              <a:gd name="connsiteY8" fmla="*/ 590018 h 4138288"/>
              <a:gd name="connsiteX9" fmla="*/ 879400 w 4829921"/>
              <a:gd name="connsiteY9" fmla="*/ 0 h 4138288"/>
              <a:gd name="connsiteX0" fmla="*/ 797965 w 4748486"/>
              <a:gd name="connsiteY0" fmla="*/ 0 h 4138290"/>
              <a:gd name="connsiteX1" fmla="*/ 1435932 w 4748486"/>
              <a:gd name="connsiteY1" fmla="*/ 574434 h 4138290"/>
              <a:gd name="connsiteX2" fmla="*/ 4421526 w 4748486"/>
              <a:gd name="connsiteY2" fmla="*/ 934302 h 4138290"/>
              <a:gd name="connsiteX3" fmla="*/ 4516767 w 4748486"/>
              <a:gd name="connsiteY3" fmla="*/ 3409206 h 4138290"/>
              <a:gd name="connsiteX4" fmla="*/ 3368704 w 4748486"/>
              <a:gd name="connsiteY4" fmla="*/ 4131303 h 4138290"/>
              <a:gd name="connsiteX5" fmla="*/ 900718 w 4748486"/>
              <a:gd name="connsiteY5" fmla="*/ 3738143 h 4138290"/>
              <a:gd name="connsiteX6" fmla="*/ 307308 w 4748486"/>
              <a:gd name="connsiteY6" fmla="*/ 3217428 h 4138290"/>
              <a:gd name="connsiteX7" fmla="*/ 42133 w 4748486"/>
              <a:gd name="connsiteY7" fmla="*/ 1485818 h 4138290"/>
              <a:gd name="connsiteX8" fmla="*/ 780033 w 4748486"/>
              <a:gd name="connsiteY8" fmla="*/ 590018 h 4138290"/>
              <a:gd name="connsiteX9" fmla="*/ 797965 w 4748486"/>
              <a:gd name="connsiteY9" fmla="*/ 0 h 4138290"/>
              <a:gd name="connsiteX0" fmla="*/ 816235 w 4766756"/>
              <a:gd name="connsiteY0" fmla="*/ 0 h 4138288"/>
              <a:gd name="connsiteX1" fmla="*/ 1454202 w 4766756"/>
              <a:gd name="connsiteY1" fmla="*/ 574434 h 4138288"/>
              <a:gd name="connsiteX2" fmla="*/ 4439796 w 4766756"/>
              <a:gd name="connsiteY2" fmla="*/ 934302 h 4138288"/>
              <a:gd name="connsiteX3" fmla="*/ 4535037 w 4766756"/>
              <a:gd name="connsiteY3" fmla="*/ 3409206 h 4138288"/>
              <a:gd name="connsiteX4" fmla="*/ 3386974 w 4766756"/>
              <a:gd name="connsiteY4" fmla="*/ 4131303 h 4138288"/>
              <a:gd name="connsiteX5" fmla="*/ 918988 w 4766756"/>
              <a:gd name="connsiteY5" fmla="*/ 3738143 h 4138288"/>
              <a:gd name="connsiteX6" fmla="*/ 205861 w 4766756"/>
              <a:gd name="connsiteY6" fmla="*/ 2965662 h 4138288"/>
              <a:gd name="connsiteX7" fmla="*/ 60403 w 4766756"/>
              <a:gd name="connsiteY7" fmla="*/ 1485818 h 4138288"/>
              <a:gd name="connsiteX8" fmla="*/ 798303 w 4766756"/>
              <a:gd name="connsiteY8" fmla="*/ 590018 h 4138288"/>
              <a:gd name="connsiteX9" fmla="*/ 816235 w 4766756"/>
              <a:gd name="connsiteY9" fmla="*/ 0 h 4138288"/>
              <a:gd name="connsiteX0" fmla="*/ 816235 w 4622539"/>
              <a:gd name="connsiteY0" fmla="*/ 0 h 4138290"/>
              <a:gd name="connsiteX1" fmla="*/ 1454202 w 4622539"/>
              <a:gd name="connsiteY1" fmla="*/ 574434 h 4138290"/>
              <a:gd name="connsiteX2" fmla="*/ 4015228 w 4622539"/>
              <a:gd name="connsiteY2" fmla="*/ 1032218 h 4138290"/>
              <a:gd name="connsiteX3" fmla="*/ 4535037 w 4622539"/>
              <a:gd name="connsiteY3" fmla="*/ 3409206 h 4138290"/>
              <a:gd name="connsiteX4" fmla="*/ 3386974 w 4622539"/>
              <a:gd name="connsiteY4" fmla="*/ 4131303 h 4138290"/>
              <a:gd name="connsiteX5" fmla="*/ 918988 w 4622539"/>
              <a:gd name="connsiteY5" fmla="*/ 3738143 h 4138290"/>
              <a:gd name="connsiteX6" fmla="*/ 205861 w 4622539"/>
              <a:gd name="connsiteY6" fmla="*/ 2965662 h 4138290"/>
              <a:gd name="connsiteX7" fmla="*/ 60403 w 4622539"/>
              <a:gd name="connsiteY7" fmla="*/ 1485818 h 4138290"/>
              <a:gd name="connsiteX8" fmla="*/ 798303 w 4622539"/>
              <a:gd name="connsiteY8" fmla="*/ 590018 h 4138290"/>
              <a:gd name="connsiteX9" fmla="*/ 816235 w 4622539"/>
              <a:gd name="connsiteY9" fmla="*/ 0 h 4138290"/>
              <a:gd name="connsiteX0" fmla="*/ 816235 w 4622539"/>
              <a:gd name="connsiteY0" fmla="*/ 0 h 4132081"/>
              <a:gd name="connsiteX1" fmla="*/ 1454202 w 4622539"/>
              <a:gd name="connsiteY1" fmla="*/ 574434 h 4132081"/>
              <a:gd name="connsiteX2" fmla="*/ 4015228 w 4622539"/>
              <a:gd name="connsiteY2" fmla="*/ 1032218 h 4132081"/>
              <a:gd name="connsiteX3" fmla="*/ 4535037 w 4622539"/>
              <a:gd name="connsiteY3" fmla="*/ 3409206 h 4132081"/>
              <a:gd name="connsiteX4" fmla="*/ 3152706 w 4622539"/>
              <a:gd name="connsiteY4" fmla="*/ 4124957 h 4132081"/>
              <a:gd name="connsiteX5" fmla="*/ 918988 w 4622539"/>
              <a:gd name="connsiteY5" fmla="*/ 3738143 h 4132081"/>
              <a:gd name="connsiteX6" fmla="*/ 205861 w 4622539"/>
              <a:gd name="connsiteY6" fmla="*/ 2965662 h 4132081"/>
              <a:gd name="connsiteX7" fmla="*/ 60403 w 4622539"/>
              <a:gd name="connsiteY7" fmla="*/ 1485818 h 4132081"/>
              <a:gd name="connsiteX8" fmla="*/ 798303 w 4622539"/>
              <a:gd name="connsiteY8" fmla="*/ 590018 h 4132081"/>
              <a:gd name="connsiteX9" fmla="*/ 816235 w 4622539"/>
              <a:gd name="connsiteY9" fmla="*/ 0 h 4132081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798303 w 4372994"/>
              <a:gd name="connsiteY8" fmla="*/ 59001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0336 w 4367095"/>
              <a:gd name="connsiteY0" fmla="*/ 0 h 4138222"/>
              <a:gd name="connsiteX1" fmla="*/ 1448303 w 4367095"/>
              <a:gd name="connsiteY1" fmla="*/ 574434 h 4138222"/>
              <a:gd name="connsiteX2" fmla="*/ 4009329 w 4367095"/>
              <a:gd name="connsiteY2" fmla="*/ 1032218 h 4138222"/>
              <a:gd name="connsiteX3" fmla="*/ 4202495 w 4367095"/>
              <a:gd name="connsiteY3" fmla="*/ 3259401 h 4138222"/>
              <a:gd name="connsiteX4" fmla="*/ 3146807 w 4367095"/>
              <a:gd name="connsiteY4" fmla="*/ 4124957 h 4138222"/>
              <a:gd name="connsiteX5" fmla="*/ 913089 w 4367095"/>
              <a:gd name="connsiteY5" fmla="*/ 3738143 h 4138222"/>
              <a:gd name="connsiteX6" fmla="*/ 199962 w 4367095"/>
              <a:gd name="connsiteY6" fmla="*/ 2965662 h 4138222"/>
              <a:gd name="connsiteX7" fmla="*/ 54504 w 4367095"/>
              <a:gd name="connsiteY7" fmla="*/ 1485818 h 4138222"/>
              <a:gd name="connsiteX8" fmla="*/ 892266 w 4367095"/>
              <a:gd name="connsiteY8" fmla="*/ 606258 h 4138222"/>
              <a:gd name="connsiteX9" fmla="*/ 810336 w 4367095"/>
              <a:gd name="connsiteY9" fmla="*/ 0 h 4138222"/>
              <a:gd name="connsiteX0" fmla="*/ 814639 w 4371398"/>
              <a:gd name="connsiteY0" fmla="*/ 0 h 4138224"/>
              <a:gd name="connsiteX1" fmla="*/ 1452606 w 4371398"/>
              <a:gd name="connsiteY1" fmla="*/ 574434 h 4138224"/>
              <a:gd name="connsiteX2" fmla="*/ 4013632 w 4371398"/>
              <a:gd name="connsiteY2" fmla="*/ 1032218 h 4138224"/>
              <a:gd name="connsiteX3" fmla="*/ 4206798 w 4371398"/>
              <a:gd name="connsiteY3" fmla="*/ 3259401 h 4138224"/>
              <a:gd name="connsiteX4" fmla="*/ 3151110 w 4371398"/>
              <a:gd name="connsiteY4" fmla="*/ 4124957 h 4138224"/>
              <a:gd name="connsiteX5" fmla="*/ 917392 w 4371398"/>
              <a:gd name="connsiteY5" fmla="*/ 3738143 h 4138224"/>
              <a:gd name="connsiteX6" fmla="*/ 184820 w 4371398"/>
              <a:gd name="connsiteY6" fmla="*/ 2971263 h 4138224"/>
              <a:gd name="connsiteX7" fmla="*/ 58807 w 4371398"/>
              <a:gd name="connsiteY7" fmla="*/ 1485818 h 4138224"/>
              <a:gd name="connsiteX8" fmla="*/ 896569 w 4371398"/>
              <a:gd name="connsiteY8" fmla="*/ 606258 h 4138224"/>
              <a:gd name="connsiteX9" fmla="*/ 814639 w 4371398"/>
              <a:gd name="connsiteY9" fmla="*/ 0 h 4138224"/>
              <a:gd name="connsiteX0" fmla="*/ 824982 w 4381741"/>
              <a:gd name="connsiteY0" fmla="*/ 0 h 4138222"/>
              <a:gd name="connsiteX1" fmla="*/ 1462949 w 4381741"/>
              <a:gd name="connsiteY1" fmla="*/ 574434 h 4138222"/>
              <a:gd name="connsiteX2" fmla="*/ 4023975 w 4381741"/>
              <a:gd name="connsiteY2" fmla="*/ 1032218 h 4138222"/>
              <a:gd name="connsiteX3" fmla="*/ 4217141 w 4381741"/>
              <a:gd name="connsiteY3" fmla="*/ 3259401 h 4138222"/>
              <a:gd name="connsiteX4" fmla="*/ 3161453 w 4381741"/>
              <a:gd name="connsiteY4" fmla="*/ 4124957 h 4138222"/>
              <a:gd name="connsiteX5" fmla="*/ 927735 w 4381741"/>
              <a:gd name="connsiteY5" fmla="*/ 3738143 h 4138222"/>
              <a:gd name="connsiteX6" fmla="*/ 195163 w 4381741"/>
              <a:gd name="connsiteY6" fmla="*/ 2971263 h 4138222"/>
              <a:gd name="connsiteX7" fmla="*/ 69150 w 4381741"/>
              <a:gd name="connsiteY7" fmla="*/ 1485818 h 4138222"/>
              <a:gd name="connsiteX8" fmla="*/ 906912 w 4381741"/>
              <a:gd name="connsiteY8" fmla="*/ 606258 h 4138222"/>
              <a:gd name="connsiteX9" fmla="*/ 824982 w 4381741"/>
              <a:gd name="connsiteY9" fmla="*/ 0 h 4138222"/>
              <a:gd name="connsiteX0" fmla="*/ 824982 w 4385632"/>
              <a:gd name="connsiteY0" fmla="*/ 0 h 4138224"/>
              <a:gd name="connsiteX1" fmla="*/ 1462949 w 4385632"/>
              <a:gd name="connsiteY1" fmla="*/ 574434 h 4138224"/>
              <a:gd name="connsiteX2" fmla="*/ 4023975 w 4385632"/>
              <a:gd name="connsiteY2" fmla="*/ 1032218 h 4138224"/>
              <a:gd name="connsiteX3" fmla="*/ 4217141 w 4385632"/>
              <a:gd name="connsiteY3" fmla="*/ 3259401 h 4138224"/>
              <a:gd name="connsiteX4" fmla="*/ 3161453 w 4385632"/>
              <a:gd name="connsiteY4" fmla="*/ 4124957 h 4138224"/>
              <a:gd name="connsiteX5" fmla="*/ 927735 w 4385632"/>
              <a:gd name="connsiteY5" fmla="*/ 3738143 h 4138224"/>
              <a:gd name="connsiteX6" fmla="*/ 195163 w 4385632"/>
              <a:gd name="connsiteY6" fmla="*/ 2971263 h 4138224"/>
              <a:gd name="connsiteX7" fmla="*/ 69150 w 4385632"/>
              <a:gd name="connsiteY7" fmla="*/ 1485818 h 4138224"/>
              <a:gd name="connsiteX8" fmla="*/ 906912 w 4385632"/>
              <a:gd name="connsiteY8" fmla="*/ 606258 h 4138224"/>
              <a:gd name="connsiteX9" fmla="*/ 824982 w 4385632"/>
              <a:gd name="connsiteY9" fmla="*/ 0 h 4138224"/>
              <a:gd name="connsiteX0" fmla="*/ 832223 w 4392873"/>
              <a:gd name="connsiteY0" fmla="*/ 0 h 4138222"/>
              <a:gd name="connsiteX1" fmla="*/ 1470190 w 4392873"/>
              <a:gd name="connsiteY1" fmla="*/ 574434 h 4138222"/>
              <a:gd name="connsiteX2" fmla="*/ 4031216 w 4392873"/>
              <a:gd name="connsiteY2" fmla="*/ 1032218 h 4138222"/>
              <a:gd name="connsiteX3" fmla="*/ 4224382 w 4392873"/>
              <a:gd name="connsiteY3" fmla="*/ 3259401 h 4138222"/>
              <a:gd name="connsiteX4" fmla="*/ 3168694 w 4392873"/>
              <a:gd name="connsiteY4" fmla="*/ 4124957 h 4138222"/>
              <a:gd name="connsiteX5" fmla="*/ 934976 w 4392873"/>
              <a:gd name="connsiteY5" fmla="*/ 3738143 h 4138222"/>
              <a:gd name="connsiteX6" fmla="*/ 179579 w 4392873"/>
              <a:gd name="connsiteY6" fmla="*/ 3046439 h 4138222"/>
              <a:gd name="connsiteX7" fmla="*/ 76391 w 4392873"/>
              <a:gd name="connsiteY7" fmla="*/ 1485818 h 4138222"/>
              <a:gd name="connsiteX8" fmla="*/ 914153 w 4392873"/>
              <a:gd name="connsiteY8" fmla="*/ 606258 h 4138222"/>
              <a:gd name="connsiteX9" fmla="*/ 832223 w 4392873"/>
              <a:gd name="connsiteY9" fmla="*/ 0 h 4138222"/>
              <a:gd name="connsiteX0" fmla="*/ 823971 w 4384621"/>
              <a:gd name="connsiteY0" fmla="*/ 0 h 4138224"/>
              <a:gd name="connsiteX1" fmla="*/ 1461938 w 4384621"/>
              <a:gd name="connsiteY1" fmla="*/ 574434 h 4138224"/>
              <a:gd name="connsiteX2" fmla="*/ 4022964 w 4384621"/>
              <a:gd name="connsiteY2" fmla="*/ 1032218 h 4138224"/>
              <a:gd name="connsiteX3" fmla="*/ 4216130 w 4384621"/>
              <a:gd name="connsiteY3" fmla="*/ 3259401 h 4138224"/>
              <a:gd name="connsiteX4" fmla="*/ 3160442 w 4384621"/>
              <a:gd name="connsiteY4" fmla="*/ 4124957 h 4138224"/>
              <a:gd name="connsiteX5" fmla="*/ 926724 w 4384621"/>
              <a:gd name="connsiteY5" fmla="*/ 3738143 h 4138224"/>
              <a:gd name="connsiteX6" fmla="*/ 171327 w 4384621"/>
              <a:gd name="connsiteY6" fmla="*/ 3046439 h 4138224"/>
              <a:gd name="connsiteX7" fmla="*/ 68139 w 4384621"/>
              <a:gd name="connsiteY7" fmla="*/ 1485818 h 4138224"/>
              <a:gd name="connsiteX8" fmla="*/ 905901 w 4384621"/>
              <a:gd name="connsiteY8" fmla="*/ 606258 h 4138224"/>
              <a:gd name="connsiteX9" fmla="*/ 823971 w 4384621"/>
              <a:gd name="connsiteY9" fmla="*/ 0 h 4138224"/>
              <a:gd name="connsiteX0" fmla="*/ 806189 w 4366839"/>
              <a:gd name="connsiteY0" fmla="*/ 0 h 4138222"/>
              <a:gd name="connsiteX1" fmla="*/ 1444156 w 4366839"/>
              <a:gd name="connsiteY1" fmla="*/ 574434 h 4138222"/>
              <a:gd name="connsiteX2" fmla="*/ 4005182 w 4366839"/>
              <a:gd name="connsiteY2" fmla="*/ 1032218 h 4138222"/>
              <a:gd name="connsiteX3" fmla="*/ 4198348 w 4366839"/>
              <a:gd name="connsiteY3" fmla="*/ 3259401 h 4138222"/>
              <a:gd name="connsiteX4" fmla="*/ 3142660 w 4366839"/>
              <a:gd name="connsiteY4" fmla="*/ 4124957 h 4138222"/>
              <a:gd name="connsiteX5" fmla="*/ 908942 w 4366839"/>
              <a:gd name="connsiteY5" fmla="*/ 3738143 h 4138222"/>
              <a:gd name="connsiteX6" fmla="*/ 153545 w 4366839"/>
              <a:gd name="connsiteY6" fmla="*/ 3046439 h 4138222"/>
              <a:gd name="connsiteX7" fmla="*/ 50357 w 4366839"/>
              <a:gd name="connsiteY7" fmla="*/ 1485818 h 4138222"/>
              <a:gd name="connsiteX8" fmla="*/ 888119 w 4366839"/>
              <a:gd name="connsiteY8" fmla="*/ 606258 h 4138222"/>
              <a:gd name="connsiteX9" fmla="*/ 806189 w 4366839"/>
              <a:gd name="connsiteY9" fmla="*/ 0 h 4138222"/>
              <a:gd name="connsiteX0" fmla="*/ 806189 w 4366839"/>
              <a:gd name="connsiteY0" fmla="*/ 0 h 4138224"/>
              <a:gd name="connsiteX1" fmla="*/ 1444156 w 4366839"/>
              <a:gd name="connsiteY1" fmla="*/ 574434 h 4138224"/>
              <a:gd name="connsiteX2" fmla="*/ 4005182 w 4366839"/>
              <a:gd name="connsiteY2" fmla="*/ 1032218 h 4138224"/>
              <a:gd name="connsiteX3" fmla="*/ 4198348 w 4366839"/>
              <a:gd name="connsiteY3" fmla="*/ 3259401 h 4138224"/>
              <a:gd name="connsiteX4" fmla="*/ 3142660 w 4366839"/>
              <a:gd name="connsiteY4" fmla="*/ 4124957 h 4138224"/>
              <a:gd name="connsiteX5" fmla="*/ 908942 w 4366839"/>
              <a:gd name="connsiteY5" fmla="*/ 3738143 h 4138224"/>
              <a:gd name="connsiteX6" fmla="*/ 153545 w 4366839"/>
              <a:gd name="connsiteY6" fmla="*/ 3046439 h 4138224"/>
              <a:gd name="connsiteX7" fmla="*/ 50357 w 4366839"/>
              <a:gd name="connsiteY7" fmla="*/ 1485818 h 4138224"/>
              <a:gd name="connsiteX8" fmla="*/ 888119 w 4366839"/>
              <a:gd name="connsiteY8" fmla="*/ 606258 h 4138224"/>
              <a:gd name="connsiteX9" fmla="*/ 806189 w 4366839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104082 w 4317376"/>
              <a:gd name="connsiteY6" fmla="*/ 3046439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224"/>
              <a:gd name="connsiteX1" fmla="*/ 1394693 w 4317376"/>
              <a:gd name="connsiteY1" fmla="*/ 574434 h 4138224"/>
              <a:gd name="connsiteX2" fmla="*/ 3955719 w 4317376"/>
              <a:gd name="connsiteY2" fmla="*/ 1032218 h 4138224"/>
              <a:gd name="connsiteX3" fmla="*/ 4148885 w 4317376"/>
              <a:gd name="connsiteY3" fmla="*/ 3259401 h 4138224"/>
              <a:gd name="connsiteX4" fmla="*/ 3093197 w 4317376"/>
              <a:gd name="connsiteY4" fmla="*/ 4124957 h 4138224"/>
              <a:gd name="connsiteX5" fmla="*/ 859479 w 4317376"/>
              <a:gd name="connsiteY5" fmla="*/ 3738143 h 4138224"/>
              <a:gd name="connsiteX6" fmla="*/ 219159 w 4317376"/>
              <a:gd name="connsiteY6" fmla="*/ 3144044 h 4138224"/>
              <a:gd name="connsiteX7" fmla="*/ 894 w 4317376"/>
              <a:gd name="connsiteY7" fmla="*/ 1485818 h 4138224"/>
              <a:gd name="connsiteX8" fmla="*/ 838656 w 4317376"/>
              <a:gd name="connsiteY8" fmla="*/ 606258 h 4138224"/>
              <a:gd name="connsiteX9" fmla="*/ 756726 w 4317376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232580 w 4317376"/>
              <a:gd name="connsiteY6" fmla="*/ 3163758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706 w 4324356"/>
              <a:gd name="connsiteY0" fmla="*/ 0 h 4138731"/>
              <a:gd name="connsiteX1" fmla="*/ 1401673 w 4324356"/>
              <a:gd name="connsiteY1" fmla="*/ 574434 h 4138731"/>
              <a:gd name="connsiteX2" fmla="*/ 3962699 w 4324356"/>
              <a:gd name="connsiteY2" fmla="*/ 1032218 h 4138731"/>
              <a:gd name="connsiteX3" fmla="*/ 4155865 w 4324356"/>
              <a:gd name="connsiteY3" fmla="*/ 3259401 h 4138731"/>
              <a:gd name="connsiteX4" fmla="*/ 3100177 w 4324356"/>
              <a:gd name="connsiteY4" fmla="*/ 4124957 h 4138731"/>
              <a:gd name="connsiteX5" fmla="*/ 904502 w 4324356"/>
              <a:gd name="connsiteY5" fmla="*/ 3744330 h 4138731"/>
              <a:gd name="connsiteX6" fmla="*/ 239560 w 4324356"/>
              <a:gd name="connsiteY6" fmla="*/ 3163758 h 4138731"/>
              <a:gd name="connsiteX7" fmla="*/ 1004 w 4324356"/>
              <a:gd name="connsiteY7" fmla="*/ 1528534 h 4138731"/>
              <a:gd name="connsiteX8" fmla="*/ 845636 w 4324356"/>
              <a:gd name="connsiteY8" fmla="*/ 606258 h 4138731"/>
              <a:gd name="connsiteX9" fmla="*/ 763706 w 4324356"/>
              <a:gd name="connsiteY9" fmla="*/ 0 h 4138731"/>
              <a:gd name="connsiteX0" fmla="*/ 763710 w 4324360"/>
              <a:gd name="connsiteY0" fmla="*/ 0 h 4138731"/>
              <a:gd name="connsiteX1" fmla="*/ 1401677 w 4324360"/>
              <a:gd name="connsiteY1" fmla="*/ 574434 h 4138731"/>
              <a:gd name="connsiteX2" fmla="*/ 3962703 w 4324360"/>
              <a:gd name="connsiteY2" fmla="*/ 1032218 h 4138731"/>
              <a:gd name="connsiteX3" fmla="*/ 4155869 w 4324360"/>
              <a:gd name="connsiteY3" fmla="*/ 3259401 h 4138731"/>
              <a:gd name="connsiteX4" fmla="*/ 3100181 w 4324360"/>
              <a:gd name="connsiteY4" fmla="*/ 4124957 h 4138731"/>
              <a:gd name="connsiteX5" fmla="*/ 904506 w 4324360"/>
              <a:gd name="connsiteY5" fmla="*/ 3744330 h 4138731"/>
              <a:gd name="connsiteX6" fmla="*/ 239564 w 4324360"/>
              <a:gd name="connsiteY6" fmla="*/ 3163758 h 4138731"/>
              <a:gd name="connsiteX7" fmla="*/ 1008 w 4324360"/>
              <a:gd name="connsiteY7" fmla="*/ 1528534 h 4138731"/>
              <a:gd name="connsiteX8" fmla="*/ 845640 w 4324360"/>
              <a:gd name="connsiteY8" fmla="*/ 606258 h 4138731"/>
              <a:gd name="connsiteX9" fmla="*/ 763710 w 4324360"/>
              <a:gd name="connsiteY9" fmla="*/ 0 h 413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24360" h="4138731">
                <a:moveTo>
                  <a:pt x="763710" y="0"/>
                </a:moveTo>
                <a:cubicBezTo>
                  <a:pt x="835632" y="58905"/>
                  <a:pt x="1258100" y="357725"/>
                  <a:pt x="1401677" y="574434"/>
                </a:cubicBezTo>
                <a:cubicBezTo>
                  <a:pt x="1557398" y="585526"/>
                  <a:pt x="3503671" y="584724"/>
                  <a:pt x="3962703" y="1032218"/>
                </a:cubicBezTo>
                <a:cubicBezTo>
                  <a:pt x="4421735" y="1479712"/>
                  <a:pt x="4393755" y="2068459"/>
                  <a:pt x="4155869" y="3259401"/>
                </a:cubicBezTo>
                <a:cubicBezTo>
                  <a:pt x="4006903" y="3825365"/>
                  <a:pt x="3642075" y="4044135"/>
                  <a:pt x="3100181" y="4124957"/>
                </a:cubicBezTo>
                <a:cubicBezTo>
                  <a:pt x="2558287" y="4205779"/>
                  <a:pt x="1639845" y="3911670"/>
                  <a:pt x="904506" y="3744330"/>
                </a:cubicBezTo>
                <a:cubicBezTo>
                  <a:pt x="600271" y="3642054"/>
                  <a:pt x="464613" y="3557214"/>
                  <a:pt x="239564" y="3163758"/>
                </a:cubicBezTo>
                <a:cubicBezTo>
                  <a:pt x="75461" y="2876879"/>
                  <a:pt x="40807" y="2193725"/>
                  <a:pt x="1008" y="1528534"/>
                </a:cubicBezTo>
                <a:cubicBezTo>
                  <a:pt x="-24451" y="805482"/>
                  <a:pt x="437089" y="647961"/>
                  <a:pt x="845640" y="606258"/>
                </a:cubicBezTo>
                <a:cubicBezTo>
                  <a:pt x="845640" y="606258"/>
                  <a:pt x="854014" y="343114"/>
                  <a:pt x="76371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28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149FB-D5AA-63AC-5367-05F669687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18FFA-A15C-AE77-C0E2-CC5802255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Athens Acropolis, Photo by Alexander Popkov (</a:t>
            </a:r>
            <a:r>
              <a:rPr lang="en-GB" dirty="0" err="1"/>
              <a:t>engineerontour.com</a:t>
            </a:r>
            <a:r>
              <a:rPr lang="en-GB" dirty="0"/>
              <a:t>) - Own work, CC BY-SA 4.0, </a:t>
            </a:r>
            <a:r>
              <a:rPr lang="en-GB" dirty="0">
                <a:hlinkClick r:id="rId2"/>
              </a:rPr>
              <a:t>https://commons.wikimedia.org/w/index.php?curid=82702614</a:t>
            </a:r>
            <a:endParaRPr lang="en-GB" dirty="0"/>
          </a:p>
          <a:p>
            <a:r>
              <a:rPr lang="en-GB" dirty="0"/>
              <a:t>Statue of Liberty, Photo by </a:t>
            </a:r>
            <a:r>
              <a:rPr lang="en-GB" dirty="0" err="1"/>
              <a:t>AskALotl</a:t>
            </a:r>
            <a:r>
              <a:rPr lang="en-GB" dirty="0"/>
              <a:t> - Own work, CC0, </a:t>
            </a:r>
            <a:r>
              <a:rPr lang="en-GB" dirty="0">
                <a:hlinkClick r:id="rId3"/>
              </a:rPr>
              <a:t>https://commons.wikimedia.org/w/index.php?curid=149005856</a:t>
            </a:r>
            <a:endParaRPr lang="en-GB" dirty="0"/>
          </a:p>
          <a:p>
            <a:r>
              <a:rPr lang="en-GB" b="0" dirty="0">
                <a:solidFill>
                  <a:schemeClr val="tx2"/>
                </a:solidFill>
              </a:rPr>
              <a:t>Cathedral of Notre-Dame</a:t>
            </a:r>
            <a:r>
              <a:rPr lang="en-GB" dirty="0">
                <a:solidFill>
                  <a:schemeClr val="tx2"/>
                </a:solidFill>
              </a:rPr>
              <a:t>, Photo by Carlos Delgado, CC BY-SA 3.0, </a:t>
            </a:r>
            <a:r>
              <a:rPr lang="en-GB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https://commons.wikimedia.org/w/index.php?curid=18462170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b="0" dirty="0">
                <a:solidFill>
                  <a:schemeClr val="tx2"/>
                </a:solidFill>
              </a:rPr>
              <a:t>Pagoda of </a:t>
            </a:r>
            <a:r>
              <a:rPr lang="en-GB" b="0" dirty="0" err="1">
                <a:solidFill>
                  <a:schemeClr val="tx2"/>
                </a:solidFill>
              </a:rPr>
              <a:t>Fogong</a:t>
            </a:r>
            <a:r>
              <a:rPr lang="en-GB" b="0" dirty="0">
                <a:solidFill>
                  <a:schemeClr val="tx2"/>
                </a:solidFill>
              </a:rPr>
              <a:t> Temple</a:t>
            </a:r>
            <a:r>
              <a:rPr lang="en-GB" b="0" dirty="0"/>
              <a:t>, </a:t>
            </a:r>
            <a:r>
              <a:rPr lang="en-GB" dirty="0"/>
              <a:t>Photo by </a:t>
            </a:r>
            <a:r>
              <a:rPr lang="en-GB" dirty="0" err="1"/>
              <a:t>Peellden</a:t>
            </a:r>
            <a:r>
              <a:rPr lang="en-GB" dirty="0"/>
              <a:t> - Own work, CC BY 3.0, </a:t>
            </a:r>
            <a:r>
              <a:rPr lang="en-GB" dirty="0">
                <a:hlinkClick r:id="rId5"/>
              </a:rPr>
              <a:t>https://commons.wikimedia.org/w/index.php?curid=2839143</a:t>
            </a:r>
            <a:endParaRPr lang="en-GB" dirty="0"/>
          </a:p>
          <a:p>
            <a:r>
              <a:rPr lang="en-GB" dirty="0"/>
              <a:t>Pyramids of Giza, Photo by </a:t>
            </a:r>
            <a:r>
              <a:rPr lang="en-GB" dirty="0" err="1"/>
              <a:t>KennyOMG</a:t>
            </a:r>
            <a:r>
              <a:rPr lang="en-GB" dirty="0"/>
              <a:t> - Own work, CC BY-SA 4.0, </a:t>
            </a:r>
            <a:r>
              <a:rPr lang="en-GB" dirty="0">
                <a:hlinkClick r:id="rId6"/>
              </a:rPr>
              <a:t>https://commons.wikimedia.org/w/index.php?curid=40998161</a:t>
            </a:r>
            <a:endParaRPr lang="en-GB" dirty="0"/>
          </a:p>
          <a:p>
            <a:r>
              <a:rPr lang="en-GB" b="0" dirty="0"/>
              <a:t>Swaminarayan Akshardham Temple, Photo from: </a:t>
            </a:r>
            <a:r>
              <a:rPr lang="en-GB" dirty="0"/>
              <a:t>/https://</a:t>
            </a:r>
            <a:r>
              <a:rPr lang="en-GB" dirty="0" err="1"/>
              <a:t>www.travelogyindia.com</a:t>
            </a:r>
            <a:r>
              <a:rPr lang="en-GB" dirty="0"/>
              <a:t>/blog/list-of-famous-temples-in-</a:t>
            </a:r>
            <a:r>
              <a:rPr lang="en-GB" dirty="0" err="1"/>
              <a:t>india</a:t>
            </a:r>
            <a:r>
              <a:rPr lang="en-GB" dirty="0"/>
              <a:t>/, Photo </a:t>
            </a:r>
          </a:p>
          <a:p>
            <a:r>
              <a:rPr lang="en-GB" dirty="0"/>
              <a:t>Colosseo, Photo by </a:t>
            </a:r>
            <a:r>
              <a:rPr lang="en-GB" dirty="0" err="1"/>
              <a:t>FeaturedPics</a:t>
            </a:r>
            <a:r>
              <a:rPr lang="en-GB" dirty="0"/>
              <a:t> - Own work, CC BY-SA 4.0, https://</a:t>
            </a:r>
            <a:r>
              <a:rPr lang="en-GB" dirty="0" err="1"/>
              <a:t>commons.wikimedia.org</a:t>
            </a:r>
            <a:r>
              <a:rPr lang="en-GB" dirty="0"/>
              <a:t>/w/</a:t>
            </a:r>
            <a:r>
              <a:rPr lang="en-GB" dirty="0" err="1"/>
              <a:t>index.php?curid</a:t>
            </a:r>
            <a:r>
              <a:rPr lang="en-GB" dirty="0"/>
              <a:t>=95579199</a:t>
            </a:r>
          </a:p>
          <a:p>
            <a:endParaRPr lang="en-GB" dirty="0"/>
          </a:p>
          <a:p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171256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9F6AA32-13C2-415E-B4CB-5A6D2336A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oloured and black and white photos of famous landmarks">
            <a:extLst>
              <a:ext uri="{FF2B5EF4-FFF2-40B4-BE49-F238E27FC236}">
                <a16:creationId xmlns:a16="http://schemas.microsoft.com/office/drawing/2014/main" id="{6ABAF7A7-DB84-5C6B-A87E-ACB1053803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46" b="972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6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3A1188B-F6D0-454F-8265-790DD27A8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building on a hill&#10;&#10;AI-generated content may be incorrect.">
            <a:extLst>
              <a:ext uri="{FF2B5EF4-FFF2-40B4-BE49-F238E27FC236}">
                <a16:creationId xmlns:a16="http://schemas.microsoft.com/office/drawing/2014/main" id="{A495778E-4185-8B94-1374-3C64803FB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508670-65E0-4939-8E5D-98D071CA1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57046">
            <a:off x="573248" y="3706052"/>
            <a:ext cx="5987424" cy="3046181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1601" h="725962">
                <a:moveTo>
                  <a:pt x="284667" y="725962"/>
                </a:moveTo>
                <a:cubicBezTo>
                  <a:pt x="313242" y="686910"/>
                  <a:pt x="340657" y="666797"/>
                  <a:pt x="430018" y="637285"/>
                </a:cubicBezTo>
                <a:cubicBezTo>
                  <a:pt x="519379" y="607773"/>
                  <a:pt x="700342" y="633664"/>
                  <a:pt x="820834" y="548891"/>
                </a:cubicBezTo>
                <a:cubicBezTo>
                  <a:pt x="941325" y="464119"/>
                  <a:pt x="978945" y="348264"/>
                  <a:pt x="954560" y="257809"/>
                </a:cubicBezTo>
                <a:cubicBezTo>
                  <a:pt x="930175" y="167354"/>
                  <a:pt x="880075" y="31018"/>
                  <a:pt x="674525" y="6158"/>
                </a:cubicBezTo>
                <a:cubicBezTo>
                  <a:pt x="468976" y="-18702"/>
                  <a:pt x="105460" y="25908"/>
                  <a:pt x="15300" y="247141"/>
                </a:cubicBezTo>
                <a:cubicBezTo>
                  <a:pt x="-20133" y="410209"/>
                  <a:pt x="-9465" y="576801"/>
                  <a:pt x="217325" y="651191"/>
                </a:cubicBezTo>
                <a:cubicBezTo>
                  <a:pt x="270475" y="669193"/>
                  <a:pt x="284667" y="725962"/>
                  <a:pt x="284667" y="725962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A680864-F353-4128-88F8-98E04FD76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57046">
            <a:off x="544220" y="3754346"/>
            <a:ext cx="5987424" cy="3046181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1601" h="725962">
                <a:moveTo>
                  <a:pt x="284667" y="725962"/>
                </a:moveTo>
                <a:cubicBezTo>
                  <a:pt x="313242" y="686910"/>
                  <a:pt x="340657" y="666797"/>
                  <a:pt x="430018" y="637285"/>
                </a:cubicBezTo>
                <a:cubicBezTo>
                  <a:pt x="519379" y="607773"/>
                  <a:pt x="700342" y="633664"/>
                  <a:pt x="820834" y="548891"/>
                </a:cubicBezTo>
                <a:cubicBezTo>
                  <a:pt x="941325" y="464119"/>
                  <a:pt x="978945" y="348264"/>
                  <a:pt x="954560" y="257809"/>
                </a:cubicBezTo>
                <a:cubicBezTo>
                  <a:pt x="930175" y="167354"/>
                  <a:pt x="880075" y="31018"/>
                  <a:pt x="674525" y="6158"/>
                </a:cubicBezTo>
                <a:cubicBezTo>
                  <a:pt x="468976" y="-18702"/>
                  <a:pt x="105460" y="25908"/>
                  <a:pt x="15300" y="247141"/>
                </a:cubicBezTo>
                <a:cubicBezTo>
                  <a:pt x="-20133" y="410209"/>
                  <a:pt x="-9465" y="576801"/>
                  <a:pt x="217325" y="651191"/>
                </a:cubicBezTo>
                <a:cubicBezTo>
                  <a:pt x="270475" y="669193"/>
                  <a:pt x="284667" y="725962"/>
                  <a:pt x="284667" y="725962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E77252-42C0-243D-89BD-9A90AFF74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82" y="4044461"/>
            <a:ext cx="5112754" cy="14109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100" dirty="0"/>
              <a:t>Greece – Acropolis of Athens</a:t>
            </a:r>
          </a:p>
        </p:txBody>
      </p:sp>
    </p:spTree>
    <p:extLst>
      <p:ext uri="{BB962C8B-B14F-4D97-AF65-F5344CB8AC3E}">
        <p14:creationId xmlns:p14="http://schemas.microsoft.com/office/powerpoint/2010/main" val="2059100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D6A03ED-7B7A-4C88-8FFC-A4D8624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5D445-9352-A1D4-C11F-1A93C2983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5597" y="2399603"/>
            <a:ext cx="3811205" cy="205879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3400" dirty="0"/>
              <a:t>United States – </a:t>
            </a:r>
            <a:br>
              <a:rPr lang="en-GB" sz="3400" dirty="0"/>
            </a:br>
            <a:r>
              <a:rPr lang="en-GB" sz="3400" dirty="0"/>
              <a:t>Statue of Liberty</a:t>
            </a:r>
            <a:endParaRPr lang="en-BG" sz="34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3975754-B125-4FFC-9140-F88A16E3D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79013" y="303198"/>
            <a:ext cx="6631387" cy="595978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31470"/>
              <a:gd name="connsiteY0" fmla="*/ 6405352 h 6405386"/>
              <a:gd name="connsiteX1" fmla="*/ 6552830 w 7631470"/>
              <a:gd name="connsiteY1" fmla="*/ 6396252 h 6405386"/>
              <a:gd name="connsiteX2" fmla="*/ 987782 w 7631470"/>
              <a:gd name="connsiteY2" fmla="*/ 6365722 h 6405386"/>
              <a:gd name="connsiteX3" fmla="*/ 0 w 7631470"/>
              <a:gd name="connsiteY3" fmla="*/ 6336938 h 6405386"/>
              <a:gd name="connsiteX4" fmla="*/ 0 w 7631470"/>
              <a:gd name="connsiteY4" fmla="*/ 32372 h 6405386"/>
              <a:gd name="connsiteX5" fmla="*/ 157934 w 7631470"/>
              <a:gd name="connsiteY5" fmla="*/ 32797 h 6405386"/>
              <a:gd name="connsiteX6" fmla="*/ 6431319 w 7631470"/>
              <a:gd name="connsiteY6" fmla="*/ 0 h 6405386"/>
              <a:gd name="connsiteX7" fmla="*/ 7631470 w 7631470"/>
              <a:gd name="connsiteY7" fmla="*/ 30531 h 6405386"/>
              <a:gd name="connsiteX8" fmla="*/ 7560032 w 7631470"/>
              <a:gd name="connsiteY8" fmla="*/ 6274128 h 6405386"/>
              <a:gd name="connsiteX9" fmla="*/ 7394324 w 7631470"/>
              <a:gd name="connsiteY9" fmla="*/ 6402154 h 6405386"/>
              <a:gd name="connsiteX10" fmla="*/ 7142118 w 7631470"/>
              <a:gd name="connsiteY10" fmla="*/ 6405352 h 6405386"/>
              <a:gd name="connsiteX0" fmla="*/ 7154766 w 7644118"/>
              <a:gd name="connsiteY0" fmla="*/ 6405352 h 6405386"/>
              <a:gd name="connsiteX1" fmla="*/ 6565478 w 7644118"/>
              <a:gd name="connsiteY1" fmla="*/ 6396252 h 6405386"/>
              <a:gd name="connsiteX2" fmla="*/ 1000430 w 7644118"/>
              <a:gd name="connsiteY2" fmla="*/ 6365722 h 6405386"/>
              <a:gd name="connsiteX3" fmla="*/ 0 w 7644118"/>
              <a:gd name="connsiteY3" fmla="*/ 6324387 h 6405386"/>
              <a:gd name="connsiteX4" fmla="*/ 12648 w 7644118"/>
              <a:gd name="connsiteY4" fmla="*/ 32372 h 6405386"/>
              <a:gd name="connsiteX5" fmla="*/ 170582 w 7644118"/>
              <a:gd name="connsiteY5" fmla="*/ 32797 h 6405386"/>
              <a:gd name="connsiteX6" fmla="*/ 6443967 w 7644118"/>
              <a:gd name="connsiteY6" fmla="*/ 0 h 6405386"/>
              <a:gd name="connsiteX7" fmla="*/ 7644118 w 7644118"/>
              <a:gd name="connsiteY7" fmla="*/ 30531 h 6405386"/>
              <a:gd name="connsiteX8" fmla="*/ 7572680 w 7644118"/>
              <a:gd name="connsiteY8" fmla="*/ 6274128 h 6405386"/>
              <a:gd name="connsiteX9" fmla="*/ 7406972 w 7644118"/>
              <a:gd name="connsiteY9" fmla="*/ 6402154 h 6405386"/>
              <a:gd name="connsiteX10" fmla="*/ 7154766 w 7644118"/>
              <a:gd name="connsiteY10" fmla="*/ 6405352 h 6405386"/>
              <a:gd name="connsiteX0" fmla="*/ 7167747 w 7657099"/>
              <a:gd name="connsiteY0" fmla="*/ 6405352 h 6405386"/>
              <a:gd name="connsiteX1" fmla="*/ 6578459 w 7657099"/>
              <a:gd name="connsiteY1" fmla="*/ 6396252 h 6405386"/>
              <a:gd name="connsiteX2" fmla="*/ 1013411 w 7657099"/>
              <a:gd name="connsiteY2" fmla="*/ 6365722 h 6405386"/>
              <a:gd name="connsiteX3" fmla="*/ 12981 w 7657099"/>
              <a:gd name="connsiteY3" fmla="*/ 6324387 h 6405386"/>
              <a:gd name="connsiteX4" fmla="*/ 25629 w 7657099"/>
              <a:gd name="connsiteY4" fmla="*/ 32372 h 6405386"/>
              <a:gd name="connsiteX5" fmla="*/ 183563 w 7657099"/>
              <a:gd name="connsiteY5" fmla="*/ 32797 h 6405386"/>
              <a:gd name="connsiteX6" fmla="*/ 6456948 w 7657099"/>
              <a:gd name="connsiteY6" fmla="*/ 0 h 6405386"/>
              <a:gd name="connsiteX7" fmla="*/ 7657099 w 7657099"/>
              <a:gd name="connsiteY7" fmla="*/ 30531 h 6405386"/>
              <a:gd name="connsiteX8" fmla="*/ 7585661 w 7657099"/>
              <a:gd name="connsiteY8" fmla="*/ 6274128 h 6405386"/>
              <a:gd name="connsiteX9" fmla="*/ 7419953 w 7657099"/>
              <a:gd name="connsiteY9" fmla="*/ 6402154 h 6405386"/>
              <a:gd name="connsiteX10" fmla="*/ 7167747 w 7657099"/>
              <a:gd name="connsiteY10" fmla="*/ 6405352 h 6405386"/>
              <a:gd name="connsiteX0" fmla="*/ 7236700 w 7726052"/>
              <a:gd name="connsiteY0" fmla="*/ 6405352 h 6405386"/>
              <a:gd name="connsiteX1" fmla="*/ 6647412 w 7726052"/>
              <a:gd name="connsiteY1" fmla="*/ 6396252 h 6405386"/>
              <a:gd name="connsiteX2" fmla="*/ 1082364 w 7726052"/>
              <a:gd name="connsiteY2" fmla="*/ 6365722 h 6405386"/>
              <a:gd name="connsiteX3" fmla="*/ 6051 w 7726052"/>
              <a:gd name="connsiteY3" fmla="*/ 6324387 h 6405386"/>
              <a:gd name="connsiteX4" fmla="*/ 94582 w 7726052"/>
              <a:gd name="connsiteY4" fmla="*/ 32372 h 6405386"/>
              <a:gd name="connsiteX5" fmla="*/ 252516 w 7726052"/>
              <a:gd name="connsiteY5" fmla="*/ 32797 h 6405386"/>
              <a:gd name="connsiteX6" fmla="*/ 6525901 w 7726052"/>
              <a:gd name="connsiteY6" fmla="*/ 0 h 6405386"/>
              <a:gd name="connsiteX7" fmla="*/ 7726052 w 7726052"/>
              <a:gd name="connsiteY7" fmla="*/ 30531 h 6405386"/>
              <a:gd name="connsiteX8" fmla="*/ 7654614 w 7726052"/>
              <a:gd name="connsiteY8" fmla="*/ 6274128 h 6405386"/>
              <a:gd name="connsiteX9" fmla="*/ 7488906 w 7726052"/>
              <a:gd name="connsiteY9" fmla="*/ 6402154 h 6405386"/>
              <a:gd name="connsiteX10" fmla="*/ 7236700 w 7726052"/>
              <a:gd name="connsiteY10" fmla="*/ 6405352 h 6405386"/>
              <a:gd name="connsiteX0" fmla="*/ 7240058 w 7729410"/>
              <a:gd name="connsiteY0" fmla="*/ 6405352 h 6405386"/>
              <a:gd name="connsiteX1" fmla="*/ 6650770 w 7729410"/>
              <a:gd name="connsiteY1" fmla="*/ 6396252 h 6405386"/>
              <a:gd name="connsiteX2" fmla="*/ 1085722 w 7729410"/>
              <a:gd name="connsiteY2" fmla="*/ 6365722 h 6405386"/>
              <a:gd name="connsiteX3" fmla="*/ 9409 w 7729410"/>
              <a:gd name="connsiteY3" fmla="*/ 6324387 h 6405386"/>
              <a:gd name="connsiteX4" fmla="*/ 47351 w 7729410"/>
              <a:gd name="connsiteY4" fmla="*/ 32372 h 6405386"/>
              <a:gd name="connsiteX5" fmla="*/ 255874 w 7729410"/>
              <a:gd name="connsiteY5" fmla="*/ 32797 h 6405386"/>
              <a:gd name="connsiteX6" fmla="*/ 6529259 w 7729410"/>
              <a:gd name="connsiteY6" fmla="*/ 0 h 6405386"/>
              <a:gd name="connsiteX7" fmla="*/ 7729410 w 7729410"/>
              <a:gd name="connsiteY7" fmla="*/ 30531 h 6405386"/>
              <a:gd name="connsiteX8" fmla="*/ 7657972 w 7729410"/>
              <a:gd name="connsiteY8" fmla="*/ 6274128 h 6405386"/>
              <a:gd name="connsiteX9" fmla="*/ 7492264 w 7729410"/>
              <a:gd name="connsiteY9" fmla="*/ 6402154 h 6405386"/>
              <a:gd name="connsiteX10" fmla="*/ 7240058 w 7729410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9410" h="6405386">
                <a:moveTo>
                  <a:pt x="7240058" y="6405352"/>
                </a:moveTo>
                <a:cubicBezTo>
                  <a:pt x="7065297" y="6404963"/>
                  <a:pt x="6846319" y="6401325"/>
                  <a:pt x="6650770" y="6396252"/>
                </a:cubicBezTo>
                <a:lnTo>
                  <a:pt x="1085722" y="6365722"/>
                </a:lnTo>
                <a:lnTo>
                  <a:pt x="9409" y="6324387"/>
                </a:lnTo>
                <a:cubicBezTo>
                  <a:pt x="-24317" y="4214496"/>
                  <a:pt x="43135" y="2129710"/>
                  <a:pt x="47351" y="32372"/>
                </a:cubicBezTo>
                <a:lnTo>
                  <a:pt x="255874" y="32797"/>
                </a:lnTo>
                <a:lnTo>
                  <a:pt x="6529259" y="0"/>
                </a:lnTo>
                <a:cubicBezTo>
                  <a:pt x="7029322" y="30531"/>
                  <a:pt x="7386510" y="-1"/>
                  <a:pt x="7729410" y="30531"/>
                </a:cubicBezTo>
                <a:cubicBezTo>
                  <a:pt x="7707716" y="2585987"/>
                  <a:pt x="7753223" y="4971471"/>
                  <a:pt x="7657972" y="6274128"/>
                </a:cubicBezTo>
                <a:cubicBezTo>
                  <a:pt x="7649782" y="6434165"/>
                  <a:pt x="7656570" y="6381800"/>
                  <a:pt x="7492264" y="6402154"/>
                </a:cubicBezTo>
                <a:cubicBezTo>
                  <a:pt x="7433854" y="6404650"/>
                  <a:pt x="7344915" y="6405586"/>
                  <a:pt x="724005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statue of liberty on Statue of Liberty&#10;&#10;AI-generated content may be incorrect.">
            <a:extLst>
              <a:ext uri="{FF2B5EF4-FFF2-40B4-BE49-F238E27FC236}">
                <a16:creationId xmlns:a16="http://schemas.microsoft.com/office/drawing/2014/main" id="{CBC4C197-1D24-672E-07C0-27FC5E1CF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719" y="395417"/>
            <a:ext cx="3064475" cy="573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1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98B472A-D6EF-4DBE-8152-4B2AA75D8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496" y="954156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619007-C5BC-622C-3557-FF09EA924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360" y="2211291"/>
            <a:ext cx="3983505" cy="24213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100" dirty="0"/>
              <a:t>France – </a:t>
            </a:r>
            <a:br>
              <a:rPr lang="en-US" sz="4100" dirty="0"/>
            </a:br>
            <a:r>
              <a:rPr lang="en-US" sz="4100" dirty="0"/>
              <a:t>Notre Dame Cathedral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752318E-D247-4ED8-8B91-ED4663F23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00537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large cathedral with two towers with Notre Dame de Paris in the background&#10;&#10;AI-generated content may be incorrect.">
            <a:extLst>
              <a:ext uri="{FF2B5EF4-FFF2-40B4-BE49-F238E27FC236}">
                <a16:creationId xmlns:a16="http://schemas.microsoft.com/office/drawing/2014/main" id="{65B6793D-D686-4149-1D4F-8D3FBF108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968" y="192636"/>
            <a:ext cx="5024536" cy="645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6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2B4CD28-604D-4D9D-89A8-12FAC7245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ong shot of a building&#10;&#10;AI-generated content may be incorrect.">
            <a:extLst>
              <a:ext uri="{FF2B5EF4-FFF2-40B4-BE49-F238E27FC236}">
                <a16:creationId xmlns:a16="http://schemas.microsoft.com/office/drawing/2014/main" id="{0875EF16-BEB8-F629-B8EF-CFD208B0B7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13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9AD5DBC-DEC2-48AB-A2B9-164512BEA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97424">
            <a:off x="496546" y="475905"/>
            <a:ext cx="5522001" cy="2792916"/>
          </a:xfrm>
          <a:custGeom>
            <a:avLst/>
            <a:gdLst>
              <a:gd name="connsiteX0" fmla="*/ 891379 w 4662985"/>
              <a:gd name="connsiteY0" fmla="*/ 1591181 h 1931508"/>
              <a:gd name="connsiteX1" fmla="*/ 126235 w 4662985"/>
              <a:gd name="connsiteY1" fmla="*/ 1242280 h 1931508"/>
              <a:gd name="connsiteX2" fmla="*/ 8887 w 4662985"/>
              <a:gd name="connsiteY2" fmla="*/ 549241 h 1931508"/>
              <a:gd name="connsiteX3" fmla="*/ 481994 w 4662985"/>
              <a:gd name="connsiteY3" fmla="*/ 38891 h 1931508"/>
              <a:gd name="connsiteX4" fmla="*/ 4176837 w 4662985"/>
              <a:gd name="connsiteY4" fmla="*/ 108043 h 1931508"/>
              <a:gd name="connsiteX5" fmla="*/ 4661945 w 4662985"/>
              <a:gd name="connsiteY5" fmla="*/ 598104 h 1931508"/>
              <a:gd name="connsiteX6" fmla="*/ 4354479 w 4662985"/>
              <a:gd name="connsiteY6" fmla="*/ 1472118 h 1931508"/>
              <a:gd name="connsiteX7" fmla="*/ 1274188 w 4662985"/>
              <a:gd name="connsiteY7" fmla="*/ 1591276 h 1931508"/>
              <a:gd name="connsiteX8" fmla="*/ 896713 w 4662985"/>
              <a:gd name="connsiteY8" fmla="*/ 1931509 h 1931508"/>
              <a:gd name="connsiteX9" fmla="*/ 891379 w 4662985"/>
              <a:gd name="connsiteY9" fmla="*/ 1591181 h 1931508"/>
              <a:gd name="connsiteX0" fmla="*/ 891157 w 4662763"/>
              <a:gd name="connsiteY0" fmla="*/ 1591181 h 1931509"/>
              <a:gd name="connsiteX1" fmla="*/ 215888 w 4662763"/>
              <a:gd name="connsiteY1" fmla="*/ 1252973 h 1931509"/>
              <a:gd name="connsiteX2" fmla="*/ 8665 w 4662763"/>
              <a:gd name="connsiteY2" fmla="*/ 549241 h 1931509"/>
              <a:gd name="connsiteX3" fmla="*/ 481772 w 4662763"/>
              <a:gd name="connsiteY3" fmla="*/ 38891 h 1931509"/>
              <a:gd name="connsiteX4" fmla="*/ 4176615 w 4662763"/>
              <a:gd name="connsiteY4" fmla="*/ 108043 h 1931509"/>
              <a:gd name="connsiteX5" fmla="*/ 4661723 w 4662763"/>
              <a:gd name="connsiteY5" fmla="*/ 598104 h 1931509"/>
              <a:gd name="connsiteX6" fmla="*/ 4354257 w 4662763"/>
              <a:gd name="connsiteY6" fmla="*/ 1472118 h 1931509"/>
              <a:gd name="connsiteX7" fmla="*/ 1273966 w 4662763"/>
              <a:gd name="connsiteY7" fmla="*/ 1591276 h 1931509"/>
              <a:gd name="connsiteX8" fmla="*/ 896491 w 4662763"/>
              <a:gd name="connsiteY8" fmla="*/ 1931509 h 1931509"/>
              <a:gd name="connsiteX9" fmla="*/ 891157 w 4662763"/>
              <a:gd name="connsiteY9" fmla="*/ 1591181 h 1931509"/>
              <a:gd name="connsiteX0" fmla="*/ 893955 w 4665561"/>
              <a:gd name="connsiteY0" fmla="*/ 1591181 h 1931509"/>
              <a:gd name="connsiteX1" fmla="*/ 218686 w 4665561"/>
              <a:gd name="connsiteY1" fmla="*/ 1252973 h 1931509"/>
              <a:gd name="connsiteX2" fmla="*/ 11463 w 4665561"/>
              <a:gd name="connsiteY2" fmla="*/ 549241 h 1931509"/>
              <a:gd name="connsiteX3" fmla="*/ 484570 w 4665561"/>
              <a:gd name="connsiteY3" fmla="*/ 38891 h 1931509"/>
              <a:gd name="connsiteX4" fmla="*/ 4179413 w 4665561"/>
              <a:gd name="connsiteY4" fmla="*/ 108043 h 1931509"/>
              <a:gd name="connsiteX5" fmla="*/ 4664521 w 4665561"/>
              <a:gd name="connsiteY5" fmla="*/ 598104 h 1931509"/>
              <a:gd name="connsiteX6" fmla="*/ 4357055 w 4665561"/>
              <a:gd name="connsiteY6" fmla="*/ 1472118 h 1931509"/>
              <a:gd name="connsiteX7" fmla="*/ 1276764 w 4665561"/>
              <a:gd name="connsiteY7" fmla="*/ 1591276 h 1931509"/>
              <a:gd name="connsiteX8" fmla="*/ 899289 w 4665561"/>
              <a:gd name="connsiteY8" fmla="*/ 1931509 h 1931509"/>
              <a:gd name="connsiteX9" fmla="*/ 893955 w 4665561"/>
              <a:gd name="connsiteY9" fmla="*/ 1591181 h 1931509"/>
              <a:gd name="connsiteX0" fmla="*/ 882812 w 4654418"/>
              <a:gd name="connsiteY0" fmla="*/ 1591181 h 1931509"/>
              <a:gd name="connsiteX1" fmla="*/ 409762 w 4654418"/>
              <a:gd name="connsiteY1" fmla="*/ 1317128 h 1931509"/>
              <a:gd name="connsiteX2" fmla="*/ 320 w 4654418"/>
              <a:gd name="connsiteY2" fmla="*/ 549241 h 1931509"/>
              <a:gd name="connsiteX3" fmla="*/ 473427 w 4654418"/>
              <a:gd name="connsiteY3" fmla="*/ 38891 h 1931509"/>
              <a:gd name="connsiteX4" fmla="*/ 4168270 w 4654418"/>
              <a:gd name="connsiteY4" fmla="*/ 108043 h 1931509"/>
              <a:gd name="connsiteX5" fmla="*/ 4653378 w 4654418"/>
              <a:gd name="connsiteY5" fmla="*/ 598104 h 1931509"/>
              <a:gd name="connsiteX6" fmla="*/ 4345912 w 4654418"/>
              <a:gd name="connsiteY6" fmla="*/ 1472118 h 1931509"/>
              <a:gd name="connsiteX7" fmla="*/ 1265621 w 4654418"/>
              <a:gd name="connsiteY7" fmla="*/ 1591276 h 1931509"/>
              <a:gd name="connsiteX8" fmla="*/ 888146 w 4654418"/>
              <a:gd name="connsiteY8" fmla="*/ 1931509 h 1931509"/>
              <a:gd name="connsiteX9" fmla="*/ 882812 w 4654418"/>
              <a:gd name="connsiteY9" fmla="*/ 1591181 h 1931509"/>
              <a:gd name="connsiteX0" fmla="*/ 721472 w 4493078"/>
              <a:gd name="connsiteY0" fmla="*/ 1576074 h 1916402"/>
              <a:gd name="connsiteX1" fmla="*/ 248422 w 4493078"/>
              <a:gd name="connsiteY1" fmla="*/ 1302021 h 1916402"/>
              <a:gd name="connsiteX2" fmla="*/ 198481 w 4493078"/>
              <a:gd name="connsiteY2" fmla="*/ 544828 h 1916402"/>
              <a:gd name="connsiteX3" fmla="*/ 312087 w 4493078"/>
              <a:gd name="connsiteY3" fmla="*/ 23784 h 1916402"/>
              <a:gd name="connsiteX4" fmla="*/ 4006930 w 4493078"/>
              <a:gd name="connsiteY4" fmla="*/ 92936 h 1916402"/>
              <a:gd name="connsiteX5" fmla="*/ 4492038 w 4493078"/>
              <a:gd name="connsiteY5" fmla="*/ 582997 h 1916402"/>
              <a:gd name="connsiteX6" fmla="*/ 4184572 w 4493078"/>
              <a:gd name="connsiteY6" fmla="*/ 1457011 h 1916402"/>
              <a:gd name="connsiteX7" fmla="*/ 1104281 w 4493078"/>
              <a:gd name="connsiteY7" fmla="*/ 1576169 h 1916402"/>
              <a:gd name="connsiteX8" fmla="*/ 726806 w 4493078"/>
              <a:gd name="connsiteY8" fmla="*/ 1916402 h 1916402"/>
              <a:gd name="connsiteX9" fmla="*/ 721472 w 4493078"/>
              <a:gd name="connsiteY9" fmla="*/ 1576074 h 1916402"/>
              <a:gd name="connsiteX0" fmla="*/ 571898 w 4363378"/>
              <a:gd name="connsiteY0" fmla="*/ 1544826 h 1885154"/>
              <a:gd name="connsiteX1" fmla="*/ 98848 w 4363378"/>
              <a:gd name="connsiteY1" fmla="*/ 1270773 h 1885154"/>
              <a:gd name="connsiteX2" fmla="*/ 48907 w 4363378"/>
              <a:gd name="connsiteY2" fmla="*/ 513580 h 1885154"/>
              <a:gd name="connsiteX3" fmla="*/ 668060 w 4363378"/>
              <a:gd name="connsiteY3" fmla="*/ 56691 h 1885154"/>
              <a:gd name="connsiteX4" fmla="*/ 3857356 w 4363378"/>
              <a:gd name="connsiteY4" fmla="*/ 61688 h 1885154"/>
              <a:gd name="connsiteX5" fmla="*/ 4342464 w 4363378"/>
              <a:gd name="connsiteY5" fmla="*/ 551749 h 1885154"/>
              <a:gd name="connsiteX6" fmla="*/ 4034998 w 4363378"/>
              <a:gd name="connsiteY6" fmla="*/ 1425763 h 1885154"/>
              <a:gd name="connsiteX7" fmla="*/ 954707 w 4363378"/>
              <a:gd name="connsiteY7" fmla="*/ 1544921 h 1885154"/>
              <a:gd name="connsiteX8" fmla="*/ 577232 w 4363378"/>
              <a:gd name="connsiteY8" fmla="*/ 1885154 h 1885154"/>
              <a:gd name="connsiteX9" fmla="*/ 571898 w 4363378"/>
              <a:gd name="connsiteY9" fmla="*/ 1544826 h 1885154"/>
              <a:gd name="connsiteX0" fmla="*/ 571898 w 4363379"/>
              <a:gd name="connsiteY0" fmla="*/ 1544826 h 1885154"/>
              <a:gd name="connsiteX1" fmla="*/ 98848 w 4363379"/>
              <a:gd name="connsiteY1" fmla="*/ 1270773 h 1885154"/>
              <a:gd name="connsiteX2" fmla="*/ 48907 w 4363379"/>
              <a:gd name="connsiteY2" fmla="*/ 513580 h 1885154"/>
              <a:gd name="connsiteX3" fmla="*/ 668060 w 4363379"/>
              <a:gd name="connsiteY3" fmla="*/ 56691 h 1885154"/>
              <a:gd name="connsiteX4" fmla="*/ 3857356 w 4363379"/>
              <a:gd name="connsiteY4" fmla="*/ 61688 h 1885154"/>
              <a:gd name="connsiteX5" fmla="*/ 4342464 w 4363379"/>
              <a:gd name="connsiteY5" fmla="*/ 551749 h 1885154"/>
              <a:gd name="connsiteX6" fmla="*/ 4034998 w 4363379"/>
              <a:gd name="connsiteY6" fmla="*/ 1425763 h 1885154"/>
              <a:gd name="connsiteX7" fmla="*/ 954707 w 4363379"/>
              <a:gd name="connsiteY7" fmla="*/ 1544921 h 1885154"/>
              <a:gd name="connsiteX8" fmla="*/ 577232 w 4363379"/>
              <a:gd name="connsiteY8" fmla="*/ 1885154 h 1885154"/>
              <a:gd name="connsiteX9" fmla="*/ 571898 w 4363379"/>
              <a:gd name="connsiteY9" fmla="*/ 1544826 h 1885154"/>
              <a:gd name="connsiteX0" fmla="*/ 577456 w 4368937"/>
              <a:gd name="connsiteY0" fmla="*/ 1544826 h 1885154"/>
              <a:gd name="connsiteX1" fmla="*/ 104406 w 4368937"/>
              <a:gd name="connsiteY1" fmla="*/ 1270773 h 1885154"/>
              <a:gd name="connsiteX2" fmla="*/ 54465 w 4368937"/>
              <a:gd name="connsiteY2" fmla="*/ 513580 h 1885154"/>
              <a:gd name="connsiteX3" fmla="*/ 673618 w 4368937"/>
              <a:gd name="connsiteY3" fmla="*/ 56691 h 1885154"/>
              <a:gd name="connsiteX4" fmla="*/ 3862914 w 4368937"/>
              <a:gd name="connsiteY4" fmla="*/ 61688 h 1885154"/>
              <a:gd name="connsiteX5" fmla="*/ 4348022 w 4368937"/>
              <a:gd name="connsiteY5" fmla="*/ 551749 h 1885154"/>
              <a:gd name="connsiteX6" fmla="*/ 4040556 w 4368937"/>
              <a:gd name="connsiteY6" fmla="*/ 1425763 h 1885154"/>
              <a:gd name="connsiteX7" fmla="*/ 960265 w 4368937"/>
              <a:gd name="connsiteY7" fmla="*/ 1544921 h 1885154"/>
              <a:gd name="connsiteX8" fmla="*/ 582790 w 4368937"/>
              <a:gd name="connsiteY8" fmla="*/ 1885154 h 1885154"/>
              <a:gd name="connsiteX9" fmla="*/ 577456 w 4368937"/>
              <a:gd name="connsiteY9" fmla="*/ 1544826 h 1885154"/>
              <a:gd name="connsiteX0" fmla="*/ 558214 w 4349695"/>
              <a:gd name="connsiteY0" fmla="*/ 1544826 h 1885154"/>
              <a:gd name="connsiteX1" fmla="*/ 141335 w 4349695"/>
              <a:gd name="connsiteY1" fmla="*/ 1249388 h 1885154"/>
              <a:gd name="connsiteX2" fmla="*/ 35223 w 4349695"/>
              <a:gd name="connsiteY2" fmla="*/ 513580 h 1885154"/>
              <a:gd name="connsiteX3" fmla="*/ 654376 w 4349695"/>
              <a:gd name="connsiteY3" fmla="*/ 56691 h 1885154"/>
              <a:gd name="connsiteX4" fmla="*/ 3843672 w 4349695"/>
              <a:gd name="connsiteY4" fmla="*/ 61688 h 1885154"/>
              <a:gd name="connsiteX5" fmla="*/ 4328780 w 4349695"/>
              <a:gd name="connsiteY5" fmla="*/ 551749 h 1885154"/>
              <a:gd name="connsiteX6" fmla="*/ 4021314 w 4349695"/>
              <a:gd name="connsiteY6" fmla="*/ 1425763 h 1885154"/>
              <a:gd name="connsiteX7" fmla="*/ 941023 w 4349695"/>
              <a:gd name="connsiteY7" fmla="*/ 1544921 h 1885154"/>
              <a:gd name="connsiteX8" fmla="*/ 563548 w 4349695"/>
              <a:gd name="connsiteY8" fmla="*/ 1885154 h 1885154"/>
              <a:gd name="connsiteX9" fmla="*/ 558214 w 4349695"/>
              <a:gd name="connsiteY9" fmla="*/ 1544826 h 1885154"/>
              <a:gd name="connsiteX0" fmla="*/ 533956 w 4325437"/>
              <a:gd name="connsiteY0" fmla="*/ 1544826 h 1885154"/>
              <a:gd name="connsiteX1" fmla="*/ 117077 w 4325437"/>
              <a:gd name="connsiteY1" fmla="*/ 1249388 h 1885154"/>
              <a:gd name="connsiteX2" fmla="*/ 10965 w 4325437"/>
              <a:gd name="connsiteY2" fmla="*/ 513580 h 1885154"/>
              <a:gd name="connsiteX3" fmla="*/ 630118 w 4325437"/>
              <a:gd name="connsiteY3" fmla="*/ 56691 h 1885154"/>
              <a:gd name="connsiteX4" fmla="*/ 3819414 w 4325437"/>
              <a:gd name="connsiteY4" fmla="*/ 61688 h 1885154"/>
              <a:gd name="connsiteX5" fmla="*/ 4304522 w 4325437"/>
              <a:gd name="connsiteY5" fmla="*/ 551749 h 1885154"/>
              <a:gd name="connsiteX6" fmla="*/ 3997056 w 4325437"/>
              <a:gd name="connsiteY6" fmla="*/ 1425763 h 1885154"/>
              <a:gd name="connsiteX7" fmla="*/ 916765 w 4325437"/>
              <a:gd name="connsiteY7" fmla="*/ 1544921 h 1885154"/>
              <a:gd name="connsiteX8" fmla="*/ 539290 w 4325437"/>
              <a:gd name="connsiteY8" fmla="*/ 1885154 h 1885154"/>
              <a:gd name="connsiteX9" fmla="*/ 533956 w 4325437"/>
              <a:gd name="connsiteY9" fmla="*/ 1544826 h 1885154"/>
              <a:gd name="connsiteX0" fmla="*/ 541936 w 4333417"/>
              <a:gd name="connsiteY0" fmla="*/ 1542160 h 1882488"/>
              <a:gd name="connsiteX1" fmla="*/ 125057 w 4333417"/>
              <a:gd name="connsiteY1" fmla="*/ 1246722 h 1882488"/>
              <a:gd name="connsiteX2" fmla="*/ 7711 w 4333417"/>
              <a:gd name="connsiteY2" fmla="*/ 468144 h 1882488"/>
              <a:gd name="connsiteX3" fmla="*/ 638098 w 4333417"/>
              <a:gd name="connsiteY3" fmla="*/ 54025 h 1882488"/>
              <a:gd name="connsiteX4" fmla="*/ 3827394 w 4333417"/>
              <a:gd name="connsiteY4" fmla="*/ 59022 h 1882488"/>
              <a:gd name="connsiteX5" fmla="*/ 4312502 w 4333417"/>
              <a:gd name="connsiteY5" fmla="*/ 549083 h 1882488"/>
              <a:gd name="connsiteX6" fmla="*/ 4005036 w 4333417"/>
              <a:gd name="connsiteY6" fmla="*/ 1423097 h 1882488"/>
              <a:gd name="connsiteX7" fmla="*/ 924745 w 4333417"/>
              <a:gd name="connsiteY7" fmla="*/ 1542255 h 1882488"/>
              <a:gd name="connsiteX8" fmla="*/ 547270 w 4333417"/>
              <a:gd name="connsiteY8" fmla="*/ 1882488 h 1882488"/>
              <a:gd name="connsiteX9" fmla="*/ 541936 w 4333417"/>
              <a:gd name="connsiteY9" fmla="*/ 1542160 h 1882488"/>
              <a:gd name="connsiteX0" fmla="*/ 541936 w 4388134"/>
              <a:gd name="connsiteY0" fmla="*/ 1552672 h 1893000"/>
              <a:gd name="connsiteX1" fmla="*/ 125057 w 4388134"/>
              <a:gd name="connsiteY1" fmla="*/ 1257234 h 1893000"/>
              <a:gd name="connsiteX2" fmla="*/ 7711 w 4388134"/>
              <a:gd name="connsiteY2" fmla="*/ 478656 h 1893000"/>
              <a:gd name="connsiteX3" fmla="*/ 638098 w 4388134"/>
              <a:gd name="connsiteY3" fmla="*/ 64537 h 1893000"/>
              <a:gd name="connsiteX4" fmla="*/ 3827394 w 4388134"/>
              <a:gd name="connsiteY4" fmla="*/ 69534 h 1893000"/>
              <a:gd name="connsiteX5" fmla="*/ 4357440 w 4388134"/>
              <a:gd name="connsiteY5" fmla="*/ 719981 h 1893000"/>
              <a:gd name="connsiteX6" fmla="*/ 4005036 w 4388134"/>
              <a:gd name="connsiteY6" fmla="*/ 1433609 h 1893000"/>
              <a:gd name="connsiteX7" fmla="*/ 924745 w 4388134"/>
              <a:gd name="connsiteY7" fmla="*/ 1552767 h 1893000"/>
              <a:gd name="connsiteX8" fmla="*/ 547270 w 4388134"/>
              <a:gd name="connsiteY8" fmla="*/ 1893000 h 1893000"/>
              <a:gd name="connsiteX9" fmla="*/ 541936 w 4388134"/>
              <a:gd name="connsiteY9" fmla="*/ 1552672 h 1893000"/>
              <a:gd name="connsiteX0" fmla="*/ 541936 w 4371319"/>
              <a:gd name="connsiteY0" fmla="*/ 1552672 h 1893000"/>
              <a:gd name="connsiteX1" fmla="*/ 125057 w 4371319"/>
              <a:gd name="connsiteY1" fmla="*/ 1257234 h 1893000"/>
              <a:gd name="connsiteX2" fmla="*/ 7711 w 4371319"/>
              <a:gd name="connsiteY2" fmla="*/ 478656 h 1893000"/>
              <a:gd name="connsiteX3" fmla="*/ 638098 w 4371319"/>
              <a:gd name="connsiteY3" fmla="*/ 64537 h 1893000"/>
              <a:gd name="connsiteX4" fmla="*/ 3827394 w 4371319"/>
              <a:gd name="connsiteY4" fmla="*/ 69534 h 1893000"/>
              <a:gd name="connsiteX5" fmla="*/ 4357440 w 4371319"/>
              <a:gd name="connsiteY5" fmla="*/ 719981 h 1893000"/>
              <a:gd name="connsiteX6" fmla="*/ 4005036 w 4371319"/>
              <a:gd name="connsiteY6" fmla="*/ 1433609 h 1893000"/>
              <a:gd name="connsiteX7" fmla="*/ 924745 w 4371319"/>
              <a:gd name="connsiteY7" fmla="*/ 1552767 h 1893000"/>
              <a:gd name="connsiteX8" fmla="*/ 547270 w 4371319"/>
              <a:gd name="connsiteY8" fmla="*/ 1893000 h 1893000"/>
              <a:gd name="connsiteX9" fmla="*/ 541936 w 4371319"/>
              <a:gd name="connsiteY9" fmla="*/ 1552672 h 1893000"/>
              <a:gd name="connsiteX0" fmla="*/ 541936 w 4371319"/>
              <a:gd name="connsiteY0" fmla="*/ 1552672 h 1860922"/>
              <a:gd name="connsiteX1" fmla="*/ 125057 w 4371319"/>
              <a:gd name="connsiteY1" fmla="*/ 1257234 h 1860922"/>
              <a:gd name="connsiteX2" fmla="*/ 7711 w 4371319"/>
              <a:gd name="connsiteY2" fmla="*/ 478656 h 1860922"/>
              <a:gd name="connsiteX3" fmla="*/ 638098 w 4371319"/>
              <a:gd name="connsiteY3" fmla="*/ 64537 h 1860922"/>
              <a:gd name="connsiteX4" fmla="*/ 3827394 w 4371319"/>
              <a:gd name="connsiteY4" fmla="*/ 69534 h 1860922"/>
              <a:gd name="connsiteX5" fmla="*/ 4357440 w 4371319"/>
              <a:gd name="connsiteY5" fmla="*/ 719981 h 1860922"/>
              <a:gd name="connsiteX6" fmla="*/ 4005036 w 4371319"/>
              <a:gd name="connsiteY6" fmla="*/ 1433609 h 1860922"/>
              <a:gd name="connsiteX7" fmla="*/ 924745 w 4371319"/>
              <a:gd name="connsiteY7" fmla="*/ 1552767 h 1860922"/>
              <a:gd name="connsiteX8" fmla="*/ 513567 w 4371319"/>
              <a:gd name="connsiteY8" fmla="*/ 1860922 h 1860922"/>
              <a:gd name="connsiteX9" fmla="*/ 541936 w 4371319"/>
              <a:gd name="connsiteY9" fmla="*/ 1552672 h 1860922"/>
              <a:gd name="connsiteX0" fmla="*/ 541936 w 4371319"/>
              <a:gd name="connsiteY0" fmla="*/ 1552672 h 1860922"/>
              <a:gd name="connsiteX1" fmla="*/ 125057 w 4371319"/>
              <a:gd name="connsiteY1" fmla="*/ 1257234 h 1860922"/>
              <a:gd name="connsiteX2" fmla="*/ 7711 w 4371319"/>
              <a:gd name="connsiteY2" fmla="*/ 478656 h 1860922"/>
              <a:gd name="connsiteX3" fmla="*/ 638098 w 4371319"/>
              <a:gd name="connsiteY3" fmla="*/ 64537 h 1860922"/>
              <a:gd name="connsiteX4" fmla="*/ 3827394 w 4371319"/>
              <a:gd name="connsiteY4" fmla="*/ 69534 h 1860922"/>
              <a:gd name="connsiteX5" fmla="*/ 4357440 w 4371319"/>
              <a:gd name="connsiteY5" fmla="*/ 719981 h 1860922"/>
              <a:gd name="connsiteX6" fmla="*/ 4003373 w 4371319"/>
              <a:gd name="connsiteY6" fmla="*/ 1412283 h 1860922"/>
              <a:gd name="connsiteX7" fmla="*/ 924745 w 4371319"/>
              <a:gd name="connsiteY7" fmla="*/ 1552767 h 1860922"/>
              <a:gd name="connsiteX8" fmla="*/ 513567 w 4371319"/>
              <a:gd name="connsiteY8" fmla="*/ 1860922 h 1860922"/>
              <a:gd name="connsiteX9" fmla="*/ 541936 w 4371319"/>
              <a:gd name="connsiteY9" fmla="*/ 1552672 h 1860922"/>
              <a:gd name="connsiteX0" fmla="*/ 541936 w 4372709"/>
              <a:gd name="connsiteY0" fmla="*/ 1574600 h 1882850"/>
              <a:gd name="connsiteX1" fmla="*/ 125057 w 4372709"/>
              <a:gd name="connsiteY1" fmla="*/ 1279162 h 1882850"/>
              <a:gd name="connsiteX2" fmla="*/ 7711 w 4372709"/>
              <a:gd name="connsiteY2" fmla="*/ 500584 h 1882850"/>
              <a:gd name="connsiteX3" fmla="*/ 638098 w 4372709"/>
              <a:gd name="connsiteY3" fmla="*/ 86465 h 1882850"/>
              <a:gd name="connsiteX4" fmla="*/ 3836101 w 4372709"/>
              <a:gd name="connsiteY4" fmla="*/ 58680 h 1882850"/>
              <a:gd name="connsiteX5" fmla="*/ 4357440 w 4372709"/>
              <a:gd name="connsiteY5" fmla="*/ 741909 h 1882850"/>
              <a:gd name="connsiteX6" fmla="*/ 4003373 w 4372709"/>
              <a:gd name="connsiteY6" fmla="*/ 1434211 h 1882850"/>
              <a:gd name="connsiteX7" fmla="*/ 924745 w 4372709"/>
              <a:gd name="connsiteY7" fmla="*/ 1574695 h 1882850"/>
              <a:gd name="connsiteX8" fmla="*/ 513567 w 4372709"/>
              <a:gd name="connsiteY8" fmla="*/ 1882850 h 1882850"/>
              <a:gd name="connsiteX9" fmla="*/ 541936 w 4372709"/>
              <a:gd name="connsiteY9" fmla="*/ 1574600 h 1882850"/>
              <a:gd name="connsiteX0" fmla="*/ 596079 w 4426852"/>
              <a:gd name="connsiteY0" fmla="*/ 1574294 h 1882544"/>
              <a:gd name="connsiteX1" fmla="*/ 179200 w 4426852"/>
              <a:gd name="connsiteY1" fmla="*/ 1278856 h 1882544"/>
              <a:gd name="connsiteX2" fmla="*/ 5005 w 4426852"/>
              <a:gd name="connsiteY2" fmla="*/ 493573 h 1882544"/>
              <a:gd name="connsiteX3" fmla="*/ 692241 w 4426852"/>
              <a:gd name="connsiteY3" fmla="*/ 86159 h 1882544"/>
              <a:gd name="connsiteX4" fmla="*/ 3890244 w 4426852"/>
              <a:gd name="connsiteY4" fmla="*/ 58374 h 1882544"/>
              <a:gd name="connsiteX5" fmla="*/ 4411583 w 4426852"/>
              <a:gd name="connsiteY5" fmla="*/ 741603 h 1882544"/>
              <a:gd name="connsiteX6" fmla="*/ 4057516 w 4426852"/>
              <a:gd name="connsiteY6" fmla="*/ 1433905 h 1882544"/>
              <a:gd name="connsiteX7" fmla="*/ 978888 w 4426852"/>
              <a:gd name="connsiteY7" fmla="*/ 1574389 h 1882544"/>
              <a:gd name="connsiteX8" fmla="*/ 567710 w 4426852"/>
              <a:gd name="connsiteY8" fmla="*/ 1882544 h 1882544"/>
              <a:gd name="connsiteX9" fmla="*/ 596079 w 4426852"/>
              <a:gd name="connsiteY9" fmla="*/ 1574294 h 1882544"/>
              <a:gd name="connsiteX0" fmla="*/ 614119 w 4445340"/>
              <a:gd name="connsiteY0" fmla="*/ 1619631 h 1927881"/>
              <a:gd name="connsiteX1" fmla="*/ 197240 w 4445340"/>
              <a:gd name="connsiteY1" fmla="*/ 1324193 h 1927881"/>
              <a:gd name="connsiteX2" fmla="*/ 23045 w 4445340"/>
              <a:gd name="connsiteY2" fmla="*/ 538910 h 1927881"/>
              <a:gd name="connsiteX3" fmla="*/ 692421 w 4445340"/>
              <a:gd name="connsiteY3" fmla="*/ 46983 h 1927881"/>
              <a:gd name="connsiteX4" fmla="*/ 3908284 w 4445340"/>
              <a:gd name="connsiteY4" fmla="*/ 103711 h 1927881"/>
              <a:gd name="connsiteX5" fmla="*/ 4429623 w 4445340"/>
              <a:gd name="connsiteY5" fmla="*/ 786940 h 1927881"/>
              <a:gd name="connsiteX6" fmla="*/ 4075556 w 4445340"/>
              <a:gd name="connsiteY6" fmla="*/ 1479242 h 1927881"/>
              <a:gd name="connsiteX7" fmla="*/ 996928 w 4445340"/>
              <a:gd name="connsiteY7" fmla="*/ 1619726 h 1927881"/>
              <a:gd name="connsiteX8" fmla="*/ 585750 w 4445340"/>
              <a:gd name="connsiteY8" fmla="*/ 1927881 h 1927881"/>
              <a:gd name="connsiteX9" fmla="*/ 614119 w 4445340"/>
              <a:gd name="connsiteY9" fmla="*/ 1619631 h 1927881"/>
              <a:gd name="connsiteX0" fmla="*/ 595113 w 4426334"/>
              <a:gd name="connsiteY0" fmla="*/ 1619631 h 1927881"/>
              <a:gd name="connsiteX1" fmla="*/ 178234 w 4426334"/>
              <a:gd name="connsiteY1" fmla="*/ 1324193 h 1927881"/>
              <a:gd name="connsiteX2" fmla="*/ 4039 w 4426334"/>
              <a:gd name="connsiteY2" fmla="*/ 538910 h 1927881"/>
              <a:gd name="connsiteX3" fmla="*/ 673415 w 4426334"/>
              <a:gd name="connsiteY3" fmla="*/ 46983 h 1927881"/>
              <a:gd name="connsiteX4" fmla="*/ 3889278 w 4426334"/>
              <a:gd name="connsiteY4" fmla="*/ 103711 h 1927881"/>
              <a:gd name="connsiteX5" fmla="*/ 4410617 w 4426334"/>
              <a:gd name="connsiteY5" fmla="*/ 786940 h 1927881"/>
              <a:gd name="connsiteX6" fmla="*/ 4056550 w 4426334"/>
              <a:gd name="connsiteY6" fmla="*/ 1479242 h 1927881"/>
              <a:gd name="connsiteX7" fmla="*/ 977922 w 4426334"/>
              <a:gd name="connsiteY7" fmla="*/ 1619726 h 1927881"/>
              <a:gd name="connsiteX8" fmla="*/ 566744 w 4426334"/>
              <a:gd name="connsiteY8" fmla="*/ 1927881 h 1927881"/>
              <a:gd name="connsiteX9" fmla="*/ 595113 w 4426334"/>
              <a:gd name="connsiteY9" fmla="*/ 1619631 h 1927881"/>
              <a:gd name="connsiteX0" fmla="*/ 579832 w 4411053"/>
              <a:gd name="connsiteY0" fmla="*/ 1613526 h 1921776"/>
              <a:gd name="connsiteX1" fmla="*/ 162953 w 4411053"/>
              <a:gd name="connsiteY1" fmla="*/ 1318088 h 1921776"/>
              <a:gd name="connsiteX2" fmla="*/ 4508 w 4411053"/>
              <a:gd name="connsiteY2" fmla="*/ 445916 h 1921776"/>
              <a:gd name="connsiteX3" fmla="*/ 658134 w 4411053"/>
              <a:gd name="connsiteY3" fmla="*/ 40878 h 1921776"/>
              <a:gd name="connsiteX4" fmla="*/ 3873997 w 4411053"/>
              <a:gd name="connsiteY4" fmla="*/ 97606 h 1921776"/>
              <a:gd name="connsiteX5" fmla="*/ 4395336 w 4411053"/>
              <a:gd name="connsiteY5" fmla="*/ 780835 h 1921776"/>
              <a:gd name="connsiteX6" fmla="*/ 4041269 w 4411053"/>
              <a:gd name="connsiteY6" fmla="*/ 1473137 h 1921776"/>
              <a:gd name="connsiteX7" fmla="*/ 962641 w 4411053"/>
              <a:gd name="connsiteY7" fmla="*/ 1613621 h 1921776"/>
              <a:gd name="connsiteX8" fmla="*/ 551463 w 4411053"/>
              <a:gd name="connsiteY8" fmla="*/ 1921776 h 1921776"/>
              <a:gd name="connsiteX9" fmla="*/ 579832 w 4411053"/>
              <a:gd name="connsiteY9" fmla="*/ 1613526 h 1921776"/>
              <a:gd name="connsiteX0" fmla="*/ 579832 w 4411053"/>
              <a:gd name="connsiteY0" fmla="*/ 1613526 h 1921776"/>
              <a:gd name="connsiteX1" fmla="*/ 162953 w 4411053"/>
              <a:gd name="connsiteY1" fmla="*/ 1318088 h 1921776"/>
              <a:gd name="connsiteX2" fmla="*/ 4508 w 4411053"/>
              <a:gd name="connsiteY2" fmla="*/ 445916 h 1921776"/>
              <a:gd name="connsiteX3" fmla="*/ 658134 w 4411053"/>
              <a:gd name="connsiteY3" fmla="*/ 40878 h 1921776"/>
              <a:gd name="connsiteX4" fmla="*/ 3873997 w 4411053"/>
              <a:gd name="connsiteY4" fmla="*/ 97606 h 1921776"/>
              <a:gd name="connsiteX5" fmla="*/ 4395336 w 4411053"/>
              <a:gd name="connsiteY5" fmla="*/ 780835 h 1921776"/>
              <a:gd name="connsiteX6" fmla="*/ 4041269 w 4411053"/>
              <a:gd name="connsiteY6" fmla="*/ 1473137 h 1921776"/>
              <a:gd name="connsiteX7" fmla="*/ 962641 w 4411053"/>
              <a:gd name="connsiteY7" fmla="*/ 1613621 h 1921776"/>
              <a:gd name="connsiteX8" fmla="*/ 551463 w 4411053"/>
              <a:gd name="connsiteY8" fmla="*/ 1921776 h 1921776"/>
              <a:gd name="connsiteX9" fmla="*/ 579832 w 4411053"/>
              <a:gd name="connsiteY9" fmla="*/ 1613526 h 1921776"/>
              <a:gd name="connsiteX0" fmla="*/ 579832 w 4411053"/>
              <a:gd name="connsiteY0" fmla="*/ 1613526 h 1921776"/>
              <a:gd name="connsiteX1" fmla="*/ 162953 w 4411053"/>
              <a:gd name="connsiteY1" fmla="*/ 1318088 h 1921776"/>
              <a:gd name="connsiteX2" fmla="*/ 4508 w 4411053"/>
              <a:gd name="connsiteY2" fmla="*/ 445916 h 1921776"/>
              <a:gd name="connsiteX3" fmla="*/ 658134 w 4411053"/>
              <a:gd name="connsiteY3" fmla="*/ 40878 h 1921776"/>
              <a:gd name="connsiteX4" fmla="*/ 3873997 w 4411053"/>
              <a:gd name="connsiteY4" fmla="*/ 97606 h 1921776"/>
              <a:gd name="connsiteX5" fmla="*/ 4395336 w 4411053"/>
              <a:gd name="connsiteY5" fmla="*/ 780835 h 1921776"/>
              <a:gd name="connsiteX6" fmla="*/ 4041269 w 4411053"/>
              <a:gd name="connsiteY6" fmla="*/ 1473137 h 1921776"/>
              <a:gd name="connsiteX7" fmla="*/ 962641 w 4411053"/>
              <a:gd name="connsiteY7" fmla="*/ 1613621 h 1921776"/>
              <a:gd name="connsiteX8" fmla="*/ 551463 w 4411053"/>
              <a:gd name="connsiteY8" fmla="*/ 1921776 h 1921776"/>
              <a:gd name="connsiteX9" fmla="*/ 579832 w 4411053"/>
              <a:gd name="connsiteY9" fmla="*/ 1613526 h 1921776"/>
              <a:gd name="connsiteX0" fmla="*/ 579832 w 4410649"/>
              <a:gd name="connsiteY0" fmla="*/ 1629405 h 1937655"/>
              <a:gd name="connsiteX1" fmla="*/ 162953 w 4410649"/>
              <a:gd name="connsiteY1" fmla="*/ 1333967 h 1937655"/>
              <a:gd name="connsiteX2" fmla="*/ 4508 w 4410649"/>
              <a:gd name="connsiteY2" fmla="*/ 461795 h 1937655"/>
              <a:gd name="connsiteX3" fmla="*/ 658134 w 4410649"/>
              <a:gd name="connsiteY3" fmla="*/ 56757 h 1937655"/>
              <a:gd name="connsiteX4" fmla="*/ 3871596 w 4410649"/>
              <a:gd name="connsiteY4" fmla="*/ 83126 h 1937655"/>
              <a:gd name="connsiteX5" fmla="*/ 4395336 w 4410649"/>
              <a:gd name="connsiteY5" fmla="*/ 796714 h 1937655"/>
              <a:gd name="connsiteX6" fmla="*/ 4041269 w 4410649"/>
              <a:gd name="connsiteY6" fmla="*/ 1489016 h 1937655"/>
              <a:gd name="connsiteX7" fmla="*/ 962641 w 4410649"/>
              <a:gd name="connsiteY7" fmla="*/ 1629500 h 1937655"/>
              <a:gd name="connsiteX8" fmla="*/ 551463 w 4410649"/>
              <a:gd name="connsiteY8" fmla="*/ 1937655 h 1937655"/>
              <a:gd name="connsiteX9" fmla="*/ 579832 w 4410649"/>
              <a:gd name="connsiteY9" fmla="*/ 1629405 h 1937655"/>
              <a:gd name="connsiteX0" fmla="*/ 579832 w 4410649"/>
              <a:gd name="connsiteY0" fmla="*/ 1629405 h 1937655"/>
              <a:gd name="connsiteX1" fmla="*/ 162953 w 4410649"/>
              <a:gd name="connsiteY1" fmla="*/ 1333967 h 1937655"/>
              <a:gd name="connsiteX2" fmla="*/ 4508 w 4410649"/>
              <a:gd name="connsiteY2" fmla="*/ 461795 h 1937655"/>
              <a:gd name="connsiteX3" fmla="*/ 658134 w 4410649"/>
              <a:gd name="connsiteY3" fmla="*/ 56757 h 1937655"/>
              <a:gd name="connsiteX4" fmla="*/ 3871596 w 4410649"/>
              <a:gd name="connsiteY4" fmla="*/ 83126 h 1937655"/>
              <a:gd name="connsiteX5" fmla="*/ 4395336 w 4410649"/>
              <a:gd name="connsiteY5" fmla="*/ 796714 h 1937655"/>
              <a:gd name="connsiteX6" fmla="*/ 4041269 w 4410649"/>
              <a:gd name="connsiteY6" fmla="*/ 1489016 h 1937655"/>
              <a:gd name="connsiteX7" fmla="*/ 962641 w 4410649"/>
              <a:gd name="connsiteY7" fmla="*/ 1629500 h 1937655"/>
              <a:gd name="connsiteX8" fmla="*/ 551463 w 4410649"/>
              <a:gd name="connsiteY8" fmla="*/ 1937655 h 1937655"/>
              <a:gd name="connsiteX9" fmla="*/ 579832 w 4410649"/>
              <a:gd name="connsiteY9" fmla="*/ 1629405 h 1937655"/>
              <a:gd name="connsiteX0" fmla="*/ 579832 w 4410649"/>
              <a:gd name="connsiteY0" fmla="*/ 1638498 h 1946748"/>
              <a:gd name="connsiteX1" fmla="*/ 162953 w 4410649"/>
              <a:gd name="connsiteY1" fmla="*/ 1343060 h 1946748"/>
              <a:gd name="connsiteX2" fmla="*/ 4508 w 4410649"/>
              <a:gd name="connsiteY2" fmla="*/ 470888 h 1946748"/>
              <a:gd name="connsiteX3" fmla="*/ 658134 w 4410649"/>
              <a:gd name="connsiteY3" fmla="*/ 65850 h 1946748"/>
              <a:gd name="connsiteX4" fmla="*/ 3871596 w 4410649"/>
              <a:gd name="connsiteY4" fmla="*/ 92219 h 1946748"/>
              <a:gd name="connsiteX5" fmla="*/ 4395336 w 4410649"/>
              <a:gd name="connsiteY5" fmla="*/ 805807 h 1946748"/>
              <a:gd name="connsiteX6" fmla="*/ 4041269 w 4410649"/>
              <a:gd name="connsiteY6" fmla="*/ 1498109 h 1946748"/>
              <a:gd name="connsiteX7" fmla="*/ 962641 w 4410649"/>
              <a:gd name="connsiteY7" fmla="*/ 1638593 h 1946748"/>
              <a:gd name="connsiteX8" fmla="*/ 551463 w 4410649"/>
              <a:gd name="connsiteY8" fmla="*/ 1946748 h 1946748"/>
              <a:gd name="connsiteX9" fmla="*/ 579832 w 4410649"/>
              <a:gd name="connsiteY9" fmla="*/ 1638498 h 1946748"/>
              <a:gd name="connsiteX0" fmla="*/ 579832 w 4410649"/>
              <a:gd name="connsiteY0" fmla="*/ 1638498 h 1972588"/>
              <a:gd name="connsiteX1" fmla="*/ 162953 w 4410649"/>
              <a:gd name="connsiteY1" fmla="*/ 1343060 h 1972588"/>
              <a:gd name="connsiteX2" fmla="*/ 4508 w 4410649"/>
              <a:gd name="connsiteY2" fmla="*/ 470888 h 1972588"/>
              <a:gd name="connsiteX3" fmla="*/ 658134 w 4410649"/>
              <a:gd name="connsiteY3" fmla="*/ 65850 h 1972588"/>
              <a:gd name="connsiteX4" fmla="*/ 3871596 w 4410649"/>
              <a:gd name="connsiteY4" fmla="*/ 92219 h 1972588"/>
              <a:gd name="connsiteX5" fmla="*/ 4395336 w 4410649"/>
              <a:gd name="connsiteY5" fmla="*/ 805807 h 1972588"/>
              <a:gd name="connsiteX6" fmla="*/ 4041269 w 4410649"/>
              <a:gd name="connsiteY6" fmla="*/ 1498109 h 1972588"/>
              <a:gd name="connsiteX7" fmla="*/ 962641 w 4410649"/>
              <a:gd name="connsiteY7" fmla="*/ 1638593 h 1972588"/>
              <a:gd name="connsiteX8" fmla="*/ 773590 w 4410649"/>
              <a:gd name="connsiteY8" fmla="*/ 1972588 h 1972588"/>
              <a:gd name="connsiteX9" fmla="*/ 579832 w 4410649"/>
              <a:gd name="connsiteY9" fmla="*/ 1638498 h 1972588"/>
              <a:gd name="connsiteX0" fmla="*/ 579832 w 4410649"/>
              <a:gd name="connsiteY0" fmla="*/ 1638498 h 1972588"/>
              <a:gd name="connsiteX1" fmla="*/ 162953 w 4410649"/>
              <a:gd name="connsiteY1" fmla="*/ 1343060 h 1972588"/>
              <a:gd name="connsiteX2" fmla="*/ 4508 w 4410649"/>
              <a:gd name="connsiteY2" fmla="*/ 470888 h 1972588"/>
              <a:gd name="connsiteX3" fmla="*/ 658134 w 4410649"/>
              <a:gd name="connsiteY3" fmla="*/ 65850 h 1972588"/>
              <a:gd name="connsiteX4" fmla="*/ 3871596 w 4410649"/>
              <a:gd name="connsiteY4" fmla="*/ 92219 h 1972588"/>
              <a:gd name="connsiteX5" fmla="*/ 4395336 w 4410649"/>
              <a:gd name="connsiteY5" fmla="*/ 805807 h 1972588"/>
              <a:gd name="connsiteX6" fmla="*/ 4041269 w 4410649"/>
              <a:gd name="connsiteY6" fmla="*/ 1498109 h 1972588"/>
              <a:gd name="connsiteX7" fmla="*/ 962641 w 4410649"/>
              <a:gd name="connsiteY7" fmla="*/ 1638593 h 1972588"/>
              <a:gd name="connsiteX8" fmla="*/ 773590 w 4410649"/>
              <a:gd name="connsiteY8" fmla="*/ 1972588 h 1972588"/>
              <a:gd name="connsiteX9" fmla="*/ 579832 w 4410649"/>
              <a:gd name="connsiteY9" fmla="*/ 1638498 h 1972588"/>
              <a:gd name="connsiteX0" fmla="*/ 579832 w 4410649"/>
              <a:gd name="connsiteY0" fmla="*/ 1638498 h 1972588"/>
              <a:gd name="connsiteX1" fmla="*/ 162953 w 4410649"/>
              <a:gd name="connsiteY1" fmla="*/ 1343060 h 1972588"/>
              <a:gd name="connsiteX2" fmla="*/ 4508 w 4410649"/>
              <a:gd name="connsiteY2" fmla="*/ 470888 h 1972588"/>
              <a:gd name="connsiteX3" fmla="*/ 658134 w 4410649"/>
              <a:gd name="connsiteY3" fmla="*/ 65850 h 1972588"/>
              <a:gd name="connsiteX4" fmla="*/ 3871596 w 4410649"/>
              <a:gd name="connsiteY4" fmla="*/ 92219 h 1972588"/>
              <a:gd name="connsiteX5" fmla="*/ 4395336 w 4410649"/>
              <a:gd name="connsiteY5" fmla="*/ 805807 h 1972588"/>
              <a:gd name="connsiteX6" fmla="*/ 4041269 w 4410649"/>
              <a:gd name="connsiteY6" fmla="*/ 1498109 h 1972588"/>
              <a:gd name="connsiteX7" fmla="*/ 962641 w 4410649"/>
              <a:gd name="connsiteY7" fmla="*/ 1638593 h 1972588"/>
              <a:gd name="connsiteX8" fmla="*/ 773590 w 4410649"/>
              <a:gd name="connsiteY8" fmla="*/ 1972588 h 1972588"/>
              <a:gd name="connsiteX9" fmla="*/ 579832 w 4410649"/>
              <a:gd name="connsiteY9" fmla="*/ 1638498 h 1972588"/>
              <a:gd name="connsiteX0" fmla="*/ 579832 w 4410649"/>
              <a:gd name="connsiteY0" fmla="*/ 1638498 h 1966993"/>
              <a:gd name="connsiteX1" fmla="*/ 162953 w 4410649"/>
              <a:gd name="connsiteY1" fmla="*/ 1343060 h 1966993"/>
              <a:gd name="connsiteX2" fmla="*/ 4508 w 4410649"/>
              <a:gd name="connsiteY2" fmla="*/ 470888 h 1966993"/>
              <a:gd name="connsiteX3" fmla="*/ 658134 w 4410649"/>
              <a:gd name="connsiteY3" fmla="*/ 65850 h 1966993"/>
              <a:gd name="connsiteX4" fmla="*/ 3871596 w 4410649"/>
              <a:gd name="connsiteY4" fmla="*/ 92219 h 1966993"/>
              <a:gd name="connsiteX5" fmla="*/ 4395336 w 4410649"/>
              <a:gd name="connsiteY5" fmla="*/ 805807 h 1966993"/>
              <a:gd name="connsiteX6" fmla="*/ 4041269 w 4410649"/>
              <a:gd name="connsiteY6" fmla="*/ 1498109 h 1966993"/>
              <a:gd name="connsiteX7" fmla="*/ 962641 w 4410649"/>
              <a:gd name="connsiteY7" fmla="*/ 1638593 h 1966993"/>
              <a:gd name="connsiteX8" fmla="*/ 853844 w 4410649"/>
              <a:gd name="connsiteY8" fmla="*/ 1966993 h 1966993"/>
              <a:gd name="connsiteX9" fmla="*/ 579832 w 4410649"/>
              <a:gd name="connsiteY9" fmla="*/ 1638498 h 1966993"/>
              <a:gd name="connsiteX0" fmla="*/ 579832 w 4410649"/>
              <a:gd name="connsiteY0" fmla="*/ 1638498 h 1966993"/>
              <a:gd name="connsiteX1" fmla="*/ 162953 w 4410649"/>
              <a:gd name="connsiteY1" fmla="*/ 1343060 h 1966993"/>
              <a:gd name="connsiteX2" fmla="*/ 4508 w 4410649"/>
              <a:gd name="connsiteY2" fmla="*/ 470888 h 1966993"/>
              <a:gd name="connsiteX3" fmla="*/ 658134 w 4410649"/>
              <a:gd name="connsiteY3" fmla="*/ 65850 h 1966993"/>
              <a:gd name="connsiteX4" fmla="*/ 3871596 w 4410649"/>
              <a:gd name="connsiteY4" fmla="*/ 92219 h 1966993"/>
              <a:gd name="connsiteX5" fmla="*/ 4395336 w 4410649"/>
              <a:gd name="connsiteY5" fmla="*/ 805807 h 1966993"/>
              <a:gd name="connsiteX6" fmla="*/ 4041269 w 4410649"/>
              <a:gd name="connsiteY6" fmla="*/ 1498109 h 1966993"/>
              <a:gd name="connsiteX7" fmla="*/ 962641 w 4410649"/>
              <a:gd name="connsiteY7" fmla="*/ 1638593 h 1966993"/>
              <a:gd name="connsiteX8" fmla="*/ 853844 w 4410649"/>
              <a:gd name="connsiteY8" fmla="*/ 1966993 h 1966993"/>
              <a:gd name="connsiteX9" fmla="*/ 579832 w 4410649"/>
              <a:gd name="connsiteY9" fmla="*/ 1638498 h 1966993"/>
              <a:gd name="connsiteX0" fmla="*/ 579832 w 4410649"/>
              <a:gd name="connsiteY0" fmla="*/ 1638498 h 1966993"/>
              <a:gd name="connsiteX1" fmla="*/ 162953 w 4410649"/>
              <a:gd name="connsiteY1" fmla="*/ 1343060 h 1966993"/>
              <a:gd name="connsiteX2" fmla="*/ 4508 w 4410649"/>
              <a:gd name="connsiteY2" fmla="*/ 470888 h 1966993"/>
              <a:gd name="connsiteX3" fmla="*/ 658134 w 4410649"/>
              <a:gd name="connsiteY3" fmla="*/ 65850 h 1966993"/>
              <a:gd name="connsiteX4" fmla="*/ 3871596 w 4410649"/>
              <a:gd name="connsiteY4" fmla="*/ 92219 h 1966993"/>
              <a:gd name="connsiteX5" fmla="*/ 4395336 w 4410649"/>
              <a:gd name="connsiteY5" fmla="*/ 805807 h 1966993"/>
              <a:gd name="connsiteX6" fmla="*/ 4041269 w 4410649"/>
              <a:gd name="connsiteY6" fmla="*/ 1498109 h 1966993"/>
              <a:gd name="connsiteX7" fmla="*/ 962641 w 4410649"/>
              <a:gd name="connsiteY7" fmla="*/ 1638593 h 1966993"/>
              <a:gd name="connsiteX8" fmla="*/ 853844 w 4410649"/>
              <a:gd name="connsiteY8" fmla="*/ 1966993 h 1966993"/>
              <a:gd name="connsiteX9" fmla="*/ 579832 w 4410649"/>
              <a:gd name="connsiteY9" fmla="*/ 1638498 h 1966993"/>
              <a:gd name="connsiteX0" fmla="*/ 579832 w 4428152"/>
              <a:gd name="connsiteY0" fmla="*/ 1638498 h 1966993"/>
              <a:gd name="connsiteX1" fmla="*/ 162953 w 4428152"/>
              <a:gd name="connsiteY1" fmla="*/ 1343060 h 1966993"/>
              <a:gd name="connsiteX2" fmla="*/ 4508 w 4428152"/>
              <a:gd name="connsiteY2" fmla="*/ 470888 h 1966993"/>
              <a:gd name="connsiteX3" fmla="*/ 658134 w 4428152"/>
              <a:gd name="connsiteY3" fmla="*/ 65850 h 1966993"/>
              <a:gd name="connsiteX4" fmla="*/ 3871596 w 4428152"/>
              <a:gd name="connsiteY4" fmla="*/ 92219 h 1966993"/>
              <a:gd name="connsiteX5" fmla="*/ 4395336 w 4428152"/>
              <a:gd name="connsiteY5" fmla="*/ 805807 h 1966993"/>
              <a:gd name="connsiteX6" fmla="*/ 4041269 w 4428152"/>
              <a:gd name="connsiteY6" fmla="*/ 1498109 h 1966993"/>
              <a:gd name="connsiteX7" fmla="*/ 911570 w 4428152"/>
              <a:gd name="connsiteY7" fmla="*/ 1642154 h 1966993"/>
              <a:gd name="connsiteX8" fmla="*/ 853844 w 4428152"/>
              <a:gd name="connsiteY8" fmla="*/ 1966993 h 1966993"/>
              <a:gd name="connsiteX9" fmla="*/ 579832 w 4428152"/>
              <a:gd name="connsiteY9" fmla="*/ 1638498 h 1966993"/>
              <a:gd name="connsiteX0" fmla="*/ 579832 w 4428152"/>
              <a:gd name="connsiteY0" fmla="*/ 1638498 h 1962415"/>
              <a:gd name="connsiteX1" fmla="*/ 162953 w 4428152"/>
              <a:gd name="connsiteY1" fmla="*/ 1343060 h 1962415"/>
              <a:gd name="connsiteX2" fmla="*/ 4508 w 4428152"/>
              <a:gd name="connsiteY2" fmla="*/ 470888 h 1962415"/>
              <a:gd name="connsiteX3" fmla="*/ 658134 w 4428152"/>
              <a:gd name="connsiteY3" fmla="*/ 65850 h 1962415"/>
              <a:gd name="connsiteX4" fmla="*/ 3871596 w 4428152"/>
              <a:gd name="connsiteY4" fmla="*/ 92219 h 1962415"/>
              <a:gd name="connsiteX5" fmla="*/ 4395336 w 4428152"/>
              <a:gd name="connsiteY5" fmla="*/ 805807 h 1962415"/>
              <a:gd name="connsiteX6" fmla="*/ 4041269 w 4428152"/>
              <a:gd name="connsiteY6" fmla="*/ 1498109 h 1962415"/>
              <a:gd name="connsiteX7" fmla="*/ 911570 w 4428152"/>
              <a:gd name="connsiteY7" fmla="*/ 1642154 h 1962415"/>
              <a:gd name="connsiteX8" fmla="*/ 919506 w 4428152"/>
              <a:gd name="connsiteY8" fmla="*/ 1962415 h 1962415"/>
              <a:gd name="connsiteX9" fmla="*/ 579832 w 4428152"/>
              <a:gd name="connsiteY9" fmla="*/ 1638498 h 1962415"/>
              <a:gd name="connsiteX0" fmla="*/ 579832 w 4428152"/>
              <a:gd name="connsiteY0" fmla="*/ 1638498 h 1962415"/>
              <a:gd name="connsiteX1" fmla="*/ 162953 w 4428152"/>
              <a:gd name="connsiteY1" fmla="*/ 1343060 h 1962415"/>
              <a:gd name="connsiteX2" fmla="*/ 4508 w 4428152"/>
              <a:gd name="connsiteY2" fmla="*/ 470888 h 1962415"/>
              <a:gd name="connsiteX3" fmla="*/ 658134 w 4428152"/>
              <a:gd name="connsiteY3" fmla="*/ 65850 h 1962415"/>
              <a:gd name="connsiteX4" fmla="*/ 3871596 w 4428152"/>
              <a:gd name="connsiteY4" fmla="*/ 92219 h 1962415"/>
              <a:gd name="connsiteX5" fmla="*/ 4395336 w 4428152"/>
              <a:gd name="connsiteY5" fmla="*/ 805807 h 1962415"/>
              <a:gd name="connsiteX6" fmla="*/ 4041269 w 4428152"/>
              <a:gd name="connsiteY6" fmla="*/ 1498109 h 1962415"/>
              <a:gd name="connsiteX7" fmla="*/ 911570 w 4428152"/>
              <a:gd name="connsiteY7" fmla="*/ 1642154 h 1962415"/>
              <a:gd name="connsiteX8" fmla="*/ 919506 w 4428152"/>
              <a:gd name="connsiteY8" fmla="*/ 1962415 h 1962415"/>
              <a:gd name="connsiteX9" fmla="*/ 579832 w 4428152"/>
              <a:gd name="connsiteY9" fmla="*/ 1638498 h 1962415"/>
              <a:gd name="connsiteX0" fmla="*/ 579832 w 4428152"/>
              <a:gd name="connsiteY0" fmla="*/ 1638498 h 1962415"/>
              <a:gd name="connsiteX1" fmla="*/ 162953 w 4428152"/>
              <a:gd name="connsiteY1" fmla="*/ 1343060 h 1962415"/>
              <a:gd name="connsiteX2" fmla="*/ 4508 w 4428152"/>
              <a:gd name="connsiteY2" fmla="*/ 470888 h 1962415"/>
              <a:gd name="connsiteX3" fmla="*/ 658134 w 4428152"/>
              <a:gd name="connsiteY3" fmla="*/ 65850 h 1962415"/>
              <a:gd name="connsiteX4" fmla="*/ 3871596 w 4428152"/>
              <a:gd name="connsiteY4" fmla="*/ 92219 h 1962415"/>
              <a:gd name="connsiteX5" fmla="*/ 4395336 w 4428152"/>
              <a:gd name="connsiteY5" fmla="*/ 805807 h 1962415"/>
              <a:gd name="connsiteX6" fmla="*/ 4041269 w 4428152"/>
              <a:gd name="connsiteY6" fmla="*/ 1498109 h 1962415"/>
              <a:gd name="connsiteX7" fmla="*/ 911570 w 4428152"/>
              <a:gd name="connsiteY7" fmla="*/ 1642154 h 1962415"/>
              <a:gd name="connsiteX8" fmla="*/ 919506 w 4428152"/>
              <a:gd name="connsiteY8" fmla="*/ 1962415 h 1962415"/>
              <a:gd name="connsiteX9" fmla="*/ 579832 w 4428152"/>
              <a:gd name="connsiteY9" fmla="*/ 1638498 h 1962415"/>
              <a:gd name="connsiteX0" fmla="*/ 579832 w 4410649"/>
              <a:gd name="connsiteY0" fmla="*/ 1638498 h 1962415"/>
              <a:gd name="connsiteX1" fmla="*/ 162953 w 4410649"/>
              <a:gd name="connsiteY1" fmla="*/ 1343060 h 1962415"/>
              <a:gd name="connsiteX2" fmla="*/ 4508 w 4410649"/>
              <a:gd name="connsiteY2" fmla="*/ 470888 h 1962415"/>
              <a:gd name="connsiteX3" fmla="*/ 658134 w 4410649"/>
              <a:gd name="connsiteY3" fmla="*/ 65850 h 1962415"/>
              <a:gd name="connsiteX4" fmla="*/ 3871596 w 4410649"/>
              <a:gd name="connsiteY4" fmla="*/ 92219 h 1962415"/>
              <a:gd name="connsiteX5" fmla="*/ 4395336 w 4410649"/>
              <a:gd name="connsiteY5" fmla="*/ 805807 h 1962415"/>
              <a:gd name="connsiteX6" fmla="*/ 4041269 w 4410649"/>
              <a:gd name="connsiteY6" fmla="*/ 1498109 h 1962415"/>
              <a:gd name="connsiteX7" fmla="*/ 911570 w 4410649"/>
              <a:gd name="connsiteY7" fmla="*/ 1642154 h 1962415"/>
              <a:gd name="connsiteX8" fmla="*/ 919506 w 4410649"/>
              <a:gd name="connsiteY8" fmla="*/ 1962415 h 1962415"/>
              <a:gd name="connsiteX9" fmla="*/ 579832 w 4410649"/>
              <a:gd name="connsiteY9" fmla="*/ 1638498 h 1962415"/>
              <a:gd name="connsiteX0" fmla="*/ 579832 w 4410649"/>
              <a:gd name="connsiteY0" fmla="*/ 1638498 h 1962415"/>
              <a:gd name="connsiteX1" fmla="*/ 162953 w 4410649"/>
              <a:gd name="connsiteY1" fmla="*/ 1343060 h 1962415"/>
              <a:gd name="connsiteX2" fmla="*/ 4508 w 4410649"/>
              <a:gd name="connsiteY2" fmla="*/ 470888 h 1962415"/>
              <a:gd name="connsiteX3" fmla="*/ 658134 w 4410649"/>
              <a:gd name="connsiteY3" fmla="*/ 65850 h 1962415"/>
              <a:gd name="connsiteX4" fmla="*/ 3871596 w 4410649"/>
              <a:gd name="connsiteY4" fmla="*/ 92219 h 1962415"/>
              <a:gd name="connsiteX5" fmla="*/ 4395336 w 4410649"/>
              <a:gd name="connsiteY5" fmla="*/ 805807 h 1962415"/>
              <a:gd name="connsiteX6" fmla="*/ 4041269 w 4410649"/>
              <a:gd name="connsiteY6" fmla="*/ 1498109 h 1962415"/>
              <a:gd name="connsiteX7" fmla="*/ 911570 w 4410649"/>
              <a:gd name="connsiteY7" fmla="*/ 1642154 h 1962415"/>
              <a:gd name="connsiteX8" fmla="*/ 919506 w 4410649"/>
              <a:gd name="connsiteY8" fmla="*/ 1962415 h 1962415"/>
              <a:gd name="connsiteX9" fmla="*/ 579832 w 4410649"/>
              <a:gd name="connsiteY9" fmla="*/ 1638498 h 1962415"/>
              <a:gd name="connsiteX0" fmla="*/ 579832 w 4403897"/>
              <a:gd name="connsiteY0" fmla="*/ 1638498 h 1962415"/>
              <a:gd name="connsiteX1" fmla="*/ 162953 w 4403897"/>
              <a:gd name="connsiteY1" fmla="*/ 1343060 h 1962415"/>
              <a:gd name="connsiteX2" fmla="*/ 4508 w 4403897"/>
              <a:gd name="connsiteY2" fmla="*/ 470888 h 1962415"/>
              <a:gd name="connsiteX3" fmla="*/ 658134 w 4403897"/>
              <a:gd name="connsiteY3" fmla="*/ 65850 h 1962415"/>
              <a:gd name="connsiteX4" fmla="*/ 3871596 w 4403897"/>
              <a:gd name="connsiteY4" fmla="*/ 92219 h 1962415"/>
              <a:gd name="connsiteX5" fmla="*/ 4395336 w 4403897"/>
              <a:gd name="connsiteY5" fmla="*/ 805807 h 1962415"/>
              <a:gd name="connsiteX6" fmla="*/ 4041269 w 4403897"/>
              <a:gd name="connsiteY6" fmla="*/ 1498109 h 1962415"/>
              <a:gd name="connsiteX7" fmla="*/ 911570 w 4403897"/>
              <a:gd name="connsiteY7" fmla="*/ 1642154 h 1962415"/>
              <a:gd name="connsiteX8" fmla="*/ 919506 w 4403897"/>
              <a:gd name="connsiteY8" fmla="*/ 1962415 h 1962415"/>
              <a:gd name="connsiteX9" fmla="*/ 579832 w 4403897"/>
              <a:gd name="connsiteY9" fmla="*/ 1638498 h 1962415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4041269 w 4403170"/>
              <a:gd name="connsiteY6" fmla="*/ 1529947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7252 w 4403170"/>
              <a:gd name="connsiteY6" fmla="*/ 1555855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4291 w 4403170"/>
              <a:gd name="connsiteY6" fmla="*/ 1611163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0788 w 4403170"/>
              <a:gd name="connsiteY6" fmla="*/ 1659621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0788 w 4403170"/>
              <a:gd name="connsiteY6" fmla="*/ 1659621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34162 w 4402901"/>
              <a:gd name="connsiteY0" fmla="*/ 1652839 h 1994253"/>
              <a:gd name="connsiteX1" fmla="*/ 162684 w 4402901"/>
              <a:gd name="connsiteY1" fmla="*/ 1374898 h 1994253"/>
              <a:gd name="connsiteX2" fmla="*/ 4239 w 4402901"/>
              <a:gd name="connsiteY2" fmla="*/ 502726 h 1994253"/>
              <a:gd name="connsiteX3" fmla="*/ 657865 w 4402901"/>
              <a:gd name="connsiteY3" fmla="*/ 97688 h 1994253"/>
              <a:gd name="connsiteX4" fmla="*/ 3866451 w 4402901"/>
              <a:gd name="connsiteY4" fmla="*/ 62409 h 1994253"/>
              <a:gd name="connsiteX5" fmla="*/ 4395067 w 4402901"/>
              <a:gd name="connsiteY5" fmla="*/ 837645 h 1994253"/>
              <a:gd name="connsiteX6" fmla="*/ 3860519 w 4402901"/>
              <a:gd name="connsiteY6" fmla="*/ 1659621 h 1994253"/>
              <a:gd name="connsiteX7" fmla="*/ 911301 w 4402901"/>
              <a:gd name="connsiteY7" fmla="*/ 1673992 h 1994253"/>
              <a:gd name="connsiteX8" fmla="*/ 919237 w 4402901"/>
              <a:gd name="connsiteY8" fmla="*/ 1994253 h 1994253"/>
              <a:gd name="connsiteX9" fmla="*/ 534162 w 4402901"/>
              <a:gd name="connsiteY9" fmla="*/ 1652839 h 1994253"/>
              <a:gd name="connsiteX0" fmla="*/ 556735 w 4425474"/>
              <a:gd name="connsiteY0" fmla="*/ 1652839 h 1994253"/>
              <a:gd name="connsiteX1" fmla="*/ 167956 w 4425474"/>
              <a:gd name="connsiteY1" fmla="*/ 1341666 h 1994253"/>
              <a:gd name="connsiteX2" fmla="*/ 26812 w 4425474"/>
              <a:gd name="connsiteY2" fmla="*/ 502726 h 1994253"/>
              <a:gd name="connsiteX3" fmla="*/ 680438 w 4425474"/>
              <a:gd name="connsiteY3" fmla="*/ 97688 h 1994253"/>
              <a:gd name="connsiteX4" fmla="*/ 3889024 w 4425474"/>
              <a:gd name="connsiteY4" fmla="*/ 62409 h 1994253"/>
              <a:gd name="connsiteX5" fmla="*/ 4417640 w 4425474"/>
              <a:gd name="connsiteY5" fmla="*/ 837645 h 1994253"/>
              <a:gd name="connsiteX6" fmla="*/ 3883092 w 4425474"/>
              <a:gd name="connsiteY6" fmla="*/ 1659621 h 1994253"/>
              <a:gd name="connsiteX7" fmla="*/ 933874 w 4425474"/>
              <a:gd name="connsiteY7" fmla="*/ 1673992 h 1994253"/>
              <a:gd name="connsiteX8" fmla="*/ 941810 w 4425474"/>
              <a:gd name="connsiteY8" fmla="*/ 1994253 h 1994253"/>
              <a:gd name="connsiteX9" fmla="*/ 556735 w 4425474"/>
              <a:gd name="connsiteY9" fmla="*/ 1652839 h 1994253"/>
              <a:gd name="connsiteX0" fmla="*/ 556735 w 4425474"/>
              <a:gd name="connsiteY0" fmla="*/ 1652839 h 1994253"/>
              <a:gd name="connsiteX1" fmla="*/ 167956 w 4425474"/>
              <a:gd name="connsiteY1" fmla="*/ 1341666 h 1994253"/>
              <a:gd name="connsiteX2" fmla="*/ 26812 w 4425474"/>
              <a:gd name="connsiteY2" fmla="*/ 502726 h 1994253"/>
              <a:gd name="connsiteX3" fmla="*/ 680438 w 4425474"/>
              <a:gd name="connsiteY3" fmla="*/ 97688 h 1994253"/>
              <a:gd name="connsiteX4" fmla="*/ 3889024 w 4425474"/>
              <a:gd name="connsiteY4" fmla="*/ 62409 h 1994253"/>
              <a:gd name="connsiteX5" fmla="*/ 4417640 w 4425474"/>
              <a:gd name="connsiteY5" fmla="*/ 837645 h 1994253"/>
              <a:gd name="connsiteX6" fmla="*/ 3883092 w 4425474"/>
              <a:gd name="connsiteY6" fmla="*/ 1659621 h 1994253"/>
              <a:gd name="connsiteX7" fmla="*/ 933874 w 4425474"/>
              <a:gd name="connsiteY7" fmla="*/ 1673992 h 1994253"/>
              <a:gd name="connsiteX8" fmla="*/ 941810 w 4425474"/>
              <a:gd name="connsiteY8" fmla="*/ 1994253 h 1994253"/>
              <a:gd name="connsiteX9" fmla="*/ 556735 w 4425474"/>
              <a:gd name="connsiteY9" fmla="*/ 1652839 h 1994253"/>
              <a:gd name="connsiteX0" fmla="*/ 556735 w 4425474"/>
              <a:gd name="connsiteY0" fmla="*/ 1654095 h 1995509"/>
              <a:gd name="connsiteX1" fmla="*/ 167956 w 4425474"/>
              <a:gd name="connsiteY1" fmla="*/ 1342922 h 1995509"/>
              <a:gd name="connsiteX2" fmla="*/ 26812 w 4425474"/>
              <a:gd name="connsiteY2" fmla="*/ 503982 h 1995509"/>
              <a:gd name="connsiteX3" fmla="*/ 680438 w 4425474"/>
              <a:gd name="connsiteY3" fmla="*/ 98944 h 1995509"/>
              <a:gd name="connsiteX4" fmla="*/ 3889024 w 4425474"/>
              <a:gd name="connsiteY4" fmla="*/ 63665 h 1995509"/>
              <a:gd name="connsiteX5" fmla="*/ 4417640 w 4425474"/>
              <a:gd name="connsiteY5" fmla="*/ 838901 h 1995509"/>
              <a:gd name="connsiteX6" fmla="*/ 3883092 w 4425474"/>
              <a:gd name="connsiteY6" fmla="*/ 1660877 h 1995509"/>
              <a:gd name="connsiteX7" fmla="*/ 933874 w 4425474"/>
              <a:gd name="connsiteY7" fmla="*/ 1675248 h 1995509"/>
              <a:gd name="connsiteX8" fmla="*/ 941810 w 4425474"/>
              <a:gd name="connsiteY8" fmla="*/ 1995509 h 1995509"/>
              <a:gd name="connsiteX9" fmla="*/ 556735 w 4425474"/>
              <a:gd name="connsiteY9" fmla="*/ 1654095 h 1995509"/>
              <a:gd name="connsiteX0" fmla="*/ 556735 w 4425474"/>
              <a:gd name="connsiteY0" fmla="*/ 1655129 h 1996543"/>
              <a:gd name="connsiteX1" fmla="*/ 167956 w 4425474"/>
              <a:gd name="connsiteY1" fmla="*/ 1343956 h 1996543"/>
              <a:gd name="connsiteX2" fmla="*/ 26812 w 4425474"/>
              <a:gd name="connsiteY2" fmla="*/ 505016 h 1996543"/>
              <a:gd name="connsiteX3" fmla="*/ 680438 w 4425474"/>
              <a:gd name="connsiteY3" fmla="*/ 99978 h 1996543"/>
              <a:gd name="connsiteX4" fmla="*/ 3889024 w 4425474"/>
              <a:gd name="connsiteY4" fmla="*/ 64699 h 1996543"/>
              <a:gd name="connsiteX5" fmla="*/ 4417640 w 4425474"/>
              <a:gd name="connsiteY5" fmla="*/ 839935 h 1996543"/>
              <a:gd name="connsiteX6" fmla="*/ 3883092 w 4425474"/>
              <a:gd name="connsiteY6" fmla="*/ 1661911 h 1996543"/>
              <a:gd name="connsiteX7" fmla="*/ 933874 w 4425474"/>
              <a:gd name="connsiteY7" fmla="*/ 1676282 h 1996543"/>
              <a:gd name="connsiteX8" fmla="*/ 941810 w 4425474"/>
              <a:gd name="connsiteY8" fmla="*/ 1996543 h 1996543"/>
              <a:gd name="connsiteX9" fmla="*/ 556735 w 4425474"/>
              <a:gd name="connsiteY9" fmla="*/ 1655129 h 1996543"/>
              <a:gd name="connsiteX0" fmla="*/ 550979 w 4421752"/>
              <a:gd name="connsiteY0" fmla="*/ 1650230 h 1991644"/>
              <a:gd name="connsiteX1" fmla="*/ 162200 w 4421752"/>
              <a:gd name="connsiteY1" fmla="*/ 1339057 h 1991644"/>
              <a:gd name="connsiteX2" fmla="*/ 21056 w 4421752"/>
              <a:gd name="connsiteY2" fmla="*/ 500117 h 1991644"/>
              <a:gd name="connsiteX3" fmla="*/ 587675 w 4421752"/>
              <a:gd name="connsiteY3" fmla="*/ 108032 h 1991644"/>
              <a:gd name="connsiteX4" fmla="*/ 3883268 w 4421752"/>
              <a:gd name="connsiteY4" fmla="*/ 59800 h 1991644"/>
              <a:gd name="connsiteX5" fmla="*/ 4411884 w 4421752"/>
              <a:gd name="connsiteY5" fmla="*/ 835036 h 1991644"/>
              <a:gd name="connsiteX6" fmla="*/ 3877336 w 4421752"/>
              <a:gd name="connsiteY6" fmla="*/ 1657012 h 1991644"/>
              <a:gd name="connsiteX7" fmla="*/ 928118 w 4421752"/>
              <a:gd name="connsiteY7" fmla="*/ 1671383 h 1991644"/>
              <a:gd name="connsiteX8" fmla="*/ 936054 w 4421752"/>
              <a:gd name="connsiteY8" fmla="*/ 1991644 h 1991644"/>
              <a:gd name="connsiteX9" fmla="*/ 550979 w 4421752"/>
              <a:gd name="connsiteY9" fmla="*/ 1650230 h 1991644"/>
              <a:gd name="connsiteX0" fmla="*/ 550979 w 4423181"/>
              <a:gd name="connsiteY0" fmla="*/ 1701894 h 2043308"/>
              <a:gd name="connsiteX1" fmla="*/ 162200 w 4423181"/>
              <a:gd name="connsiteY1" fmla="*/ 1390721 h 2043308"/>
              <a:gd name="connsiteX2" fmla="*/ 21056 w 4423181"/>
              <a:gd name="connsiteY2" fmla="*/ 551781 h 2043308"/>
              <a:gd name="connsiteX3" fmla="*/ 587675 w 4423181"/>
              <a:gd name="connsiteY3" fmla="*/ 159696 h 2043308"/>
              <a:gd name="connsiteX4" fmla="*/ 3883268 w 4423181"/>
              <a:gd name="connsiteY4" fmla="*/ 111464 h 2043308"/>
              <a:gd name="connsiteX5" fmla="*/ 4411884 w 4423181"/>
              <a:gd name="connsiteY5" fmla="*/ 886700 h 2043308"/>
              <a:gd name="connsiteX6" fmla="*/ 3877336 w 4423181"/>
              <a:gd name="connsiteY6" fmla="*/ 1708676 h 2043308"/>
              <a:gd name="connsiteX7" fmla="*/ 928118 w 4423181"/>
              <a:gd name="connsiteY7" fmla="*/ 1723047 h 2043308"/>
              <a:gd name="connsiteX8" fmla="*/ 936054 w 4423181"/>
              <a:gd name="connsiteY8" fmla="*/ 2043308 h 2043308"/>
              <a:gd name="connsiteX9" fmla="*/ 550979 w 4423181"/>
              <a:gd name="connsiteY9" fmla="*/ 1701894 h 2043308"/>
              <a:gd name="connsiteX0" fmla="*/ 550979 w 4416703"/>
              <a:gd name="connsiteY0" fmla="*/ 1724338 h 2065752"/>
              <a:gd name="connsiteX1" fmla="*/ 162200 w 4416703"/>
              <a:gd name="connsiteY1" fmla="*/ 1413165 h 2065752"/>
              <a:gd name="connsiteX2" fmla="*/ 21056 w 4416703"/>
              <a:gd name="connsiteY2" fmla="*/ 574225 h 2065752"/>
              <a:gd name="connsiteX3" fmla="*/ 587675 w 4416703"/>
              <a:gd name="connsiteY3" fmla="*/ 182140 h 2065752"/>
              <a:gd name="connsiteX4" fmla="*/ 3836784 w 4416703"/>
              <a:gd name="connsiteY4" fmla="*/ 102710 h 2065752"/>
              <a:gd name="connsiteX5" fmla="*/ 4411884 w 4416703"/>
              <a:gd name="connsiteY5" fmla="*/ 909144 h 2065752"/>
              <a:gd name="connsiteX6" fmla="*/ 3877336 w 4416703"/>
              <a:gd name="connsiteY6" fmla="*/ 1731120 h 2065752"/>
              <a:gd name="connsiteX7" fmla="*/ 928118 w 4416703"/>
              <a:gd name="connsiteY7" fmla="*/ 1745491 h 2065752"/>
              <a:gd name="connsiteX8" fmla="*/ 936054 w 4416703"/>
              <a:gd name="connsiteY8" fmla="*/ 2065752 h 2065752"/>
              <a:gd name="connsiteX9" fmla="*/ 550979 w 4416703"/>
              <a:gd name="connsiteY9" fmla="*/ 1724338 h 2065752"/>
              <a:gd name="connsiteX0" fmla="*/ 560106 w 4423497"/>
              <a:gd name="connsiteY0" fmla="*/ 1682522 h 2023936"/>
              <a:gd name="connsiteX1" fmla="*/ 171327 w 4423497"/>
              <a:gd name="connsiteY1" fmla="*/ 1371349 h 2023936"/>
              <a:gd name="connsiteX2" fmla="*/ 30183 w 4423497"/>
              <a:gd name="connsiteY2" fmla="*/ 532409 h 2023936"/>
              <a:gd name="connsiteX3" fmla="*/ 733796 w 4423497"/>
              <a:gd name="connsiteY3" fmla="*/ 110109 h 2023936"/>
              <a:gd name="connsiteX4" fmla="*/ 3845911 w 4423497"/>
              <a:gd name="connsiteY4" fmla="*/ 60894 h 2023936"/>
              <a:gd name="connsiteX5" fmla="*/ 4421011 w 4423497"/>
              <a:gd name="connsiteY5" fmla="*/ 867328 h 2023936"/>
              <a:gd name="connsiteX6" fmla="*/ 3886463 w 4423497"/>
              <a:gd name="connsiteY6" fmla="*/ 1689304 h 2023936"/>
              <a:gd name="connsiteX7" fmla="*/ 937245 w 4423497"/>
              <a:gd name="connsiteY7" fmla="*/ 1703675 h 2023936"/>
              <a:gd name="connsiteX8" fmla="*/ 945181 w 4423497"/>
              <a:gd name="connsiteY8" fmla="*/ 2023936 h 2023936"/>
              <a:gd name="connsiteX9" fmla="*/ 560106 w 4423497"/>
              <a:gd name="connsiteY9" fmla="*/ 1682522 h 2023936"/>
              <a:gd name="connsiteX0" fmla="*/ 563605 w 4426572"/>
              <a:gd name="connsiteY0" fmla="*/ 1726456 h 2067870"/>
              <a:gd name="connsiteX1" fmla="*/ 174826 w 4426572"/>
              <a:gd name="connsiteY1" fmla="*/ 1415283 h 2067870"/>
              <a:gd name="connsiteX2" fmla="*/ 33682 w 4426572"/>
              <a:gd name="connsiteY2" fmla="*/ 576343 h 2067870"/>
              <a:gd name="connsiteX3" fmla="*/ 788618 w 4426572"/>
              <a:gd name="connsiteY3" fmla="*/ 60926 h 2067870"/>
              <a:gd name="connsiteX4" fmla="*/ 3849410 w 4426572"/>
              <a:gd name="connsiteY4" fmla="*/ 104828 h 2067870"/>
              <a:gd name="connsiteX5" fmla="*/ 4424510 w 4426572"/>
              <a:gd name="connsiteY5" fmla="*/ 911262 h 2067870"/>
              <a:gd name="connsiteX6" fmla="*/ 3889962 w 4426572"/>
              <a:gd name="connsiteY6" fmla="*/ 1733238 h 2067870"/>
              <a:gd name="connsiteX7" fmla="*/ 940744 w 4426572"/>
              <a:gd name="connsiteY7" fmla="*/ 1747609 h 2067870"/>
              <a:gd name="connsiteX8" fmla="*/ 948680 w 4426572"/>
              <a:gd name="connsiteY8" fmla="*/ 2067870 h 2067870"/>
              <a:gd name="connsiteX9" fmla="*/ 563605 w 4426572"/>
              <a:gd name="connsiteY9" fmla="*/ 1726456 h 2067870"/>
              <a:gd name="connsiteX0" fmla="*/ 563605 w 4426571"/>
              <a:gd name="connsiteY0" fmla="*/ 1726456 h 2067870"/>
              <a:gd name="connsiteX1" fmla="*/ 174826 w 4426571"/>
              <a:gd name="connsiteY1" fmla="*/ 1415283 h 2067870"/>
              <a:gd name="connsiteX2" fmla="*/ 33682 w 4426571"/>
              <a:gd name="connsiteY2" fmla="*/ 576343 h 2067870"/>
              <a:gd name="connsiteX3" fmla="*/ 788618 w 4426571"/>
              <a:gd name="connsiteY3" fmla="*/ 60926 h 2067870"/>
              <a:gd name="connsiteX4" fmla="*/ 3849410 w 4426571"/>
              <a:gd name="connsiteY4" fmla="*/ 104828 h 2067870"/>
              <a:gd name="connsiteX5" fmla="*/ 4424510 w 4426571"/>
              <a:gd name="connsiteY5" fmla="*/ 911262 h 2067870"/>
              <a:gd name="connsiteX6" fmla="*/ 3569489 w 4426571"/>
              <a:gd name="connsiteY6" fmla="*/ 1762468 h 2067870"/>
              <a:gd name="connsiteX7" fmla="*/ 940744 w 4426571"/>
              <a:gd name="connsiteY7" fmla="*/ 1747609 h 2067870"/>
              <a:gd name="connsiteX8" fmla="*/ 948680 w 4426571"/>
              <a:gd name="connsiteY8" fmla="*/ 2067870 h 2067870"/>
              <a:gd name="connsiteX9" fmla="*/ 563605 w 4426571"/>
              <a:gd name="connsiteY9" fmla="*/ 1726456 h 2067870"/>
              <a:gd name="connsiteX0" fmla="*/ 563605 w 4426571"/>
              <a:gd name="connsiteY0" fmla="*/ 1726456 h 2067870"/>
              <a:gd name="connsiteX1" fmla="*/ 174826 w 4426571"/>
              <a:gd name="connsiteY1" fmla="*/ 1415283 h 2067870"/>
              <a:gd name="connsiteX2" fmla="*/ 33682 w 4426571"/>
              <a:gd name="connsiteY2" fmla="*/ 576343 h 2067870"/>
              <a:gd name="connsiteX3" fmla="*/ 788618 w 4426571"/>
              <a:gd name="connsiteY3" fmla="*/ 60926 h 2067870"/>
              <a:gd name="connsiteX4" fmla="*/ 3849410 w 4426571"/>
              <a:gd name="connsiteY4" fmla="*/ 104828 h 2067870"/>
              <a:gd name="connsiteX5" fmla="*/ 4424510 w 4426571"/>
              <a:gd name="connsiteY5" fmla="*/ 911262 h 2067870"/>
              <a:gd name="connsiteX6" fmla="*/ 3569489 w 4426571"/>
              <a:gd name="connsiteY6" fmla="*/ 1762468 h 2067870"/>
              <a:gd name="connsiteX7" fmla="*/ 940744 w 4426571"/>
              <a:gd name="connsiteY7" fmla="*/ 1747609 h 2067870"/>
              <a:gd name="connsiteX8" fmla="*/ 948680 w 4426571"/>
              <a:gd name="connsiteY8" fmla="*/ 2067870 h 2067870"/>
              <a:gd name="connsiteX9" fmla="*/ 563605 w 4426571"/>
              <a:gd name="connsiteY9" fmla="*/ 1726456 h 2067870"/>
              <a:gd name="connsiteX0" fmla="*/ 564281 w 4427247"/>
              <a:gd name="connsiteY0" fmla="*/ 1726456 h 2067870"/>
              <a:gd name="connsiteX1" fmla="*/ 172251 w 4427247"/>
              <a:gd name="connsiteY1" fmla="*/ 1374183 h 2067870"/>
              <a:gd name="connsiteX2" fmla="*/ 34358 w 4427247"/>
              <a:gd name="connsiteY2" fmla="*/ 576343 h 2067870"/>
              <a:gd name="connsiteX3" fmla="*/ 789294 w 4427247"/>
              <a:gd name="connsiteY3" fmla="*/ 60926 h 2067870"/>
              <a:gd name="connsiteX4" fmla="*/ 3850086 w 4427247"/>
              <a:gd name="connsiteY4" fmla="*/ 104828 h 2067870"/>
              <a:gd name="connsiteX5" fmla="*/ 4425186 w 4427247"/>
              <a:gd name="connsiteY5" fmla="*/ 911262 h 2067870"/>
              <a:gd name="connsiteX6" fmla="*/ 3570165 w 4427247"/>
              <a:gd name="connsiteY6" fmla="*/ 1762468 h 2067870"/>
              <a:gd name="connsiteX7" fmla="*/ 941420 w 4427247"/>
              <a:gd name="connsiteY7" fmla="*/ 1747609 h 2067870"/>
              <a:gd name="connsiteX8" fmla="*/ 949356 w 4427247"/>
              <a:gd name="connsiteY8" fmla="*/ 2067870 h 2067870"/>
              <a:gd name="connsiteX9" fmla="*/ 564281 w 4427247"/>
              <a:gd name="connsiteY9" fmla="*/ 1726456 h 2067870"/>
              <a:gd name="connsiteX0" fmla="*/ 564281 w 4427247"/>
              <a:gd name="connsiteY0" fmla="*/ 1741318 h 2082732"/>
              <a:gd name="connsiteX1" fmla="*/ 172251 w 4427247"/>
              <a:gd name="connsiteY1" fmla="*/ 1389045 h 2082732"/>
              <a:gd name="connsiteX2" fmla="*/ 34358 w 4427247"/>
              <a:gd name="connsiteY2" fmla="*/ 591205 h 2082732"/>
              <a:gd name="connsiteX3" fmla="*/ 789294 w 4427247"/>
              <a:gd name="connsiteY3" fmla="*/ 75788 h 2082732"/>
              <a:gd name="connsiteX4" fmla="*/ 3850086 w 4427247"/>
              <a:gd name="connsiteY4" fmla="*/ 119690 h 2082732"/>
              <a:gd name="connsiteX5" fmla="*/ 4425186 w 4427247"/>
              <a:gd name="connsiteY5" fmla="*/ 926124 h 2082732"/>
              <a:gd name="connsiteX6" fmla="*/ 3570165 w 4427247"/>
              <a:gd name="connsiteY6" fmla="*/ 1777330 h 2082732"/>
              <a:gd name="connsiteX7" fmla="*/ 941420 w 4427247"/>
              <a:gd name="connsiteY7" fmla="*/ 1762471 h 2082732"/>
              <a:gd name="connsiteX8" fmla="*/ 949356 w 4427247"/>
              <a:gd name="connsiteY8" fmla="*/ 2082732 h 2082732"/>
              <a:gd name="connsiteX9" fmla="*/ 564281 w 4427247"/>
              <a:gd name="connsiteY9" fmla="*/ 1741318 h 2082732"/>
              <a:gd name="connsiteX0" fmla="*/ 564281 w 4427247"/>
              <a:gd name="connsiteY0" fmla="*/ 1741318 h 2082732"/>
              <a:gd name="connsiteX1" fmla="*/ 172251 w 4427247"/>
              <a:gd name="connsiteY1" fmla="*/ 1389045 h 2082732"/>
              <a:gd name="connsiteX2" fmla="*/ 34358 w 4427247"/>
              <a:gd name="connsiteY2" fmla="*/ 591205 h 2082732"/>
              <a:gd name="connsiteX3" fmla="*/ 789294 w 4427247"/>
              <a:gd name="connsiteY3" fmla="*/ 75788 h 2082732"/>
              <a:gd name="connsiteX4" fmla="*/ 3850086 w 4427247"/>
              <a:gd name="connsiteY4" fmla="*/ 119690 h 2082732"/>
              <a:gd name="connsiteX5" fmla="*/ 4425186 w 4427247"/>
              <a:gd name="connsiteY5" fmla="*/ 926124 h 2082732"/>
              <a:gd name="connsiteX6" fmla="*/ 3570165 w 4427247"/>
              <a:gd name="connsiteY6" fmla="*/ 1777330 h 2082732"/>
              <a:gd name="connsiteX7" fmla="*/ 1156249 w 4427247"/>
              <a:gd name="connsiteY7" fmla="*/ 1788819 h 2082732"/>
              <a:gd name="connsiteX8" fmla="*/ 949356 w 4427247"/>
              <a:gd name="connsiteY8" fmla="*/ 2082732 h 2082732"/>
              <a:gd name="connsiteX9" fmla="*/ 564281 w 4427247"/>
              <a:gd name="connsiteY9" fmla="*/ 1741318 h 2082732"/>
              <a:gd name="connsiteX0" fmla="*/ 564281 w 4427247"/>
              <a:gd name="connsiteY0" fmla="*/ 1741318 h 2116439"/>
              <a:gd name="connsiteX1" fmla="*/ 172251 w 4427247"/>
              <a:gd name="connsiteY1" fmla="*/ 1389045 h 2116439"/>
              <a:gd name="connsiteX2" fmla="*/ 34358 w 4427247"/>
              <a:gd name="connsiteY2" fmla="*/ 591205 h 2116439"/>
              <a:gd name="connsiteX3" fmla="*/ 789294 w 4427247"/>
              <a:gd name="connsiteY3" fmla="*/ 75788 h 2116439"/>
              <a:gd name="connsiteX4" fmla="*/ 3850086 w 4427247"/>
              <a:gd name="connsiteY4" fmla="*/ 119690 h 2116439"/>
              <a:gd name="connsiteX5" fmla="*/ 4425186 w 4427247"/>
              <a:gd name="connsiteY5" fmla="*/ 926124 h 2116439"/>
              <a:gd name="connsiteX6" fmla="*/ 3570165 w 4427247"/>
              <a:gd name="connsiteY6" fmla="*/ 1777330 h 2116439"/>
              <a:gd name="connsiteX7" fmla="*/ 1156249 w 4427247"/>
              <a:gd name="connsiteY7" fmla="*/ 1788819 h 2116439"/>
              <a:gd name="connsiteX8" fmla="*/ 1157432 w 4427247"/>
              <a:gd name="connsiteY8" fmla="*/ 2116439 h 2116439"/>
              <a:gd name="connsiteX9" fmla="*/ 564281 w 4427247"/>
              <a:gd name="connsiteY9" fmla="*/ 1741318 h 2116439"/>
              <a:gd name="connsiteX0" fmla="*/ 722695 w 4430824"/>
              <a:gd name="connsiteY0" fmla="*/ 1751186 h 2116439"/>
              <a:gd name="connsiteX1" fmla="*/ 175828 w 4430824"/>
              <a:gd name="connsiteY1" fmla="*/ 1389045 h 2116439"/>
              <a:gd name="connsiteX2" fmla="*/ 37935 w 4430824"/>
              <a:gd name="connsiteY2" fmla="*/ 591205 h 2116439"/>
              <a:gd name="connsiteX3" fmla="*/ 792871 w 4430824"/>
              <a:gd name="connsiteY3" fmla="*/ 75788 h 2116439"/>
              <a:gd name="connsiteX4" fmla="*/ 3853663 w 4430824"/>
              <a:gd name="connsiteY4" fmla="*/ 119690 h 2116439"/>
              <a:gd name="connsiteX5" fmla="*/ 4428763 w 4430824"/>
              <a:gd name="connsiteY5" fmla="*/ 926124 h 2116439"/>
              <a:gd name="connsiteX6" fmla="*/ 3573742 w 4430824"/>
              <a:gd name="connsiteY6" fmla="*/ 1777330 h 2116439"/>
              <a:gd name="connsiteX7" fmla="*/ 1159826 w 4430824"/>
              <a:gd name="connsiteY7" fmla="*/ 1788819 h 2116439"/>
              <a:gd name="connsiteX8" fmla="*/ 1161009 w 4430824"/>
              <a:gd name="connsiteY8" fmla="*/ 2116439 h 2116439"/>
              <a:gd name="connsiteX9" fmla="*/ 722695 w 4430824"/>
              <a:gd name="connsiteY9" fmla="*/ 1751186 h 2116439"/>
              <a:gd name="connsiteX0" fmla="*/ 722695 w 4430824"/>
              <a:gd name="connsiteY0" fmla="*/ 1751186 h 2116439"/>
              <a:gd name="connsiteX1" fmla="*/ 175828 w 4430824"/>
              <a:gd name="connsiteY1" fmla="*/ 1389045 h 2116439"/>
              <a:gd name="connsiteX2" fmla="*/ 37935 w 4430824"/>
              <a:gd name="connsiteY2" fmla="*/ 591205 h 2116439"/>
              <a:gd name="connsiteX3" fmla="*/ 792871 w 4430824"/>
              <a:gd name="connsiteY3" fmla="*/ 75788 h 2116439"/>
              <a:gd name="connsiteX4" fmla="*/ 3853663 w 4430824"/>
              <a:gd name="connsiteY4" fmla="*/ 119690 h 2116439"/>
              <a:gd name="connsiteX5" fmla="*/ 4428763 w 4430824"/>
              <a:gd name="connsiteY5" fmla="*/ 926124 h 2116439"/>
              <a:gd name="connsiteX6" fmla="*/ 3573742 w 4430824"/>
              <a:gd name="connsiteY6" fmla="*/ 1777330 h 2116439"/>
              <a:gd name="connsiteX7" fmla="*/ 1159826 w 4430824"/>
              <a:gd name="connsiteY7" fmla="*/ 1788819 h 2116439"/>
              <a:gd name="connsiteX8" fmla="*/ 1161009 w 4430824"/>
              <a:gd name="connsiteY8" fmla="*/ 2116439 h 2116439"/>
              <a:gd name="connsiteX9" fmla="*/ 722695 w 4430824"/>
              <a:gd name="connsiteY9" fmla="*/ 1751186 h 2116439"/>
              <a:gd name="connsiteX0" fmla="*/ 722695 w 4428763"/>
              <a:gd name="connsiteY0" fmla="*/ 1751186 h 2116439"/>
              <a:gd name="connsiteX1" fmla="*/ 175828 w 4428763"/>
              <a:gd name="connsiteY1" fmla="*/ 1389045 h 2116439"/>
              <a:gd name="connsiteX2" fmla="*/ 37935 w 4428763"/>
              <a:gd name="connsiteY2" fmla="*/ 591205 h 2116439"/>
              <a:gd name="connsiteX3" fmla="*/ 792871 w 4428763"/>
              <a:gd name="connsiteY3" fmla="*/ 75788 h 2116439"/>
              <a:gd name="connsiteX4" fmla="*/ 3853663 w 4428763"/>
              <a:gd name="connsiteY4" fmla="*/ 119690 h 2116439"/>
              <a:gd name="connsiteX5" fmla="*/ 4428763 w 4428763"/>
              <a:gd name="connsiteY5" fmla="*/ 926124 h 2116439"/>
              <a:gd name="connsiteX6" fmla="*/ 3573742 w 4428763"/>
              <a:gd name="connsiteY6" fmla="*/ 1777330 h 2116439"/>
              <a:gd name="connsiteX7" fmla="*/ 1159826 w 4428763"/>
              <a:gd name="connsiteY7" fmla="*/ 1788819 h 2116439"/>
              <a:gd name="connsiteX8" fmla="*/ 1161009 w 4428763"/>
              <a:gd name="connsiteY8" fmla="*/ 2116439 h 2116439"/>
              <a:gd name="connsiteX9" fmla="*/ 722695 w 4428763"/>
              <a:gd name="connsiteY9" fmla="*/ 1751186 h 2116439"/>
              <a:gd name="connsiteX0" fmla="*/ 722695 w 4428763"/>
              <a:gd name="connsiteY0" fmla="*/ 1737220 h 2102473"/>
              <a:gd name="connsiteX1" fmla="*/ 175828 w 4428763"/>
              <a:gd name="connsiteY1" fmla="*/ 1375079 h 2102473"/>
              <a:gd name="connsiteX2" fmla="*/ 37935 w 4428763"/>
              <a:gd name="connsiteY2" fmla="*/ 577239 h 2102473"/>
              <a:gd name="connsiteX3" fmla="*/ 792871 w 4428763"/>
              <a:gd name="connsiteY3" fmla="*/ 61822 h 2102473"/>
              <a:gd name="connsiteX4" fmla="*/ 3822903 w 4428763"/>
              <a:gd name="connsiteY4" fmla="*/ 104021 h 2102473"/>
              <a:gd name="connsiteX5" fmla="*/ 4428763 w 4428763"/>
              <a:gd name="connsiteY5" fmla="*/ 912158 h 2102473"/>
              <a:gd name="connsiteX6" fmla="*/ 3573742 w 4428763"/>
              <a:gd name="connsiteY6" fmla="*/ 1763364 h 2102473"/>
              <a:gd name="connsiteX7" fmla="*/ 1159826 w 4428763"/>
              <a:gd name="connsiteY7" fmla="*/ 1774853 h 2102473"/>
              <a:gd name="connsiteX8" fmla="*/ 1161009 w 4428763"/>
              <a:gd name="connsiteY8" fmla="*/ 2102473 h 2102473"/>
              <a:gd name="connsiteX9" fmla="*/ 722695 w 4428763"/>
              <a:gd name="connsiteY9" fmla="*/ 1737220 h 2102473"/>
              <a:gd name="connsiteX0" fmla="*/ 722695 w 4428763"/>
              <a:gd name="connsiteY0" fmla="*/ 1737220 h 2102473"/>
              <a:gd name="connsiteX1" fmla="*/ 175828 w 4428763"/>
              <a:gd name="connsiteY1" fmla="*/ 1375079 h 2102473"/>
              <a:gd name="connsiteX2" fmla="*/ 37935 w 4428763"/>
              <a:gd name="connsiteY2" fmla="*/ 577239 h 2102473"/>
              <a:gd name="connsiteX3" fmla="*/ 792871 w 4428763"/>
              <a:gd name="connsiteY3" fmla="*/ 61822 h 2102473"/>
              <a:gd name="connsiteX4" fmla="*/ 3822903 w 4428763"/>
              <a:gd name="connsiteY4" fmla="*/ 104021 h 2102473"/>
              <a:gd name="connsiteX5" fmla="*/ 4428763 w 4428763"/>
              <a:gd name="connsiteY5" fmla="*/ 912158 h 2102473"/>
              <a:gd name="connsiteX6" fmla="*/ 3573742 w 4428763"/>
              <a:gd name="connsiteY6" fmla="*/ 1763364 h 2102473"/>
              <a:gd name="connsiteX7" fmla="*/ 1159826 w 4428763"/>
              <a:gd name="connsiteY7" fmla="*/ 1774853 h 2102473"/>
              <a:gd name="connsiteX8" fmla="*/ 1161009 w 4428763"/>
              <a:gd name="connsiteY8" fmla="*/ 2102473 h 2102473"/>
              <a:gd name="connsiteX9" fmla="*/ 722695 w 4428763"/>
              <a:gd name="connsiteY9" fmla="*/ 1737220 h 2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28763" h="2102473">
                <a:moveTo>
                  <a:pt x="722695" y="1737220"/>
                </a:moveTo>
                <a:cubicBezTo>
                  <a:pt x="541817" y="1663774"/>
                  <a:pt x="289955" y="1568409"/>
                  <a:pt x="175828" y="1375079"/>
                </a:cubicBezTo>
                <a:cubicBezTo>
                  <a:pt x="61701" y="1181749"/>
                  <a:pt x="-64905" y="796115"/>
                  <a:pt x="37935" y="577239"/>
                </a:cubicBezTo>
                <a:cubicBezTo>
                  <a:pt x="140775" y="358363"/>
                  <a:pt x="162043" y="140692"/>
                  <a:pt x="792871" y="61822"/>
                </a:cubicBezTo>
                <a:cubicBezTo>
                  <a:pt x="1423699" y="-17048"/>
                  <a:pt x="3216921" y="-37702"/>
                  <a:pt x="3822903" y="104021"/>
                </a:cubicBezTo>
                <a:cubicBezTo>
                  <a:pt x="4428885" y="245744"/>
                  <a:pt x="4416953" y="658639"/>
                  <a:pt x="4428763" y="912158"/>
                </a:cubicBezTo>
                <a:cubicBezTo>
                  <a:pt x="4404194" y="1365424"/>
                  <a:pt x="4118565" y="1619581"/>
                  <a:pt x="3573742" y="1763364"/>
                </a:cubicBezTo>
                <a:cubicBezTo>
                  <a:pt x="3028919" y="1907147"/>
                  <a:pt x="1313245" y="1816204"/>
                  <a:pt x="1159826" y="1774853"/>
                </a:cubicBezTo>
                <a:cubicBezTo>
                  <a:pt x="1098295" y="1880771"/>
                  <a:pt x="1112279" y="1894673"/>
                  <a:pt x="1161009" y="2102473"/>
                </a:cubicBezTo>
                <a:cubicBezTo>
                  <a:pt x="929550" y="1950845"/>
                  <a:pt x="722695" y="1737220"/>
                  <a:pt x="722695" y="1737220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9702C1-7F31-7905-F39F-AE4863DBE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17" y="873950"/>
            <a:ext cx="5036457" cy="12829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100" dirty="0"/>
              <a:t>China – </a:t>
            </a:r>
            <a:r>
              <a:rPr lang="en-US" sz="4100" dirty="0" err="1"/>
              <a:t>Fogong</a:t>
            </a:r>
            <a:r>
              <a:rPr lang="en-US" sz="4100" dirty="0"/>
              <a:t> Temple Pagoda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FBE8679-CB21-4876-82EA-4D4D5D4BC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97424">
            <a:off x="496549" y="410803"/>
            <a:ext cx="5522001" cy="2792916"/>
          </a:xfrm>
          <a:custGeom>
            <a:avLst/>
            <a:gdLst>
              <a:gd name="connsiteX0" fmla="*/ 891379 w 4662985"/>
              <a:gd name="connsiteY0" fmla="*/ 1591181 h 1931508"/>
              <a:gd name="connsiteX1" fmla="*/ 126235 w 4662985"/>
              <a:gd name="connsiteY1" fmla="*/ 1242280 h 1931508"/>
              <a:gd name="connsiteX2" fmla="*/ 8887 w 4662985"/>
              <a:gd name="connsiteY2" fmla="*/ 549241 h 1931508"/>
              <a:gd name="connsiteX3" fmla="*/ 481994 w 4662985"/>
              <a:gd name="connsiteY3" fmla="*/ 38891 h 1931508"/>
              <a:gd name="connsiteX4" fmla="*/ 4176837 w 4662985"/>
              <a:gd name="connsiteY4" fmla="*/ 108043 h 1931508"/>
              <a:gd name="connsiteX5" fmla="*/ 4661945 w 4662985"/>
              <a:gd name="connsiteY5" fmla="*/ 598104 h 1931508"/>
              <a:gd name="connsiteX6" fmla="*/ 4354479 w 4662985"/>
              <a:gd name="connsiteY6" fmla="*/ 1472118 h 1931508"/>
              <a:gd name="connsiteX7" fmla="*/ 1274188 w 4662985"/>
              <a:gd name="connsiteY7" fmla="*/ 1591276 h 1931508"/>
              <a:gd name="connsiteX8" fmla="*/ 896713 w 4662985"/>
              <a:gd name="connsiteY8" fmla="*/ 1931509 h 1931508"/>
              <a:gd name="connsiteX9" fmla="*/ 891379 w 4662985"/>
              <a:gd name="connsiteY9" fmla="*/ 1591181 h 1931508"/>
              <a:gd name="connsiteX0" fmla="*/ 891157 w 4662763"/>
              <a:gd name="connsiteY0" fmla="*/ 1591181 h 1931509"/>
              <a:gd name="connsiteX1" fmla="*/ 215888 w 4662763"/>
              <a:gd name="connsiteY1" fmla="*/ 1252973 h 1931509"/>
              <a:gd name="connsiteX2" fmla="*/ 8665 w 4662763"/>
              <a:gd name="connsiteY2" fmla="*/ 549241 h 1931509"/>
              <a:gd name="connsiteX3" fmla="*/ 481772 w 4662763"/>
              <a:gd name="connsiteY3" fmla="*/ 38891 h 1931509"/>
              <a:gd name="connsiteX4" fmla="*/ 4176615 w 4662763"/>
              <a:gd name="connsiteY4" fmla="*/ 108043 h 1931509"/>
              <a:gd name="connsiteX5" fmla="*/ 4661723 w 4662763"/>
              <a:gd name="connsiteY5" fmla="*/ 598104 h 1931509"/>
              <a:gd name="connsiteX6" fmla="*/ 4354257 w 4662763"/>
              <a:gd name="connsiteY6" fmla="*/ 1472118 h 1931509"/>
              <a:gd name="connsiteX7" fmla="*/ 1273966 w 4662763"/>
              <a:gd name="connsiteY7" fmla="*/ 1591276 h 1931509"/>
              <a:gd name="connsiteX8" fmla="*/ 896491 w 4662763"/>
              <a:gd name="connsiteY8" fmla="*/ 1931509 h 1931509"/>
              <a:gd name="connsiteX9" fmla="*/ 891157 w 4662763"/>
              <a:gd name="connsiteY9" fmla="*/ 1591181 h 1931509"/>
              <a:gd name="connsiteX0" fmla="*/ 893955 w 4665561"/>
              <a:gd name="connsiteY0" fmla="*/ 1591181 h 1931509"/>
              <a:gd name="connsiteX1" fmla="*/ 218686 w 4665561"/>
              <a:gd name="connsiteY1" fmla="*/ 1252973 h 1931509"/>
              <a:gd name="connsiteX2" fmla="*/ 11463 w 4665561"/>
              <a:gd name="connsiteY2" fmla="*/ 549241 h 1931509"/>
              <a:gd name="connsiteX3" fmla="*/ 484570 w 4665561"/>
              <a:gd name="connsiteY3" fmla="*/ 38891 h 1931509"/>
              <a:gd name="connsiteX4" fmla="*/ 4179413 w 4665561"/>
              <a:gd name="connsiteY4" fmla="*/ 108043 h 1931509"/>
              <a:gd name="connsiteX5" fmla="*/ 4664521 w 4665561"/>
              <a:gd name="connsiteY5" fmla="*/ 598104 h 1931509"/>
              <a:gd name="connsiteX6" fmla="*/ 4357055 w 4665561"/>
              <a:gd name="connsiteY6" fmla="*/ 1472118 h 1931509"/>
              <a:gd name="connsiteX7" fmla="*/ 1276764 w 4665561"/>
              <a:gd name="connsiteY7" fmla="*/ 1591276 h 1931509"/>
              <a:gd name="connsiteX8" fmla="*/ 899289 w 4665561"/>
              <a:gd name="connsiteY8" fmla="*/ 1931509 h 1931509"/>
              <a:gd name="connsiteX9" fmla="*/ 893955 w 4665561"/>
              <a:gd name="connsiteY9" fmla="*/ 1591181 h 1931509"/>
              <a:gd name="connsiteX0" fmla="*/ 882812 w 4654418"/>
              <a:gd name="connsiteY0" fmla="*/ 1591181 h 1931509"/>
              <a:gd name="connsiteX1" fmla="*/ 409762 w 4654418"/>
              <a:gd name="connsiteY1" fmla="*/ 1317128 h 1931509"/>
              <a:gd name="connsiteX2" fmla="*/ 320 w 4654418"/>
              <a:gd name="connsiteY2" fmla="*/ 549241 h 1931509"/>
              <a:gd name="connsiteX3" fmla="*/ 473427 w 4654418"/>
              <a:gd name="connsiteY3" fmla="*/ 38891 h 1931509"/>
              <a:gd name="connsiteX4" fmla="*/ 4168270 w 4654418"/>
              <a:gd name="connsiteY4" fmla="*/ 108043 h 1931509"/>
              <a:gd name="connsiteX5" fmla="*/ 4653378 w 4654418"/>
              <a:gd name="connsiteY5" fmla="*/ 598104 h 1931509"/>
              <a:gd name="connsiteX6" fmla="*/ 4345912 w 4654418"/>
              <a:gd name="connsiteY6" fmla="*/ 1472118 h 1931509"/>
              <a:gd name="connsiteX7" fmla="*/ 1265621 w 4654418"/>
              <a:gd name="connsiteY7" fmla="*/ 1591276 h 1931509"/>
              <a:gd name="connsiteX8" fmla="*/ 888146 w 4654418"/>
              <a:gd name="connsiteY8" fmla="*/ 1931509 h 1931509"/>
              <a:gd name="connsiteX9" fmla="*/ 882812 w 4654418"/>
              <a:gd name="connsiteY9" fmla="*/ 1591181 h 1931509"/>
              <a:gd name="connsiteX0" fmla="*/ 721472 w 4493078"/>
              <a:gd name="connsiteY0" fmla="*/ 1576074 h 1916402"/>
              <a:gd name="connsiteX1" fmla="*/ 248422 w 4493078"/>
              <a:gd name="connsiteY1" fmla="*/ 1302021 h 1916402"/>
              <a:gd name="connsiteX2" fmla="*/ 198481 w 4493078"/>
              <a:gd name="connsiteY2" fmla="*/ 544828 h 1916402"/>
              <a:gd name="connsiteX3" fmla="*/ 312087 w 4493078"/>
              <a:gd name="connsiteY3" fmla="*/ 23784 h 1916402"/>
              <a:gd name="connsiteX4" fmla="*/ 4006930 w 4493078"/>
              <a:gd name="connsiteY4" fmla="*/ 92936 h 1916402"/>
              <a:gd name="connsiteX5" fmla="*/ 4492038 w 4493078"/>
              <a:gd name="connsiteY5" fmla="*/ 582997 h 1916402"/>
              <a:gd name="connsiteX6" fmla="*/ 4184572 w 4493078"/>
              <a:gd name="connsiteY6" fmla="*/ 1457011 h 1916402"/>
              <a:gd name="connsiteX7" fmla="*/ 1104281 w 4493078"/>
              <a:gd name="connsiteY7" fmla="*/ 1576169 h 1916402"/>
              <a:gd name="connsiteX8" fmla="*/ 726806 w 4493078"/>
              <a:gd name="connsiteY8" fmla="*/ 1916402 h 1916402"/>
              <a:gd name="connsiteX9" fmla="*/ 721472 w 4493078"/>
              <a:gd name="connsiteY9" fmla="*/ 1576074 h 1916402"/>
              <a:gd name="connsiteX0" fmla="*/ 571898 w 4363378"/>
              <a:gd name="connsiteY0" fmla="*/ 1544826 h 1885154"/>
              <a:gd name="connsiteX1" fmla="*/ 98848 w 4363378"/>
              <a:gd name="connsiteY1" fmla="*/ 1270773 h 1885154"/>
              <a:gd name="connsiteX2" fmla="*/ 48907 w 4363378"/>
              <a:gd name="connsiteY2" fmla="*/ 513580 h 1885154"/>
              <a:gd name="connsiteX3" fmla="*/ 668060 w 4363378"/>
              <a:gd name="connsiteY3" fmla="*/ 56691 h 1885154"/>
              <a:gd name="connsiteX4" fmla="*/ 3857356 w 4363378"/>
              <a:gd name="connsiteY4" fmla="*/ 61688 h 1885154"/>
              <a:gd name="connsiteX5" fmla="*/ 4342464 w 4363378"/>
              <a:gd name="connsiteY5" fmla="*/ 551749 h 1885154"/>
              <a:gd name="connsiteX6" fmla="*/ 4034998 w 4363378"/>
              <a:gd name="connsiteY6" fmla="*/ 1425763 h 1885154"/>
              <a:gd name="connsiteX7" fmla="*/ 954707 w 4363378"/>
              <a:gd name="connsiteY7" fmla="*/ 1544921 h 1885154"/>
              <a:gd name="connsiteX8" fmla="*/ 577232 w 4363378"/>
              <a:gd name="connsiteY8" fmla="*/ 1885154 h 1885154"/>
              <a:gd name="connsiteX9" fmla="*/ 571898 w 4363378"/>
              <a:gd name="connsiteY9" fmla="*/ 1544826 h 1885154"/>
              <a:gd name="connsiteX0" fmla="*/ 571898 w 4363379"/>
              <a:gd name="connsiteY0" fmla="*/ 1544826 h 1885154"/>
              <a:gd name="connsiteX1" fmla="*/ 98848 w 4363379"/>
              <a:gd name="connsiteY1" fmla="*/ 1270773 h 1885154"/>
              <a:gd name="connsiteX2" fmla="*/ 48907 w 4363379"/>
              <a:gd name="connsiteY2" fmla="*/ 513580 h 1885154"/>
              <a:gd name="connsiteX3" fmla="*/ 668060 w 4363379"/>
              <a:gd name="connsiteY3" fmla="*/ 56691 h 1885154"/>
              <a:gd name="connsiteX4" fmla="*/ 3857356 w 4363379"/>
              <a:gd name="connsiteY4" fmla="*/ 61688 h 1885154"/>
              <a:gd name="connsiteX5" fmla="*/ 4342464 w 4363379"/>
              <a:gd name="connsiteY5" fmla="*/ 551749 h 1885154"/>
              <a:gd name="connsiteX6" fmla="*/ 4034998 w 4363379"/>
              <a:gd name="connsiteY6" fmla="*/ 1425763 h 1885154"/>
              <a:gd name="connsiteX7" fmla="*/ 954707 w 4363379"/>
              <a:gd name="connsiteY7" fmla="*/ 1544921 h 1885154"/>
              <a:gd name="connsiteX8" fmla="*/ 577232 w 4363379"/>
              <a:gd name="connsiteY8" fmla="*/ 1885154 h 1885154"/>
              <a:gd name="connsiteX9" fmla="*/ 571898 w 4363379"/>
              <a:gd name="connsiteY9" fmla="*/ 1544826 h 1885154"/>
              <a:gd name="connsiteX0" fmla="*/ 577456 w 4368937"/>
              <a:gd name="connsiteY0" fmla="*/ 1544826 h 1885154"/>
              <a:gd name="connsiteX1" fmla="*/ 104406 w 4368937"/>
              <a:gd name="connsiteY1" fmla="*/ 1270773 h 1885154"/>
              <a:gd name="connsiteX2" fmla="*/ 54465 w 4368937"/>
              <a:gd name="connsiteY2" fmla="*/ 513580 h 1885154"/>
              <a:gd name="connsiteX3" fmla="*/ 673618 w 4368937"/>
              <a:gd name="connsiteY3" fmla="*/ 56691 h 1885154"/>
              <a:gd name="connsiteX4" fmla="*/ 3862914 w 4368937"/>
              <a:gd name="connsiteY4" fmla="*/ 61688 h 1885154"/>
              <a:gd name="connsiteX5" fmla="*/ 4348022 w 4368937"/>
              <a:gd name="connsiteY5" fmla="*/ 551749 h 1885154"/>
              <a:gd name="connsiteX6" fmla="*/ 4040556 w 4368937"/>
              <a:gd name="connsiteY6" fmla="*/ 1425763 h 1885154"/>
              <a:gd name="connsiteX7" fmla="*/ 960265 w 4368937"/>
              <a:gd name="connsiteY7" fmla="*/ 1544921 h 1885154"/>
              <a:gd name="connsiteX8" fmla="*/ 582790 w 4368937"/>
              <a:gd name="connsiteY8" fmla="*/ 1885154 h 1885154"/>
              <a:gd name="connsiteX9" fmla="*/ 577456 w 4368937"/>
              <a:gd name="connsiteY9" fmla="*/ 1544826 h 1885154"/>
              <a:gd name="connsiteX0" fmla="*/ 558214 w 4349695"/>
              <a:gd name="connsiteY0" fmla="*/ 1544826 h 1885154"/>
              <a:gd name="connsiteX1" fmla="*/ 141335 w 4349695"/>
              <a:gd name="connsiteY1" fmla="*/ 1249388 h 1885154"/>
              <a:gd name="connsiteX2" fmla="*/ 35223 w 4349695"/>
              <a:gd name="connsiteY2" fmla="*/ 513580 h 1885154"/>
              <a:gd name="connsiteX3" fmla="*/ 654376 w 4349695"/>
              <a:gd name="connsiteY3" fmla="*/ 56691 h 1885154"/>
              <a:gd name="connsiteX4" fmla="*/ 3843672 w 4349695"/>
              <a:gd name="connsiteY4" fmla="*/ 61688 h 1885154"/>
              <a:gd name="connsiteX5" fmla="*/ 4328780 w 4349695"/>
              <a:gd name="connsiteY5" fmla="*/ 551749 h 1885154"/>
              <a:gd name="connsiteX6" fmla="*/ 4021314 w 4349695"/>
              <a:gd name="connsiteY6" fmla="*/ 1425763 h 1885154"/>
              <a:gd name="connsiteX7" fmla="*/ 941023 w 4349695"/>
              <a:gd name="connsiteY7" fmla="*/ 1544921 h 1885154"/>
              <a:gd name="connsiteX8" fmla="*/ 563548 w 4349695"/>
              <a:gd name="connsiteY8" fmla="*/ 1885154 h 1885154"/>
              <a:gd name="connsiteX9" fmla="*/ 558214 w 4349695"/>
              <a:gd name="connsiteY9" fmla="*/ 1544826 h 1885154"/>
              <a:gd name="connsiteX0" fmla="*/ 533956 w 4325437"/>
              <a:gd name="connsiteY0" fmla="*/ 1544826 h 1885154"/>
              <a:gd name="connsiteX1" fmla="*/ 117077 w 4325437"/>
              <a:gd name="connsiteY1" fmla="*/ 1249388 h 1885154"/>
              <a:gd name="connsiteX2" fmla="*/ 10965 w 4325437"/>
              <a:gd name="connsiteY2" fmla="*/ 513580 h 1885154"/>
              <a:gd name="connsiteX3" fmla="*/ 630118 w 4325437"/>
              <a:gd name="connsiteY3" fmla="*/ 56691 h 1885154"/>
              <a:gd name="connsiteX4" fmla="*/ 3819414 w 4325437"/>
              <a:gd name="connsiteY4" fmla="*/ 61688 h 1885154"/>
              <a:gd name="connsiteX5" fmla="*/ 4304522 w 4325437"/>
              <a:gd name="connsiteY5" fmla="*/ 551749 h 1885154"/>
              <a:gd name="connsiteX6" fmla="*/ 3997056 w 4325437"/>
              <a:gd name="connsiteY6" fmla="*/ 1425763 h 1885154"/>
              <a:gd name="connsiteX7" fmla="*/ 916765 w 4325437"/>
              <a:gd name="connsiteY7" fmla="*/ 1544921 h 1885154"/>
              <a:gd name="connsiteX8" fmla="*/ 539290 w 4325437"/>
              <a:gd name="connsiteY8" fmla="*/ 1885154 h 1885154"/>
              <a:gd name="connsiteX9" fmla="*/ 533956 w 4325437"/>
              <a:gd name="connsiteY9" fmla="*/ 1544826 h 1885154"/>
              <a:gd name="connsiteX0" fmla="*/ 541936 w 4333417"/>
              <a:gd name="connsiteY0" fmla="*/ 1542160 h 1882488"/>
              <a:gd name="connsiteX1" fmla="*/ 125057 w 4333417"/>
              <a:gd name="connsiteY1" fmla="*/ 1246722 h 1882488"/>
              <a:gd name="connsiteX2" fmla="*/ 7711 w 4333417"/>
              <a:gd name="connsiteY2" fmla="*/ 468144 h 1882488"/>
              <a:gd name="connsiteX3" fmla="*/ 638098 w 4333417"/>
              <a:gd name="connsiteY3" fmla="*/ 54025 h 1882488"/>
              <a:gd name="connsiteX4" fmla="*/ 3827394 w 4333417"/>
              <a:gd name="connsiteY4" fmla="*/ 59022 h 1882488"/>
              <a:gd name="connsiteX5" fmla="*/ 4312502 w 4333417"/>
              <a:gd name="connsiteY5" fmla="*/ 549083 h 1882488"/>
              <a:gd name="connsiteX6" fmla="*/ 4005036 w 4333417"/>
              <a:gd name="connsiteY6" fmla="*/ 1423097 h 1882488"/>
              <a:gd name="connsiteX7" fmla="*/ 924745 w 4333417"/>
              <a:gd name="connsiteY7" fmla="*/ 1542255 h 1882488"/>
              <a:gd name="connsiteX8" fmla="*/ 547270 w 4333417"/>
              <a:gd name="connsiteY8" fmla="*/ 1882488 h 1882488"/>
              <a:gd name="connsiteX9" fmla="*/ 541936 w 4333417"/>
              <a:gd name="connsiteY9" fmla="*/ 1542160 h 1882488"/>
              <a:gd name="connsiteX0" fmla="*/ 541936 w 4388134"/>
              <a:gd name="connsiteY0" fmla="*/ 1552672 h 1893000"/>
              <a:gd name="connsiteX1" fmla="*/ 125057 w 4388134"/>
              <a:gd name="connsiteY1" fmla="*/ 1257234 h 1893000"/>
              <a:gd name="connsiteX2" fmla="*/ 7711 w 4388134"/>
              <a:gd name="connsiteY2" fmla="*/ 478656 h 1893000"/>
              <a:gd name="connsiteX3" fmla="*/ 638098 w 4388134"/>
              <a:gd name="connsiteY3" fmla="*/ 64537 h 1893000"/>
              <a:gd name="connsiteX4" fmla="*/ 3827394 w 4388134"/>
              <a:gd name="connsiteY4" fmla="*/ 69534 h 1893000"/>
              <a:gd name="connsiteX5" fmla="*/ 4357440 w 4388134"/>
              <a:gd name="connsiteY5" fmla="*/ 719981 h 1893000"/>
              <a:gd name="connsiteX6" fmla="*/ 4005036 w 4388134"/>
              <a:gd name="connsiteY6" fmla="*/ 1433609 h 1893000"/>
              <a:gd name="connsiteX7" fmla="*/ 924745 w 4388134"/>
              <a:gd name="connsiteY7" fmla="*/ 1552767 h 1893000"/>
              <a:gd name="connsiteX8" fmla="*/ 547270 w 4388134"/>
              <a:gd name="connsiteY8" fmla="*/ 1893000 h 1893000"/>
              <a:gd name="connsiteX9" fmla="*/ 541936 w 4388134"/>
              <a:gd name="connsiteY9" fmla="*/ 1552672 h 1893000"/>
              <a:gd name="connsiteX0" fmla="*/ 541936 w 4371319"/>
              <a:gd name="connsiteY0" fmla="*/ 1552672 h 1893000"/>
              <a:gd name="connsiteX1" fmla="*/ 125057 w 4371319"/>
              <a:gd name="connsiteY1" fmla="*/ 1257234 h 1893000"/>
              <a:gd name="connsiteX2" fmla="*/ 7711 w 4371319"/>
              <a:gd name="connsiteY2" fmla="*/ 478656 h 1893000"/>
              <a:gd name="connsiteX3" fmla="*/ 638098 w 4371319"/>
              <a:gd name="connsiteY3" fmla="*/ 64537 h 1893000"/>
              <a:gd name="connsiteX4" fmla="*/ 3827394 w 4371319"/>
              <a:gd name="connsiteY4" fmla="*/ 69534 h 1893000"/>
              <a:gd name="connsiteX5" fmla="*/ 4357440 w 4371319"/>
              <a:gd name="connsiteY5" fmla="*/ 719981 h 1893000"/>
              <a:gd name="connsiteX6" fmla="*/ 4005036 w 4371319"/>
              <a:gd name="connsiteY6" fmla="*/ 1433609 h 1893000"/>
              <a:gd name="connsiteX7" fmla="*/ 924745 w 4371319"/>
              <a:gd name="connsiteY7" fmla="*/ 1552767 h 1893000"/>
              <a:gd name="connsiteX8" fmla="*/ 547270 w 4371319"/>
              <a:gd name="connsiteY8" fmla="*/ 1893000 h 1893000"/>
              <a:gd name="connsiteX9" fmla="*/ 541936 w 4371319"/>
              <a:gd name="connsiteY9" fmla="*/ 1552672 h 1893000"/>
              <a:gd name="connsiteX0" fmla="*/ 541936 w 4371319"/>
              <a:gd name="connsiteY0" fmla="*/ 1552672 h 1860922"/>
              <a:gd name="connsiteX1" fmla="*/ 125057 w 4371319"/>
              <a:gd name="connsiteY1" fmla="*/ 1257234 h 1860922"/>
              <a:gd name="connsiteX2" fmla="*/ 7711 w 4371319"/>
              <a:gd name="connsiteY2" fmla="*/ 478656 h 1860922"/>
              <a:gd name="connsiteX3" fmla="*/ 638098 w 4371319"/>
              <a:gd name="connsiteY3" fmla="*/ 64537 h 1860922"/>
              <a:gd name="connsiteX4" fmla="*/ 3827394 w 4371319"/>
              <a:gd name="connsiteY4" fmla="*/ 69534 h 1860922"/>
              <a:gd name="connsiteX5" fmla="*/ 4357440 w 4371319"/>
              <a:gd name="connsiteY5" fmla="*/ 719981 h 1860922"/>
              <a:gd name="connsiteX6" fmla="*/ 4005036 w 4371319"/>
              <a:gd name="connsiteY6" fmla="*/ 1433609 h 1860922"/>
              <a:gd name="connsiteX7" fmla="*/ 924745 w 4371319"/>
              <a:gd name="connsiteY7" fmla="*/ 1552767 h 1860922"/>
              <a:gd name="connsiteX8" fmla="*/ 513567 w 4371319"/>
              <a:gd name="connsiteY8" fmla="*/ 1860922 h 1860922"/>
              <a:gd name="connsiteX9" fmla="*/ 541936 w 4371319"/>
              <a:gd name="connsiteY9" fmla="*/ 1552672 h 1860922"/>
              <a:gd name="connsiteX0" fmla="*/ 541936 w 4371319"/>
              <a:gd name="connsiteY0" fmla="*/ 1552672 h 1860922"/>
              <a:gd name="connsiteX1" fmla="*/ 125057 w 4371319"/>
              <a:gd name="connsiteY1" fmla="*/ 1257234 h 1860922"/>
              <a:gd name="connsiteX2" fmla="*/ 7711 w 4371319"/>
              <a:gd name="connsiteY2" fmla="*/ 478656 h 1860922"/>
              <a:gd name="connsiteX3" fmla="*/ 638098 w 4371319"/>
              <a:gd name="connsiteY3" fmla="*/ 64537 h 1860922"/>
              <a:gd name="connsiteX4" fmla="*/ 3827394 w 4371319"/>
              <a:gd name="connsiteY4" fmla="*/ 69534 h 1860922"/>
              <a:gd name="connsiteX5" fmla="*/ 4357440 w 4371319"/>
              <a:gd name="connsiteY5" fmla="*/ 719981 h 1860922"/>
              <a:gd name="connsiteX6" fmla="*/ 4003373 w 4371319"/>
              <a:gd name="connsiteY6" fmla="*/ 1412283 h 1860922"/>
              <a:gd name="connsiteX7" fmla="*/ 924745 w 4371319"/>
              <a:gd name="connsiteY7" fmla="*/ 1552767 h 1860922"/>
              <a:gd name="connsiteX8" fmla="*/ 513567 w 4371319"/>
              <a:gd name="connsiteY8" fmla="*/ 1860922 h 1860922"/>
              <a:gd name="connsiteX9" fmla="*/ 541936 w 4371319"/>
              <a:gd name="connsiteY9" fmla="*/ 1552672 h 1860922"/>
              <a:gd name="connsiteX0" fmla="*/ 541936 w 4372709"/>
              <a:gd name="connsiteY0" fmla="*/ 1574600 h 1882850"/>
              <a:gd name="connsiteX1" fmla="*/ 125057 w 4372709"/>
              <a:gd name="connsiteY1" fmla="*/ 1279162 h 1882850"/>
              <a:gd name="connsiteX2" fmla="*/ 7711 w 4372709"/>
              <a:gd name="connsiteY2" fmla="*/ 500584 h 1882850"/>
              <a:gd name="connsiteX3" fmla="*/ 638098 w 4372709"/>
              <a:gd name="connsiteY3" fmla="*/ 86465 h 1882850"/>
              <a:gd name="connsiteX4" fmla="*/ 3836101 w 4372709"/>
              <a:gd name="connsiteY4" fmla="*/ 58680 h 1882850"/>
              <a:gd name="connsiteX5" fmla="*/ 4357440 w 4372709"/>
              <a:gd name="connsiteY5" fmla="*/ 741909 h 1882850"/>
              <a:gd name="connsiteX6" fmla="*/ 4003373 w 4372709"/>
              <a:gd name="connsiteY6" fmla="*/ 1434211 h 1882850"/>
              <a:gd name="connsiteX7" fmla="*/ 924745 w 4372709"/>
              <a:gd name="connsiteY7" fmla="*/ 1574695 h 1882850"/>
              <a:gd name="connsiteX8" fmla="*/ 513567 w 4372709"/>
              <a:gd name="connsiteY8" fmla="*/ 1882850 h 1882850"/>
              <a:gd name="connsiteX9" fmla="*/ 541936 w 4372709"/>
              <a:gd name="connsiteY9" fmla="*/ 1574600 h 1882850"/>
              <a:gd name="connsiteX0" fmla="*/ 596079 w 4426852"/>
              <a:gd name="connsiteY0" fmla="*/ 1574294 h 1882544"/>
              <a:gd name="connsiteX1" fmla="*/ 179200 w 4426852"/>
              <a:gd name="connsiteY1" fmla="*/ 1278856 h 1882544"/>
              <a:gd name="connsiteX2" fmla="*/ 5005 w 4426852"/>
              <a:gd name="connsiteY2" fmla="*/ 493573 h 1882544"/>
              <a:gd name="connsiteX3" fmla="*/ 692241 w 4426852"/>
              <a:gd name="connsiteY3" fmla="*/ 86159 h 1882544"/>
              <a:gd name="connsiteX4" fmla="*/ 3890244 w 4426852"/>
              <a:gd name="connsiteY4" fmla="*/ 58374 h 1882544"/>
              <a:gd name="connsiteX5" fmla="*/ 4411583 w 4426852"/>
              <a:gd name="connsiteY5" fmla="*/ 741603 h 1882544"/>
              <a:gd name="connsiteX6" fmla="*/ 4057516 w 4426852"/>
              <a:gd name="connsiteY6" fmla="*/ 1433905 h 1882544"/>
              <a:gd name="connsiteX7" fmla="*/ 978888 w 4426852"/>
              <a:gd name="connsiteY7" fmla="*/ 1574389 h 1882544"/>
              <a:gd name="connsiteX8" fmla="*/ 567710 w 4426852"/>
              <a:gd name="connsiteY8" fmla="*/ 1882544 h 1882544"/>
              <a:gd name="connsiteX9" fmla="*/ 596079 w 4426852"/>
              <a:gd name="connsiteY9" fmla="*/ 1574294 h 1882544"/>
              <a:gd name="connsiteX0" fmla="*/ 614119 w 4445340"/>
              <a:gd name="connsiteY0" fmla="*/ 1619631 h 1927881"/>
              <a:gd name="connsiteX1" fmla="*/ 197240 w 4445340"/>
              <a:gd name="connsiteY1" fmla="*/ 1324193 h 1927881"/>
              <a:gd name="connsiteX2" fmla="*/ 23045 w 4445340"/>
              <a:gd name="connsiteY2" fmla="*/ 538910 h 1927881"/>
              <a:gd name="connsiteX3" fmla="*/ 692421 w 4445340"/>
              <a:gd name="connsiteY3" fmla="*/ 46983 h 1927881"/>
              <a:gd name="connsiteX4" fmla="*/ 3908284 w 4445340"/>
              <a:gd name="connsiteY4" fmla="*/ 103711 h 1927881"/>
              <a:gd name="connsiteX5" fmla="*/ 4429623 w 4445340"/>
              <a:gd name="connsiteY5" fmla="*/ 786940 h 1927881"/>
              <a:gd name="connsiteX6" fmla="*/ 4075556 w 4445340"/>
              <a:gd name="connsiteY6" fmla="*/ 1479242 h 1927881"/>
              <a:gd name="connsiteX7" fmla="*/ 996928 w 4445340"/>
              <a:gd name="connsiteY7" fmla="*/ 1619726 h 1927881"/>
              <a:gd name="connsiteX8" fmla="*/ 585750 w 4445340"/>
              <a:gd name="connsiteY8" fmla="*/ 1927881 h 1927881"/>
              <a:gd name="connsiteX9" fmla="*/ 614119 w 4445340"/>
              <a:gd name="connsiteY9" fmla="*/ 1619631 h 1927881"/>
              <a:gd name="connsiteX0" fmla="*/ 595113 w 4426334"/>
              <a:gd name="connsiteY0" fmla="*/ 1619631 h 1927881"/>
              <a:gd name="connsiteX1" fmla="*/ 178234 w 4426334"/>
              <a:gd name="connsiteY1" fmla="*/ 1324193 h 1927881"/>
              <a:gd name="connsiteX2" fmla="*/ 4039 w 4426334"/>
              <a:gd name="connsiteY2" fmla="*/ 538910 h 1927881"/>
              <a:gd name="connsiteX3" fmla="*/ 673415 w 4426334"/>
              <a:gd name="connsiteY3" fmla="*/ 46983 h 1927881"/>
              <a:gd name="connsiteX4" fmla="*/ 3889278 w 4426334"/>
              <a:gd name="connsiteY4" fmla="*/ 103711 h 1927881"/>
              <a:gd name="connsiteX5" fmla="*/ 4410617 w 4426334"/>
              <a:gd name="connsiteY5" fmla="*/ 786940 h 1927881"/>
              <a:gd name="connsiteX6" fmla="*/ 4056550 w 4426334"/>
              <a:gd name="connsiteY6" fmla="*/ 1479242 h 1927881"/>
              <a:gd name="connsiteX7" fmla="*/ 977922 w 4426334"/>
              <a:gd name="connsiteY7" fmla="*/ 1619726 h 1927881"/>
              <a:gd name="connsiteX8" fmla="*/ 566744 w 4426334"/>
              <a:gd name="connsiteY8" fmla="*/ 1927881 h 1927881"/>
              <a:gd name="connsiteX9" fmla="*/ 595113 w 4426334"/>
              <a:gd name="connsiteY9" fmla="*/ 1619631 h 1927881"/>
              <a:gd name="connsiteX0" fmla="*/ 579832 w 4411053"/>
              <a:gd name="connsiteY0" fmla="*/ 1613526 h 1921776"/>
              <a:gd name="connsiteX1" fmla="*/ 162953 w 4411053"/>
              <a:gd name="connsiteY1" fmla="*/ 1318088 h 1921776"/>
              <a:gd name="connsiteX2" fmla="*/ 4508 w 4411053"/>
              <a:gd name="connsiteY2" fmla="*/ 445916 h 1921776"/>
              <a:gd name="connsiteX3" fmla="*/ 658134 w 4411053"/>
              <a:gd name="connsiteY3" fmla="*/ 40878 h 1921776"/>
              <a:gd name="connsiteX4" fmla="*/ 3873997 w 4411053"/>
              <a:gd name="connsiteY4" fmla="*/ 97606 h 1921776"/>
              <a:gd name="connsiteX5" fmla="*/ 4395336 w 4411053"/>
              <a:gd name="connsiteY5" fmla="*/ 780835 h 1921776"/>
              <a:gd name="connsiteX6" fmla="*/ 4041269 w 4411053"/>
              <a:gd name="connsiteY6" fmla="*/ 1473137 h 1921776"/>
              <a:gd name="connsiteX7" fmla="*/ 962641 w 4411053"/>
              <a:gd name="connsiteY7" fmla="*/ 1613621 h 1921776"/>
              <a:gd name="connsiteX8" fmla="*/ 551463 w 4411053"/>
              <a:gd name="connsiteY8" fmla="*/ 1921776 h 1921776"/>
              <a:gd name="connsiteX9" fmla="*/ 579832 w 4411053"/>
              <a:gd name="connsiteY9" fmla="*/ 1613526 h 1921776"/>
              <a:gd name="connsiteX0" fmla="*/ 579832 w 4411053"/>
              <a:gd name="connsiteY0" fmla="*/ 1613526 h 1921776"/>
              <a:gd name="connsiteX1" fmla="*/ 162953 w 4411053"/>
              <a:gd name="connsiteY1" fmla="*/ 1318088 h 1921776"/>
              <a:gd name="connsiteX2" fmla="*/ 4508 w 4411053"/>
              <a:gd name="connsiteY2" fmla="*/ 445916 h 1921776"/>
              <a:gd name="connsiteX3" fmla="*/ 658134 w 4411053"/>
              <a:gd name="connsiteY3" fmla="*/ 40878 h 1921776"/>
              <a:gd name="connsiteX4" fmla="*/ 3873997 w 4411053"/>
              <a:gd name="connsiteY4" fmla="*/ 97606 h 1921776"/>
              <a:gd name="connsiteX5" fmla="*/ 4395336 w 4411053"/>
              <a:gd name="connsiteY5" fmla="*/ 780835 h 1921776"/>
              <a:gd name="connsiteX6" fmla="*/ 4041269 w 4411053"/>
              <a:gd name="connsiteY6" fmla="*/ 1473137 h 1921776"/>
              <a:gd name="connsiteX7" fmla="*/ 962641 w 4411053"/>
              <a:gd name="connsiteY7" fmla="*/ 1613621 h 1921776"/>
              <a:gd name="connsiteX8" fmla="*/ 551463 w 4411053"/>
              <a:gd name="connsiteY8" fmla="*/ 1921776 h 1921776"/>
              <a:gd name="connsiteX9" fmla="*/ 579832 w 4411053"/>
              <a:gd name="connsiteY9" fmla="*/ 1613526 h 1921776"/>
              <a:gd name="connsiteX0" fmla="*/ 579832 w 4411053"/>
              <a:gd name="connsiteY0" fmla="*/ 1613526 h 1921776"/>
              <a:gd name="connsiteX1" fmla="*/ 162953 w 4411053"/>
              <a:gd name="connsiteY1" fmla="*/ 1318088 h 1921776"/>
              <a:gd name="connsiteX2" fmla="*/ 4508 w 4411053"/>
              <a:gd name="connsiteY2" fmla="*/ 445916 h 1921776"/>
              <a:gd name="connsiteX3" fmla="*/ 658134 w 4411053"/>
              <a:gd name="connsiteY3" fmla="*/ 40878 h 1921776"/>
              <a:gd name="connsiteX4" fmla="*/ 3873997 w 4411053"/>
              <a:gd name="connsiteY4" fmla="*/ 97606 h 1921776"/>
              <a:gd name="connsiteX5" fmla="*/ 4395336 w 4411053"/>
              <a:gd name="connsiteY5" fmla="*/ 780835 h 1921776"/>
              <a:gd name="connsiteX6" fmla="*/ 4041269 w 4411053"/>
              <a:gd name="connsiteY6" fmla="*/ 1473137 h 1921776"/>
              <a:gd name="connsiteX7" fmla="*/ 962641 w 4411053"/>
              <a:gd name="connsiteY7" fmla="*/ 1613621 h 1921776"/>
              <a:gd name="connsiteX8" fmla="*/ 551463 w 4411053"/>
              <a:gd name="connsiteY8" fmla="*/ 1921776 h 1921776"/>
              <a:gd name="connsiteX9" fmla="*/ 579832 w 4411053"/>
              <a:gd name="connsiteY9" fmla="*/ 1613526 h 1921776"/>
              <a:gd name="connsiteX0" fmla="*/ 579832 w 4410649"/>
              <a:gd name="connsiteY0" fmla="*/ 1629405 h 1937655"/>
              <a:gd name="connsiteX1" fmla="*/ 162953 w 4410649"/>
              <a:gd name="connsiteY1" fmla="*/ 1333967 h 1937655"/>
              <a:gd name="connsiteX2" fmla="*/ 4508 w 4410649"/>
              <a:gd name="connsiteY2" fmla="*/ 461795 h 1937655"/>
              <a:gd name="connsiteX3" fmla="*/ 658134 w 4410649"/>
              <a:gd name="connsiteY3" fmla="*/ 56757 h 1937655"/>
              <a:gd name="connsiteX4" fmla="*/ 3871596 w 4410649"/>
              <a:gd name="connsiteY4" fmla="*/ 83126 h 1937655"/>
              <a:gd name="connsiteX5" fmla="*/ 4395336 w 4410649"/>
              <a:gd name="connsiteY5" fmla="*/ 796714 h 1937655"/>
              <a:gd name="connsiteX6" fmla="*/ 4041269 w 4410649"/>
              <a:gd name="connsiteY6" fmla="*/ 1489016 h 1937655"/>
              <a:gd name="connsiteX7" fmla="*/ 962641 w 4410649"/>
              <a:gd name="connsiteY7" fmla="*/ 1629500 h 1937655"/>
              <a:gd name="connsiteX8" fmla="*/ 551463 w 4410649"/>
              <a:gd name="connsiteY8" fmla="*/ 1937655 h 1937655"/>
              <a:gd name="connsiteX9" fmla="*/ 579832 w 4410649"/>
              <a:gd name="connsiteY9" fmla="*/ 1629405 h 1937655"/>
              <a:gd name="connsiteX0" fmla="*/ 579832 w 4410649"/>
              <a:gd name="connsiteY0" fmla="*/ 1629405 h 1937655"/>
              <a:gd name="connsiteX1" fmla="*/ 162953 w 4410649"/>
              <a:gd name="connsiteY1" fmla="*/ 1333967 h 1937655"/>
              <a:gd name="connsiteX2" fmla="*/ 4508 w 4410649"/>
              <a:gd name="connsiteY2" fmla="*/ 461795 h 1937655"/>
              <a:gd name="connsiteX3" fmla="*/ 658134 w 4410649"/>
              <a:gd name="connsiteY3" fmla="*/ 56757 h 1937655"/>
              <a:gd name="connsiteX4" fmla="*/ 3871596 w 4410649"/>
              <a:gd name="connsiteY4" fmla="*/ 83126 h 1937655"/>
              <a:gd name="connsiteX5" fmla="*/ 4395336 w 4410649"/>
              <a:gd name="connsiteY5" fmla="*/ 796714 h 1937655"/>
              <a:gd name="connsiteX6" fmla="*/ 4041269 w 4410649"/>
              <a:gd name="connsiteY6" fmla="*/ 1489016 h 1937655"/>
              <a:gd name="connsiteX7" fmla="*/ 962641 w 4410649"/>
              <a:gd name="connsiteY7" fmla="*/ 1629500 h 1937655"/>
              <a:gd name="connsiteX8" fmla="*/ 551463 w 4410649"/>
              <a:gd name="connsiteY8" fmla="*/ 1937655 h 1937655"/>
              <a:gd name="connsiteX9" fmla="*/ 579832 w 4410649"/>
              <a:gd name="connsiteY9" fmla="*/ 1629405 h 1937655"/>
              <a:gd name="connsiteX0" fmla="*/ 579832 w 4410649"/>
              <a:gd name="connsiteY0" fmla="*/ 1638498 h 1946748"/>
              <a:gd name="connsiteX1" fmla="*/ 162953 w 4410649"/>
              <a:gd name="connsiteY1" fmla="*/ 1343060 h 1946748"/>
              <a:gd name="connsiteX2" fmla="*/ 4508 w 4410649"/>
              <a:gd name="connsiteY2" fmla="*/ 470888 h 1946748"/>
              <a:gd name="connsiteX3" fmla="*/ 658134 w 4410649"/>
              <a:gd name="connsiteY3" fmla="*/ 65850 h 1946748"/>
              <a:gd name="connsiteX4" fmla="*/ 3871596 w 4410649"/>
              <a:gd name="connsiteY4" fmla="*/ 92219 h 1946748"/>
              <a:gd name="connsiteX5" fmla="*/ 4395336 w 4410649"/>
              <a:gd name="connsiteY5" fmla="*/ 805807 h 1946748"/>
              <a:gd name="connsiteX6" fmla="*/ 4041269 w 4410649"/>
              <a:gd name="connsiteY6" fmla="*/ 1498109 h 1946748"/>
              <a:gd name="connsiteX7" fmla="*/ 962641 w 4410649"/>
              <a:gd name="connsiteY7" fmla="*/ 1638593 h 1946748"/>
              <a:gd name="connsiteX8" fmla="*/ 551463 w 4410649"/>
              <a:gd name="connsiteY8" fmla="*/ 1946748 h 1946748"/>
              <a:gd name="connsiteX9" fmla="*/ 579832 w 4410649"/>
              <a:gd name="connsiteY9" fmla="*/ 1638498 h 1946748"/>
              <a:gd name="connsiteX0" fmla="*/ 579832 w 4410649"/>
              <a:gd name="connsiteY0" fmla="*/ 1638498 h 1972588"/>
              <a:gd name="connsiteX1" fmla="*/ 162953 w 4410649"/>
              <a:gd name="connsiteY1" fmla="*/ 1343060 h 1972588"/>
              <a:gd name="connsiteX2" fmla="*/ 4508 w 4410649"/>
              <a:gd name="connsiteY2" fmla="*/ 470888 h 1972588"/>
              <a:gd name="connsiteX3" fmla="*/ 658134 w 4410649"/>
              <a:gd name="connsiteY3" fmla="*/ 65850 h 1972588"/>
              <a:gd name="connsiteX4" fmla="*/ 3871596 w 4410649"/>
              <a:gd name="connsiteY4" fmla="*/ 92219 h 1972588"/>
              <a:gd name="connsiteX5" fmla="*/ 4395336 w 4410649"/>
              <a:gd name="connsiteY5" fmla="*/ 805807 h 1972588"/>
              <a:gd name="connsiteX6" fmla="*/ 4041269 w 4410649"/>
              <a:gd name="connsiteY6" fmla="*/ 1498109 h 1972588"/>
              <a:gd name="connsiteX7" fmla="*/ 962641 w 4410649"/>
              <a:gd name="connsiteY7" fmla="*/ 1638593 h 1972588"/>
              <a:gd name="connsiteX8" fmla="*/ 773590 w 4410649"/>
              <a:gd name="connsiteY8" fmla="*/ 1972588 h 1972588"/>
              <a:gd name="connsiteX9" fmla="*/ 579832 w 4410649"/>
              <a:gd name="connsiteY9" fmla="*/ 1638498 h 1972588"/>
              <a:gd name="connsiteX0" fmla="*/ 579832 w 4410649"/>
              <a:gd name="connsiteY0" fmla="*/ 1638498 h 1972588"/>
              <a:gd name="connsiteX1" fmla="*/ 162953 w 4410649"/>
              <a:gd name="connsiteY1" fmla="*/ 1343060 h 1972588"/>
              <a:gd name="connsiteX2" fmla="*/ 4508 w 4410649"/>
              <a:gd name="connsiteY2" fmla="*/ 470888 h 1972588"/>
              <a:gd name="connsiteX3" fmla="*/ 658134 w 4410649"/>
              <a:gd name="connsiteY3" fmla="*/ 65850 h 1972588"/>
              <a:gd name="connsiteX4" fmla="*/ 3871596 w 4410649"/>
              <a:gd name="connsiteY4" fmla="*/ 92219 h 1972588"/>
              <a:gd name="connsiteX5" fmla="*/ 4395336 w 4410649"/>
              <a:gd name="connsiteY5" fmla="*/ 805807 h 1972588"/>
              <a:gd name="connsiteX6" fmla="*/ 4041269 w 4410649"/>
              <a:gd name="connsiteY6" fmla="*/ 1498109 h 1972588"/>
              <a:gd name="connsiteX7" fmla="*/ 962641 w 4410649"/>
              <a:gd name="connsiteY7" fmla="*/ 1638593 h 1972588"/>
              <a:gd name="connsiteX8" fmla="*/ 773590 w 4410649"/>
              <a:gd name="connsiteY8" fmla="*/ 1972588 h 1972588"/>
              <a:gd name="connsiteX9" fmla="*/ 579832 w 4410649"/>
              <a:gd name="connsiteY9" fmla="*/ 1638498 h 1972588"/>
              <a:gd name="connsiteX0" fmla="*/ 579832 w 4410649"/>
              <a:gd name="connsiteY0" fmla="*/ 1638498 h 1972588"/>
              <a:gd name="connsiteX1" fmla="*/ 162953 w 4410649"/>
              <a:gd name="connsiteY1" fmla="*/ 1343060 h 1972588"/>
              <a:gd name="connsiteX2" fmla="*/ 4508 w 4410649"/>
              <a:gd name="connsiteY2" fmla="*/ 470888 h 1972588"/>
              <a:gd name="connsiteX3" fmla="*/ 658134 w 4410649"/>
              <a:gd name="connsiteY3" fmla="*/ 65850 h 1972588"/>
              <a:gd name="connsiteX4" fmla="*/ 3871596 w 4410649"/>
              <a:gd name="connsiteY4" fmla="*/ 92219 h 1972588"/>
              <a:gd name="connsiteX5" fmla="*/ 4395336 w 4410649"/>
              <a:gd name="connsiteY5" fmla="*/ 805807 h 1972588"/>
              <a:gd name="connsiteX6" fmla="*/ 4041269 w 4410649"/>
              <a:gd name="connsiteY6" fmla="*/ 1498109 h 1972588"/>
              <a:gd name="connsiteX7" fmla="*/ 962641 w 4410649"/>
              <a:gd name="connsiteY7" fmla="*/ 1638593 h 1972588"/>
              <a:gd name="connsiteX8" fmla="*/ 773590 w 4410649"/>
              <a:gd name="connsiteY8" fmla="*/ 1972588 h 1972588"/>
              <a:gd name="connsiteX9" fmla="*/ 579832 w 4410649"/>
              <a:gd name="connsiteY9" fmla="*/ 1638498 h 1972588"/>
              <a:gd name="connsiteX0" fmla="*/ 579832 w 4410649"/>
              <a:gd name="connsiteY0" fmla="*/ 1638498 h 1966993"/>
              <a:gd name="connsiteX1" fmla="*/ 162953 w 4410649"/>
              <a:gd name="connsiteY1" fmla="*/ 1343060 h 1966993"/>
              <a:gd name="connsiteX2" fmla="*/ 4508 w 4410649"/>
              <a:gd name="connsiteY2" fmla="*/ 470888 h 1966993"/>
              <a:gd name="connsiteX3" fmla="*/ 658134 w 4410649"/>
              <a:gd name="connsiteY3" fmla="*/ 65850 h 1966993"/>
              <a:gd name="connsiteX4" fmla="*/ 3871596 w 4410649"/>
              <a:gd name="connsiteY4" fmla="*/ 92219 h 1966993"/>
              <a:gd name="connsiteX5" fmla="*/ 4395336 w 4410649"/>
              <a:gd name="connsiteY5" fmla="*/ 805807 h 1966993"/>
              <a:gd name="connsiteX6" fmla="*/ 4041269 w 4410649"/>
              <a:gd name="connsiteY6" fmla="*/ 1498109 h 1966993"/>
              <a:gd name="connsiteX7" fmla="*/ 962641 w 4410649"/>
              <a:gd name="connsiteY7" fmla="*/ 1638593 h 1966993"/>
              <a:gd name="connsiteX8" fmla="*/ 853844 w 4410649"/>
              <a:gd name="connsiteY8" fmla="*/ 1966993 h 1966993"/>
              <a:gd name="connsiteX9" fmla="*/ 579832 w 4410649"/>
              <a:gd name="connsiteY9" fmla="*/ 1638498 h 1966993"/>
              <a:gd name="connsiteX0" fmla="*/ 579832 w 4410649"/>
              <a:gd name="connsiteY0" fmla="*/ 1638498 h 1966993"/>
              <a:gd name="connsiteX1" fmla="*/ 162953 w 4410649"/>
              <a:gd name="connsiteY1" fmla="*/ 1343060 h 1966993"/>
              <a:gd name="connsiteX2" fmla="*/ 4508 w 4410649"/>
              <a:gd name="connsiteY2" fmla="*/ 470888 h 1966993"/>
              <a:gd name="connsiteX3" fmla="*/ 658134 w 4410649"/>
              <a:gd name="connsiteY3" fmla="*/ 65850 h 1966993"/>
              <a:gd name="connsiteX4" fmla="*/ 3871596 w 4410649"/>
              <a:gd name="connsiteY4" fmla="*/ 92219 h 1966993"/>
              <a:gd name="connsiteX5" fmla="*/ 4395336 w 4410649"/>
              <a:gd name="connsiteY5" fmla="*/ 805807 h 1966993"/>
              <a:gd name="connsiteX6" fmla="*/ 4041269 w 4410649"/>
              <a:gd name="connsiteY6" fmla="*/ 1498109 h 1966993"/>
              <a:gd name="connsiteX7" fmla="*/ 962641 w 4410649"/>
              <a:gd name="connsiteY7" fmla="*/ 1638593 h 1966993"/>
              <a:gd name="connsiteX8" fmla="*/ 853844 w 4410649"/>
              <a:gd name="connsiteY8" fmla="*/ 1966993 h 1966993"/>
              <a:gd name="connsiteX9" fmla="*/ 579832 w 4410649"/>
              <a:gd name="connsiteY9" fmla="*/ 1638498 h 1966993"/>
              <a:gd name="connsiteX0" fmla="*/ 579832 w 4410649"/>
              <a:gd name="connsiteY0" fmla="*/ 1638498 h 1966993"/>
              <a:gd name="connsiteX1" fmla="*/ 162953 w 4410649"/>
              <a:gd name="connsiteY1" fmla="*/ 1343060 h 1966993"/>
              <a:gd name="connsiteX2" fmla="*/ 4508 w 4410649"/>
              <a:gd name="connsiteY2" fmla="*/ 470888 h 1966993"/>
              <a:gd name="connsiteX3" fmla="*/ 658134 w 4410649"/>
              <a:gd name="connsiteY3" fmla="*/ 65850 h 1966993"/>
              <a:gd name="connsiteX4" fmla="*/ 3871596 w 4410649"/>
              <a:gd name="connsiteY4" fmla="*/ 92219 h 1966993"/>
              <a:gd name="connsiteX5" fmla="*/ 4395336 w 4410649"/>
              <a:gd name="connsiteY5" fmla="*/ 805807 h 1966993"/>
              <a:gd name="connsiteX6" fmla="*/ 4041269 w 4410649"/>
              <a:gd name="connsiteY6" fmla="*/ 1498109 h 1966993"/>
              <a:gd name="connsiteX7" fmla="*/ 962641 w 4410649"/>
              <a:gd name="connsiteY7" fmla="*/ 1638593 h 1966993"/>
              <a:gd name="connsiteX8" fmla="*/ 853844 w 4410649"/>
              <a:gd name="connsiteY8" fmla="*/ 1966993 h 1966993"/>
              <a:gd name="connsiteX9" fmla="*/ 579832 w 4410649"/>
              <a:gd name="connsiteY9" fmla="*/ 1638498 h 1966993"/>
              <a:gd name="connsiteX0" fmla="*/ 579832 w 4428152"/>
              <a:gd name="connsiteY0" fmla="*/ 1638498 h 1966993"/>
              <a:gd name="connsiteX1" fmla="*/ 162953 w 4428152"/>
              <a:gd name="connsiteY1" fmla="*/ 1343060 h 1966993"/>
              <a:gd name="connsiteX2" fmla="*/ 4508 w 4428152"/>
              <a:gd name="connsiteY2" fmla="*/ 470888 h 1966993"/>
              <a:gd name="connsiteX3" fmla="*/ 658134 w 4428152"/>
              <a:gd name="connsiteY3" fmla="*/ 65850 h 1966993"/>
              <a:gd name="connsiteX4" fmla="*/ 3871596 w 4428152"/>
              <a:gd name="connsiteY4" fmla="*/ 92219 h 1966993"/>
              <a:gd name="connsiteX5" fmla="*/ 4395336 w 4428152"/>
              <a:gd name="connsiteY5" fmla="*/ 805807 h 1966993"/>
              <a:gd name="connsiteX6" fmla="*/ 4041269 w 4428152"/>
              <a:gd name="connsiteY6" fmla="*/ 1498109 h 1966993"/>
              <a:gd name="connsiteX7" fmla="*/ 911570 w 4428152"/>
              <a:gd name="connsiteY7" fmla="*/ 1642154 h 1966993"/>
              <a:gd name="connsiteX8" fmla="*/ 853844 w 4428152"/>
              <a:gd name="connsiteY8" fmla="*/ 1966993 h 1966993"/>
              <a:gd name="connsiteX9" fmla="*/ 579832 w 4428152"/>
              <a:gd name="connsiteY9" fmla="*/ 1638498 h 1966993"/>
              <a:gd name="connsiteX0" fmla="*/ 579832 w 4428152"/>
              <a:gd name="connsiteY0" fmla="*/ 1638498 h 1962415"/>
              <a:gd name="connsiteX1" fmla="*/ 162953 w 4428152"/>
              <a:gd name="connsiteY1" fmla="*/ 1343060 h 1962415"/>
              <a:gd name="connsiteX2" fmla="*/ 4508 w 4428152"/>
              <a:gd name="connsiteY2" fmla="*/ 470888 h 1962415"/>
              <a:gd name="connsiteX3" fmla="*/ 658134 w 4428152"/>
              <a:gd name="connsiteY3" fmla="*/ 65850 h 1962415"/>
              <a:gd name="connsiteX4" fmla="*/ 3871596 w 4428152"/>
              <a:gd name="connsiteY4" fmla="*/ 92219 h 1962415"/>
              <a:gd name="connsiteX5" fmla="*/ 4395336 w 4428152"/>
              <a:gd name="connsiteY5" fmla="*/ 805807 h 1962415"/>
              <a:gd name="connsiteX6" fmla="*/ 4041269 w 4428152"/>
              <a:gd name="connsiteY6" fmla="*/ 1498109 h 1962415"/>
              <a:gd name="connsiteX7" fmla="*/ 911570 w 4428152"/>
              <a:gd name="connsiteY7" fmla="*/ 1642154 h 1962415"/>
              <a:gd name="connsiteX8" fmla="*/ 919506 w 4428152"/>
              <a:gd name="connsiteY8" fmla="*/ 1962415 h 1962415"/>
              <a:gd name="connsiteX9" fmla="*/ 579832 w 4428152"/>
              <a:gd name="connsiteY9" fmla="*/ 1638498 h 1962415"/>
              <a:gd name="connsiteX0" fmla="*/ 579832 w 4428152"/>
              <a:gd name="connsiteY0" fmla="*/ 1638498 h 1962415"/>
              <a:gd name="connsiteX1" fmla="*/ 162953 w 4428152"/>
              <a:gd name="connsiteY1" fmla="*/ 1343060 h 1962415"/>
              <a:gd name="connsiteX2" fmla="*/ 4508 w 4428152"/>
              <a:gd name="connsiteY2" fmla="*/ 470888 h 1962415"/>
              <a:gd name="connsiteX3" fmla="*/ 658134 w 4428152"/>
              <a:gd name="connsiteY3" fmla="*/ 65850 h 1962415"/>
              <a:gd name="connsiteX4" fmla="*/ 3871596 w 4428152"/>
              <a:gd name="connsiteY4" fmla="*/ 92219 h 1962415"/>
              <a:gd name="connsiteX5" fmla="*/ 4395336 w 4428152"/>
              <a:gd name="connsiteY5" fmla="*/ 805807 h 1962415"/>
              <a:gd name="connsiteX6" fmla="*/ 4041269 w 4428152"/>
              <a:gd name="connsiteY6" fmla="*/ 1498109 h 1962415"/>
              <a:gd name="connsiteX7" fmla="*/ 911570 w 4428152"/>
              <a:gd name="connsiteY7" fmla="*/ 1642154 h 1962415"/>
              <a:gd name="connsiteX8" fmla="*/ 919506 w 4428152"/>
              <a:gd name="connsiteY8" fmla="*/ 1962415 h 1962415"/>
              <a:gd name="connsiteX9" fmla="*/ 579832 w 4428152"/>
              <a:gd name="connsiteY9" fmla="*/ 1638498 h 1962415"/>
              <a:gd name="connsiteX0" fmla="*/ 579832 w 4428152"/>
              <a:gd name="connsiteY0" fmla="*/ 1638498 h 1962415"/>
              <a:gd name="connsiteX1" fmla="*/ 162953 w 4428152"/>
              <a:gd name="connsiteY1" fmla="*/ 1343060 h 1962415"/>
              <a:gd name="connsiteX2" fmla="*/ 4508 w 4428152"/>
              <a:gd name="connsiteY2" fmla="*/ 470888 h 1962415"/>
              <a:gd name="connsiteX3" fmla="*/ 658134 w 4428152"/>
              <a:gd name="connsiteY3" fmla="*/ 65850 h 1962415"/>
              <a:gd name="connsiteX4" fmla="*/ 3871596 w 4428152"/>
              <a:gd name="connsiteY4" fmla="*/ 92219 h 1962415"/>
              <a:gd name="connsiteX5" fmla="*/ 4395336 w 4428152"/>
              <a:gd name="connsiteY5" fmla="*/ 805807 h 1962415"/>
              <a:gd name="connsiteX6" fmla="*/ 4041269 w 4428152"/>
              <a:gd name="connsiteY6" fmla="*/ 1498109 h 1962415"/>
              <a:gd name="connsiteX7" fmla="*/ 911570 w 4428152"/>
              <a:gd name="connsiteY7" fmla="*/ 1642154 h 1962415"/>
              <a:gd name="connsiteX8" fmla="*/ 919506 w 4428152"/>
              <a:gd name="connsiteY8" fmla="*/ 1962415 h 1962415"/>
              <a:gd name="connsiteX9" fmla="*/ 579832 w 4428152"/>
              <a:gd name="connsiteY9" fmla="*/ 1638498 h 1962415"/>
              <a:gd name="connsiteX0" fmla="*/ 579832 w 4410649"/>
              <a:gd name="connsiteY0" fmla="*/ 1638498 h 1962415"/>
              <a:gd name="connsiteX1" fmla="*/ 162953 w 4410649"/>
              <a:gd name="connsiteY1" fmla="*/ 1343060 h 1962415"/>
              <a:gd name="connsiteX2" fmla="*/ 4508 w 4410649"/>
              <a:gd name="connsiteY2" fmla="*/ 470888 h 1962415"/>
              <a:gd name="connsiteX3" fmla="*/ 658134 w 4410649"/>
              <a:gd name="connsiteY3" fmla="*/ 65850 h 1962415"/>
              <a:gd name="connsiteX4" fmla="*/ 3871596 w 4410649"/>
              <a:gd name="connsiteY4" fmla="*/ 92219 h 1962415"/>
              <a:gd name="connsiteX5" fmla="*/ 4395336 w 4410649"/>
              <a:gd name="connsiteY5" fmla="*/ 805807 h 1962415"/>
              <a:gd name="connsiteX6" fmla="*/ 4041269 w 4410649"/>
              <a:gd name="connsiteY6" fmla="*/ 1498109 h 1962415"/>
              <a:gd name="connsiteX7" fmla="*/ 911570 w 4410649"/>
              <a:gd name="connsiteY7" fmla="*/ 1642154 h 1962415"/>
              <a:gd name="connsiteX8" fmla="*/ 919506 w 4410649"/>
              <a:gd name="connsiteY8" fmla="*/ 1962415 h 1962415"/>
              <a:gd name="connsiteX9" fmla="*/ 579832 w 4410649"/>
              <a:gd name="connsiteY9" fmla="*/ 1638498 h 1962415"/>
              <a:gd name="connsiteX0" fmla="*/ 579832 w 4410649"/>
              <a:gd name="connsiteY0" fmla="*/ 1638498 h 1962415"/>
              <a:gd name="connsiteX1" fmla="*/ 162953 w 4410649"/>
              <a:gd name="connsiteY1" fmla="*/ 1343060 h 1962415"/>
              <a:gd name="connsiteX2" fmla="*/ 4508 w 4410649"/>
              <a:gd name="connsiteY2" fmla="*/ 470888 h 1962415"/>
              <a:gd name="connsiteX3" fmla="*/ 658134 w 4410649"/>
              <a:gd name="connsiteY3" fmla="*/ 65850 h 1962415"/>
              <a:gd name="connsiteX4" fmla="*/ 3871596 w 4410649"/>
              <a:gd name="connsiteY4" fmla="*/ 92219 h 1962415"/>
              <a:gd name="connsiteX5" fmla="*/ 4395336 w 4410649"/>
              <a:gd name="connsiteY5" fmla="*/ 805807 h 1962415"/>
              <a:gd name="connsiteX6" fmla="*/ 4041269 w 4410649"/>
              <a:gd name="connsiteY6" fmla="*/ 1498109 h 1962415"/>
              <a:gd name="connsiteX7" fmla="*/ 911570 w 4410649"/>
              <a:gd name="connsiteY7" fmla="*/ 1642154 h 1962415"/>
              <a:gd name="connsiteX8" fmla="*/ 919506 w 4410649"/>
              <a:gd name="connsiteY8" fmla="*/ 1962415 h 1962415"/>
              <a:gd name="connsiteX9" fmla="*/ 579832 w 4410649"/>
              <a:gd name="connsiteY9" fmla="*/ 1638498 h 1962415"/>
              <a:gd name="connsiteX0" fmla="*/ 579832 w 4403897"/>
              <a:gd name="connsiteY0" fmla="*/ 1638498 h 1962415"/>
              <a:gd name="connsiteX1" fmla="*/ 162953 w 4403897"/>
              <a:gd name="connsiteY1" fmla="*/ 1343060 h 1962415"/>
              <a:gd name="connsiteX2" fmla="*/ 4508 w 4403897"/>
              <a:gd name="connsiteY2" fmla="*/ 470888 h 1962415"/>
              <a:gd name="connsiteX3" fmla="*/ 658134 w 4403897"/>
              <a:gd name="connsiteY3" fmla="*/ 65850 h 1962415"/>
              <a:gd name="connsiteX4" fmla="*/ 3871596 w 4403897"/>
              <a:gd name="connsiteY4" fmla="*/ 92219 h 1962415"/>
              <a:gd name="connsiteX5" fmla="*/ 4395336 w 4403897"/>
              <a:gd name="connsiteY5" fmla="*/ 805807 h 1962415"/>
              <a:gd name="connsiteX6" fmla="*/ 4041269 w 4403897"/>
              <a:gd name="connsiteY6" fmla="*/ 1498109 h 1962415"/>
              <a:gd name="connsiteX7" fmla="*/ 911570 w 4403897"/>
              <a:gd name="connsiteY7" fmla="*/ 1642154 h 1962415"/>
              <a:gd name="connsiteX8" fmla="*/ 919506 w 4403897"/>
              <a:gd name="connsiteY8" fmla="*/ 1962415 h 1962415"/>
              <a:gd name="connsiteX9" fmla="*/ 579832 w 4403897"/>
              <a:gd name="connsiteY9" fmla="*/ 1638498 h 1962415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4041269 w 4403170"/>
              <a:gd name="connsiteY6" fmla="*/ 1529947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7252 w 4403170"/>
              <a:gd name="connsiteY6" fmla="*/ 1555855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4291 w 4403170"/>
              <a:gd name="connsiteY6" fmla="*/ 1611163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0788 w 4403170"/>
              <a:gd name="connsiteY6" fmla="*/ 1659621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79832 w 4403170"/>
              <a:gd name="connsiteY0" fmla="*/ 1670336 h 1994253"/>
              <a:gd name="connsiteX1" fmla="*/ 162953 w 4403170"/>
              <a:gd name="connsiteY1" fmla="*/ 1374898 h 1994253"/>
              <a:gd name="connsiteX2" fmla="*/ 4508 w 4403170"/>
              <a:gd name="connsiteY2" fmla="*/ 502726 h 1994253"/>
              <a:gd name="connsiteX3" fmla="*/ 658134 w 4403170"/>
              <a:gd name="connsiteY3" fmla="*/ 97688 h 1994253"/>
              <a:gd name="connsiteX4" fmla="*/ 3866720 w 4403170"/>
              <a:gd name="connsiteY4" fmla="*/ 62409 h 1994253"/>
              <a:gd name="connsiteX5" fmla="*/ 4395336 w 4403170"/>
              <a:gd name="connsiteY5" fmla="*/ 837645 h 1994253"/>
              <a:gd name="connsiteX6" fmla="*/ 3860788 w 4403170"/>
              <a:gd name="connsiteY6" fmla="*/ 1659621 h 1994253"/>
              <a:gd name="connsiteX7" fmla="*/ 911570 w 4403170"/>
              <a:gd name="connsiteY7" fmla="*/ 1673992 h 1994253"/>
              <a:gd name="connsiteX8" fmla="*/ 919506 w 4403170"/>
              <a:gd name="connsiteY8" fmla="*/ 1994253 h 1994253"/>
              <a:gd name="connsiteX9" fmla="*/ 579832 w 4403170"/>
              <a:gd name="connsiteY9" fmla="*/ 1670336 h 1994253"/>
              <a:gd name="connsiteX0" fmla="*/ 534162 w 4402901"/>
              <a:gd name="connsiteY0" fmla="*/ 1652839 h 1994253"/>
              <a:gd name="connsiteX1" fmla="*/ 162684 w 4402901"/>
              <a:gd name="connsiteY1" fmla="*/ 1374898 h 1994253"/>
              <a:gd name="connsiteX2" fmla="*/ 4239 w 4402901"/>
              <a:gd name="connsiteY2" fmla="*/ 502726 h 1994253"/>
              <a:gd name="connsiteX3" fmla="*/ 657865 w 4402901"/>
              <a:gd name="connsiteY3" fmla="*/ 97688 h 1994253"/>
              <a:gd name="connsiteX4" fmla="*/ 3866451 w 4402901"/>
              <a:gd name="connsiteY4" fmla="*/ 62409 h 1994253"/>
              <a:gd name="connsiteX5" fmla="*/ 4395067 w 4402901"/>
              <a:gd name="connsiteY5" fmla="*/ 837645 h 1994253"/>
              <a:gd name="connsiteX6" fmla="*/ 3860519 w 4402901"/>
              <a:gd name="connsiteY6" fmla="*/ 1659621 h 1994253"/>
              <a:gd name="connsiteX7" fmla="*/ 911301 w 4402901"/>
              <a:gd name="connsiteY7" fmla="*/ 1673992 h 1994253"/>
              <a:gd name="connsiteX8" fmla="*/ 919237 w 4402901"/>
              <a:gd name="connsiteY8" fmla="*/ 1994253 h 1994253"/>
              <a:gd name="connsiteX9" fmla="*/ 534162 w 4402901"/>
              <a:gd name="connsiteY9" fmla="*/ 1652839 h 1994253"/>
              <a:gd name="connsiteX0" fmla="*/ 556735 w 4425474"/>
              <a:gd name="connsiteY0" fmla="*/ 1652839 h 1994253"/>
              <a:gd name="connsiteX1" fmla="*/ 167956 w 4425474"/>
              <a:gd name="connsiteY1" fmla="*/ 1341666 h 1994253"/>
              <a:gd name="connsiteX2" fmla="*/ 26812 w 4425474"/>
              <a:gd name="connsiteY2" fmla="*/ 502726 h 1994253"/>
              <a:gd name="connsiteX3" fmla="*/ 680438 w 4425474"/>
              <a:gd name="connsiteY3" fmla="*/ 97688 h 1994253"/>
              <a:gd name="connsiteX4" fmla="*/ 3889024 w 4425474"/>
              <a:gd name="connsiteY4" fmla="*/ 62409 h 1994253"/>
              <a:gd name="connsiteX5" fmla="*/ 4417640 w 4425474"/>
              <a:gd name="connsiteY5" fmla="*/ 837645 h 1994253"/>
              <a:gd name="connsiteX6" fmla="*/ 3883092 w 4425474"/>
              <a:gd name="connsiteY6" fmla="*/ 1659621 h 1994253"/>
              <a:gd name="connsiteX7" fmla="*/ 933874 w 4425474"/>
              <a:gd name="connsiteY7" fmla="*/ 1673992 h 1994253"/>
              <a:gd name="connsiteX8" fmla="*/ 941810 w 4425474"/>
              <a:gd name="connsiteY8" fmla="*/ 1994253 h 1994253"/>
              <a:gd name="connsiteX9" fmla="*/ 556735 w 4425474"/>
              <a:gd name="connsiteY9" fmla="*/ 1652839 h 1994253"/>
              <a:gd name="connsiteX0" fmla="*/ 556735 w 4425474"/>
              <a:gd name="connsiteY0" fmla="*/ 1652839 h 1994253"/>
              <a:gd name="connsiteX1" fmla="*/ 167956 w 4425474"/>
              <a:gd name="connsiteY1" fmla="*/ 1341666 h 1994253"/>
              <a:gd name="connsiteX2" fmla="*/ 26812 w 4425474"/>
              <a:gd name="connsiteY2" fmla="*/ 502726 h 1994253"/>
              <a:gd name="connsiteX3" fmla="*/ 680438 w 4425474"/>
              <a:gd name="connsiteY3" fmla="*/ 97688 h 1994253"/>
              <a:gd name="connsiteX4" fmla="*/ 3889024 w 4425474"/>
              <a:gd name="connsiteY4" fmla="*/ 62409 h 1994253"/>
              <a:gd name="connsiteX5" fmla="*/ 4417640 w 4425474"/>
              <a:gd name="connsiteY5" fmla="*/ 837645 h 1994253"/>
              <a:gd name="connsiteX6" fmla="*/ 3883092 w 4425474"/>
              <a:gd name="connsiteY6" fmla="*/ 1659621 h 1994253"/>
              <a:gd name="connsiteX7" fmla="*/ 933874 w 4425474"/>
              <a:gd name="connsiteY7" fmla="*/ 1673992 h 1994253"/>
              <a:gd name="connsiteX8" fmla="*/ 941810 w 4425474"/>
              <a:gd name="connsiteY8" fmla="*/ 1994253 h 1994253"/>
              <a:gd name="connsiteX9" fmla="*/ 556735 w 4425474"/>
              <a:gd name="connsiteY9" fmla="*/ 1652839 h 1994253"/>
              <a:gd name="connsiteX0" fmla="*/ 556735 w 4425474"/>
              <a:gd name="connsiteY0" fmla="*/ 1654095 h 1995509"/>
              <a:gd name="connsiteX1" fmla="*/ 167956 w 4425474"/>
              <a:gd name="connsiteY1" fmla="*/ 1342922 h 1995509"/>
              <a:gd name="connsiteX2" fmla="*/ 26812 w 4425474"/>
              <a:gd name="connsiteY2" fmla="*/ 503982 h 1995509"/>
              <a:gd name="connsiteX3" fmla="*/ 680438 w 4425474"/>
              <a:gd name="connsiteY3" fmla="*/ 98944 h 1995509"/>
              <a:gd name="connsiteX4" fmla="*/ 3889024 w 4425474"/>
              <a:gd name="connsiteY4" fmla="*/ 63665 h 1995509"/>
              <a:gd name="connsiteX5" fmla="*/ 4417640 w 4425474"/>
              <a:gd name="connsiteY5" fmla="*/ 838901 h 1995509"/>
              <a:gd name="connsiteX6" fmla="*/ 3883092 w 4425474"/>
              <a:gd name="connsiteY6" fmla="*/ 1660877 h 1995509"/>
              <a:gd name="connsiteX7" fmla="*/ 933874 w 4425474"/>
              <a:gd name="connsiteY7" fmla="*/ 1675248 h 1995509"/>
              <a:gd name="connsiteX8" fmla="*/ 941810 w 4425474"/>
              <a:gd name="connsiteY8" fmla="*/ 1995509 h 1995509"/>
              <a:gd name="connsiteX9" fmla="*/ 556735 w 4425474"/>
              <a:gd name="connsiteY9" fmla="*/ 1654095 h 1995509"/>
              <a:gd name="connsiteX0" fmla="*/ 556735 w 4425474"/>
              <a:gd name="connsiteY0" fmla="*/ 1655129 h 1996543"/>
              <a:gd name="connsiteX1" fmla="*/ 167956 w 4425474"/>
              <a:gd name="connsiteY1" fmla="*/ 1343956 h 1996543"/>
              <a:gd name="connsiteX2" fmla="*/ 26812 w 4425474"/>
              <a:gd name="connsiteY2" fmla="*/ 505016 h 1996543"/>
              <a:gd name="connsiteX3" fmla="*/ 680438 w 4425474"/>
              <a:gd name="connsiteY3" fmla="*/ 99978 h 1996543"/>
              <a:gd name="connsiteX4" fmla="*/ 3889024 w 4425474"/>
              <a:gd name="connsiteY4" fmla="*/ 64699 h 1996543"/>
              <a:gd name="connsiteX5" fmla="*/ 4417640 w 4425474"/>
              <a:gd name="connsiteY5" fmla="*/ 839935 h 1996543"/>
              <a:gd name="connsiteX6" fmla="*/ 3883092 w 4425474"/>
              <a:gd name="connsiteY6" fmla="*/ 1661911 h 1996543"/>
              <a:gd name="connsiteX7" fmla="*/ 933874 w 4425474"/>
              <a:gd name="connsiteY7" fmla="*/ 1676282 h 1996543"/>
              <a:gd name="connsiteX8" fmla="*/ 941810 w 4425474"/>
              <a:gd name="connsiteY8" fmla="*/ 1996543 h 1996543"/>
              <a:gd name="connsiteX9" fmla="*/ 556735 w 4425474"/>
              <a:gd name="connsiteY9" fmla="*/ 1655129 h 1996543"/>
              <a:gd name="connsiteX0" fmla="*/ 550979 w 4421752"/>
              <a:gd name="connsiteY0" fmla="*/ 1650230 h 1991644"/>
              <a:gd name="connsiteX1" fmla="*/ 162200 w 4421752"/>
              <a:gd name="connsiteY1" fmla="*/ 1339057 h 1991644"/>
              <a:gd name="connsiteX2" fmla="*/ 21056 w 4421752"/>
              <a:gd name="connsiteY2" fmla="*/ 500117 h 1991644"/>
              <a:gd name="connsiteX3" fmla="*/ 587675 w 4421752"/>
              <a:gd name="connsiteY3" fmla="*/ 108032 h 1991644"/>
              <a:gd name="connsiteX4" fmla="*/ 3883268 w 4421752"/>
              <a:gd name="connsiteY4" fmla="*/ 59800 h 1991644"/>
              <a:gd name="connsiteX5" fmla="*/ 4411884 w 4421752"/>
              <a:gd name="connsiteY5" fmla="*/ 835036 h 1991644"/>
              <a:gd name="connsiteX6" fmla="*/ 3877336 w 4421752"/>
              <a:gd name="connsiteY6" fmla="*/ 1657012 h 1991644"/>
              <a:gd name="connsiteX7" fmla="*/ 928118 w 4421752"/>
              <a:gd name="connsiteY7" fmla="*/ 1671383 h 1991644"/>
              <a:gd name="connsiteX8" fmla="*/ 936054 w 4421752"/>
              <a:gd name="connsiteY8" fmla="*/ 1991644 h 1991644"/>
              <a:gd name="connsiteX9" fmla="*/ 550979 w 4421752"/>
              <a:gd name="connsiteY9" fmla="*/ 1650230 h 1991644"/>
              <a:gd name="connsiteX0" fmla="*/ 550979 w 4423181"/>
              <a:gd name="connsiteY0" fmla="*/ 1701894 h 2043308"/>
              <a:gd name="connsiteX1" fmla="*/ 162200 w 4423181"/>
              <a:gd name="connsiteY1" fmla="*/ 1390721 h 2043308"/>
              <a:gd name="connsiteX2" fmla="*/ 21056 w 4423181"/>
              <a:gd name="connsiteY2" fmla="*/ 551781 h 2043308"/>
              <a:gd name="connsiteX3" fmla="*/ 587675 w 4423181"/>
              <a:gd name="connsiteY3" fmla="*/ 159696 h 2043308"/>
              <a:gd name="connsiteX4" fmla="*/ 3883268 w 4423181"/>
              <a:gd name="connsiteY4" fmla="*/ 111464 h 2043308"/>
              <a:gd name="connsiteX5" fmla="*/ 4411884 w 4423181"/>
              <a:gd name="connsiteY5" fmla="*/ 886700 h 2043308"/>
              <a:gd name="connsiteX6" fmla="*/ 3877336 w 4423181"/>
              <a:gd name="connsiteY6" fmla="*/ 1708676 h 2043308"/>
              <a:gd name="connsiteX7" fmla="*/ 928118 w 4423181"/>
              <a:gd name="connsiteY7" fmla="*/ 1723047 h 2043308"/>
              <a:gd name="connsiteX8" fmla="*/ 936054 w 4423181"/>
              <a:gd name="connsiteY8" fmla="*/ 2043308 h 2043308"/>
              <a:gd name="connsiteX9" fmla="*/ 550979 w 4423181"/>
              <a:gd name="connsiteY9" fmla="*/ 1701894 h 2043308"/>
              <a:gd name="connsiteX0" fmla="*/ 550979 w 4416703"/>
              <a:gd name="connsiteY0" fmla="*/ 1724338 h 2065752"/>
              <a:gd name="connsiteX1" fmla="*/ 162200 w 4416703"/>
              <a:gd name="connsiteY1" fmla="*/ 1413165 h 2065752"/>
              <a:gd name="connsiteX2" fmla="*/ 21056 w 4416703"/>
              <a:gd name="connsiteY2" fmla="*/ 574225 h 2065752"/>
              <a:gd name="connsiteX3" fmla="*/ 587675 w 4416703"/>
              <a:gd name="connsiteY3" fmla="*/ 182140 h 2065752"/>
              <a:gd name="connsiteX4" fmla="*/ 3836784 w 4416703"/>
              <a:gd name="connsiteY4" fmla="*/ 102710 h 2065752"/>
              <a:gd name="connsiteX5" fmla="*/ 4411884 w 4416703"/>
              <a:gd name="connsiteY5" fmla="*/ 909144 h 2065752"/>
              <a:gd name="connsiteX6" fmla="*/ 3877336 w 4416703"/>
              <a:gd name="connsiteY6" fmla="*/ 1731120 h 2065752"/>
              <a:gd name="connsiteX7" fmla="*/ 928118 w 4416703"/>
              <a:gd name="connsiteY7" fmla="*/ 1745491 h 2065752"/>
              <a:gd name="connsiteX8" fmla="*/ 936054 w 4416703"/>
              <a:gd name="connsiteY8" fmla="*/ 2065752 h 2065752"/>
              <a:gd name="connsiteX9" fmla="*/ 550979 w 4416703"/>
              <a:gd name="connsiteY9" fmla="*/ 1724338 h 2065752"/>
              <a:gd name="connsiteX0" fmla="*/ 560106 w 4423497"/>
              <a:gd name="connsiteY0" fmla="*/ 1682522 h 2023936"/>
              <a:gd name="connsiteX1" fmla="*/ 171327 w 4423497"/>
              <a:gd name="connsiteY1" fmla="*/ 1371349 h 2023936"/>
              <a:gd name="connsiteX2" fmla="*/ 30183 w 4423497"/>
              <a:gd name="connsiteY2" fmla="*/ 532409 h 2023936"/>
              <a:gd name="connsiteX3" fmla="*/ 733796 w 4423497"/>
              <a:gd name="connsiteY3" fmla="*/ 110109 h 2023936"/>
              <a:gd name="connsiteX4" fmla="*/ 3845911 w 4423497"/>
              <a:gd name="connsiteY4" fmla="*/ 60894 h 2023936"/>
              <a:gd name="connsiteX5" fmla="*/ 4421011 w 4423497"/>
              <a:gd name="connsiteY5" fmla="*/ 867328 h 2023936"/>
              <a:gd name="connsiteX6" fmla="*/ 3886463 w 4423497"/>
              <a:gd name="connsiteY6" fmla="*/ 1689304 h 2023936"/>
              <a:gd name="connsiteX7" fmla="*/ 937245 w 4423497"/>
              <a:gd name="connsiteY7" fmla="*/ 1703675 h 2023936"/>
              <a:gd name="connsiteX8" fmla="*/ 945181 w 4423497"/>
              <a:gd name="connsiteY8" fmla="*/ 2023936 h 2023936"/>
              <a:gd name="connsiteX9" fmla="*/ 560106 w 4423497"/>
              <a:gd name="connsiteY9" fmla="*/ 1682522 h 2023936"/>
              <a:gd name="connsiteX0" fmla="*/ 563605 w 4426572"/>
              <a:gd name="connsiteY0" fmla="*/ 1726456 h 2067870"/>
              <a:gd name="connsiteX1" fmla="*/ 174826 w 4426572"/>
              <a:gd name="connsiteY1" fmla="*/ 1415283 h 2067870"/>
              <a:gd name="connsiteX2" fmla="*/ 33682 w 4426572"/>
              <a:gd name="connsiteY2" fmla="*/ 576343 h 2067870"/>
              <a:gd name="connsiteX3" fmla="*/ 788618 w 4426572"/>
              <a:gd name="connsiteY3" fmla="*/ 60926 h 2067870"/>
              <a:gd name="connsiteX4" fmla="*/ 3849410 w 4426572"/>
              <a:gd name="connsiteY4" fmla="*/ 104828 h 2067870"/>
              <a:gd name="connsiteX5" fmla="*/ 4424510 w 4426572"/>
              <a:gd name="connsiteY5" fmla="*/ 911262 h 2067870"/>
              <a:gd name="connsiteX6" fmla="*/ 3889962 w 4426572"/>
              <a:gd name="connsiteY6" fmla="*/ 1733238 h 2067870"/>
              <a:gd name="connsiteX7" fmla="*/ 940744 w 4426572"/>
              <a:gd name="connsiteY7" fmla="*/ 1747609 h 2067870"/>
              <a:gd name="connsiteX8" fmla="*/ 948680 w 4426572"/>
              <a:gd name="connsiteY8" fmla="*/ 2067870 h 2067870"/>
              <a:gd name="connsiteX9" fmla="*/ 563605 w 4426572"/>
              <a:gd name="connsiteY9" fmla="*/ 1726456 h 2067870"/>
              <a:gd name="connsiteX0" fmla="*/ 563605 w 4426571"/>
              <a:gd name="connsiteY0" fmla="*/ 1726456 h 2067870"/>
              <a:gd name="connsiteX1" fmla="*/ 174826 w 4426571"/>
              <a:gd name="connsiteY1" fmla="*/ 1415283 h 2067870"/>
              <a:gd name="connsiteX2" fmla="*/ 33682 w 4426571"/>
              <a:gd name="connsiteY2" fmla="*/ 576343 h 2067870"/>
              <a:gd name="connsiteX3" fmla="*/ 788618 w 4426571"/>
              <a:gd name="connsiteY3" fmla="*/ 60926 h 2067870"/>
              <a:gd name="connsiteX4" fmla="*/ 3849410 w 4426571"/>
              <a:gd name="connsiteY4" fmla="*/ 104828 h 2067870"/>
              <a:gd name="connsiteX5" fmla="*/ 4424510 w 4426571"/>
              <a:gd name="connsiteY5" fmla="*/ 911262 h 2067870"/>
              <a:gd name="connsiteX6" fmla="*/ 3569489 w 4426571"/>
              <a:gd name="connsiteY6" fmla="*/ 1762468 h 2067870"/>
              <a:gd name="connsiteX7" fmla="*/ 940744 w 4426571"/>
              <a:gd name="connsiteY7" fmla="*/ 1747609 h 2067870"/>
              <a:gd name="connsiteX8" fmla="*/ 948680 w 4426571"/>
              <a:gd name="connsiteY8" fmla="*/ 2067870 h 2067870"/>
              <a:gd name="connsiteX9" fmla="*/ 563605 w 4426571"/>
              <a:gd name="connsiteY9" fmla="*/ 1726456 h 2067870"/>
              <a:gd name="connsiteX0" fmla="*/ 563605 w 4426571"/>
              <a:gd name="connsiteY0" fmla="*/ 1726456 h 2067870"/>
              <a:gd name="connsiteX1" fmla="*/ 174826 w 4426571"/>
              <a:gd name="connsiteY1" fmla="*/ 1415283 h 2067870"/>
              <a:gd name="connsiteX2" fmla="*/ 33682 w 4426571"/>
              <a:gd name="connsiteY2" fmla="*/ 576343 h 2067870"/>
              <a:gd name="connsiteX3" fmla="*/ 788618 w 4426571"/>
              <a:gd name="connsiteY3" fmla="*/ 60926 h 2067870"/>
              <a:gd name="connsiteX4" fmla="*/ 3849410 w 4426571"/>
              <a:gd name="connsiteY4" fmla="*/ 104828 h 2067870"/>
              <a:gd name="connsiteX5" fmla="*/ 4424510 w 4426571"/>
              <a:gd name="connsiteY5" fmla="*/ 911262 h 2067870"/>
              <a:gd name="connsiteX6" fmla="*/ 3569489 w 4426571"/>
              <a:gd name="connsiteY6" fmla="*/ 1762468 h 2067870"/>
              <a:gd name="connsiteX7" fmla="*/ 940744 w 4426571"/>
              <a:gd name="connsiteY7" fmla="*/ 1747609 h 2067870"/>
              <a:gd name="connsiteX8" fmla="*/ 948680 w 4426571"/>
              <a:gd name="connsiteY8" fmla="*/ 2067870 h 2067870"/>
              <a:gd name="connsiteX9" fmla="*/ 563605 w 4426571"/>
              <a:gd name="connsiteY9" fmla="*/ 1726456 h 2067870"/>
              <a:gd name="connsiteX0" fmla="*/ 564281 w 4427247"/>
              <a:gd name="connsiteY0" fmla="*/ 1726456 h 2067870"/>
              <a:gd name="connsiteX1" fmla="*/ 172251 w 4427247"/>
              <a:gd name="connsiteY1" fmla="*/ 1374183 h 2067870"/>
              <a:gd name="connsiteX2" fmla="*/ 34358 w 4427247"/>
              <a:gd name="connsiteY2" fmla="*/ 576343 h 2067870"/>
              <a:gd name="connsiteX3" fmla="*/ 789294 w 4427247"/>
              <a:gd name="connsiteY3" fmla="*/ 60926 h 2067870"/>
              <a:gd name="connsiteX4" fmla="*/ 3850086 w 4427247"/>
              <a:gd name="connsiteY4" fmla="*/ 104828 h 2067870"/>
              <a:gd name="connsiteX5" fmla="*/ 4425186 w 4427247"/>
              <a:gd name="connsiteY5" fmla="*/ 911262 h 2067870"/>
              <a:gd name="connsiteX6" fmla="*/ 3570165 w 4427247"/>
              <a:gd name="connsiteY6" fmla="*/ 1762468 h 2067870"/>
              <a:gd name="connsiteX7" fmla="*/ 941420 w 4427247"/>
              <a:gd name="connsiteY7" fmla="*/ 1747609 h 2067870"/>
              <a:gd name="connsiteX8" fmla="*/ 949356 w 4427247"/>
              <a:gd name="connsiteY8" fmla="*/ 2067870 h 2067870"/>
              <a:gd name="connsiteX9" fmla="*/ 564281 w 4427247"/>
              <a:gd name="connsiteY9" fmla="*/ 1726456 h 2067870"/>
              <a:gd name="connsiteX0" fmla="*/ 564281 w 4427247"/>
              <a:gd name="connsiteY0" fmla="*/ 1741318 h 2082732"/>
              <a:gd name="connsiteX1" fmla="*/ 172251 w 4427247"/>
              <a:gd name="connsiteY1" fmla="*/ 1389045 h 2082732"/>
              <a:gd name="connsiteX2" fmla="*/ 34358 w 4427247"/>
              <a:gd name="connsiteY2" fmla="*/ 591205 h 2082732"/>
              <a:gd name="connsiteX3" fmla="*/ 789294 w 4427247"/>
              <a:gd name="connsiteY3" fmla="*/ 75788 h 2082732"/>
              <a:gd name="connsiteX4" fmla="*/ 3850086 w 4427247"/>
              <a:gd name="connsiteY4" fmla="*/ 119690 h 2082732"/>
              <a:gd name="connsiteX5" fmla="*/ 4425186 w 4427247"/>
              <a:gd name="connsiteY5" fmla="*/ 926124 h 2082732"/>
              <a:gd name="connsiteX6" fmla="*/ 3570165 w 4427247"/>
              <a:gd name="connsiteY6" fmla="*/ 1777330 h 2082732"/>
              <a:gd name="connsiteX7" fmla="*/ 941420 w 4427247"/>
              <a:gd name="connsiteY7" fmla="*/ 1762471 h 2082732"/>
              <a:gd name="connsiteX8" fmla="*/ 949356 w 4427247"/>
              <a:gd name="connsiteY8" fmla="*/ 2082732 h 2082732"/>
              <a:gd name="connsiteX9" fmla="*/ 564281 w 4427247"/>
              <a:gd name="connsiteY9" fmla="*/ 1741318 h 2082732"/>
              <a:gd name="connsiteX0" fmla="*/ 564281 w 4427247"/>
              <a:gd name="connsiteY0" fmla="*/ 1741318 h 2082732"/>
              <a:gd name="connsiteX1" fmla="*/ 172251 w 4427247"/>
              <a:gd name="connsiteY1" fmla="*/ 1389045 h 2082732"/>
              <a:gd name="connsiteX2" fmla="*/ 34358 w 4427247"/>
              <a:gd name="connsiteY2" fmla="*/ 591205 h 2082732"/>
              <a:gd name="connsiteX3" fmla="*/ 789294 w 4427247"/>
              <a:gd name="connsiteY3" fmla="*/ 75788 h 2082732"/>
              <a:gd name="connsiteX4" fmla="*/ 3850086 w 4427247"/>
              <a:gd name="connsiteY4" fmla="*/ 119690 h 2082732"/>
              <a:gd name="connsiteX5" fmla="*/ 4425186 w 4427247"/>
              <a:gd name="connsiteY5" fmla="*/ 926124 h 2082732"/>
              <a:gd name="connsiteX6" fmla="*/ 3570165 w 4427247"/>
              <a:gd name="connsiteY6" fmla="*/ 1777330 h 2082732"/>
              <a:gd name="connsiteX7" fmla="*/ 1156249 w 4427247"/>
              <a:gd name="connsiteY7" fmla="*/ 1788819 h 2082732"/>
              <a:gd name="connsiteX8" fmla="*/ 949356 w 4427247"/>
              <a:gd name="connsiteY8" fmla="*/ 2082732 h 2082732"/>
              <a:gd name="connsiteX9" fmla="*/ 564281 w 4427247"/>
              <a:gd name="connsiteY9" fmla="*/ 1741318 h 2082732"/>
              <a:gd name="connsiteX0" fmla="*/ 564281 w 4427247"/>
              <a:gd name="connsiteY0" fmla="*/ 1741318 h 2116439"/>
              <a:gd name="connsiteX1" fmla="*/ 172251 w 4427247"/>
              <a:gd name="connsiteY1" fmla="*/ 1389045 h 2116439"/>
              <a:gd name="connsiteX2" fmla="*/ 34358 w 4427247"/>
              <a:gd name="connsiteY2" fmla="*/ 591205 h 2116439"/>
              <a:gd name="connsiteX3" fmla="*/ 789294 w 4427247"/>
              <a:gd name="connsiteY3" fmla="*/ 75788 h 2116439"/>
              <a:gd name="connsiteX4" fmla="*/ 3850086 w 4427247"/>
              <a:gd name="connsiteY4" fmla="*/ 119690 h 2116439"/>
              <a:gd name="connsiteX5" fmla="*/ 4425186 w 4427247"/>
              <a:gd name="connsiteY5" fmla="*/ 926124 h 2116439"/>
              <a:gd name="connsiteX6" fmla="*/ 3570165 w 4427247"/>
              <a:gd name="connsiteY6" fmla="*/ 1777330 h 2116439"/>
              <a:gd name="connsiteX7" fmla="*/ 1156249 w 4427247"/>
              <a:gd name="connsiteY7" fmla="*/ 1788819 h 2116439"/>
              <a:gd name="connsiteX8" fmla="*/ 1157432 w 4427247"/>
              <a:gd name="connsiteY8" fmla="*/ 2116439 h 2116439"/>
              <a:gd name="connsiteX9" fmla="*/ 564281 w 4427247"/>
              <a:gd name="connsiteY9" fmla="*/ 1741318 h 2116439"/>
              <a:gd name="connsiteX0" fmla="*/ 722695 w 4430824"/>
              <a:gd name="connsiteY0" fmla="*/ 1751186 h 2116439"/>
              <a:gd name="connsiteX1" fmla="*/ 175828 w 4430824"/>
              <a:gd name="connsiteY1" fmla="*/ 1389045 h 2116439"/>
              <a:gd name="connsiteX2" fmla="*/ 37935 w 4430824"/>
              <a:gd name="connsiteY2" fmla="*/ 591205 h 2116439"/>
              <a:gd name="connsiteX3" fmla="*/ 792871 w 4430824"/>
              <a:gd name="connsiteY3" fmla="*/ 75788 h 2116439"/>
              <a:gd name="connsiteX4" fmla="*/ 3853663 w 4430824"/>
              <a:gd name="connsiteY4" fmla="*/ 119690 h 2116439"/>
              <a:gd name="connsiteX5" fmla="*/ 4428763 w 4430824"/>
              <a:gd name="connsiteY5" fmla="*/ 926124 h 2116439"/>
              <a:gd name="connsiteX6" fmla="*/ 3573742 w 4430824"/>
              <a:gd name="connsiteY6" fmla="*/ 1777330 h 2116439"/>
              <a:gd name="connsiteX7" fmla="*/ 1159826 w 4430824"/>
              <a:gd name="connsiteY7" fmla="*/ 1788819 h 2116439"/>
              <a:gd name="connsiteX8" fmla="*/ 1161009 w 4430824"/>
              <a:gd name="connsiteY8" fmla="*/ 2116439 h 2116439"/>
              <a:gd name="connsiteX9" fmla="*/ 722695 w 4430824"/>
              <a:gd name="connsiteY9" fmla="*/ 1751186 h 2116439"/>
              <a:gd name="connsiteX0" fmla="*/ 722695 w 4430824"/>
              <a:gd name="connsiteY0" fmla="*/ 1751186 h 2116439"/>
              <a:gd name="connsiteX1" fmla="*/ 175828 w 4430824"/>
              <a:gd name="connsiteY1" fmla="*/ 1389045 h 2116439"/>
              <a:gd name="connsiteX2" fmla="*/ 37935 w 4430824"/>
              <a:gd name="connsiteY2" fmla="*/ 591205 h 2116439"/>
              <a:gd name="connsiteX3" fmla="*/ 792871 w 4430824"/>
              <a:gd name="connsiteY3" fmla="*/ 75788 h 2116439"/>
              <a:gd name="connsiteX4" fmla="*/ 3853663 w 4430824"/>
              <a:gd name="connsiteY4" fmla="*/ 119690 h 2116439"/>
              <a:gd name="connsiteX5" fmla="*/ 4428763 w 4430824"/>
              <a:gd name="connsiteY5" fmla="*/ 926124 h 2116439"/>
              <a:gd name="connsiteX6" fmla="*/ 3573742 w 4430824"/>
              <a:gd name="connsiteY6" fmla="*/ 1777330 h 2116439"/>
              <a:gd name="connsiteX7" fmla="*/ 1159826 w 4430824"/>
              <a:gd name="connsiteY7" fmla="*/ 1788819 h 2116439"/>
              <a:gd name="connsiteX8" fmla="*/ 1161009 w 4430824"/>
              <a:gd name="connsiteY8" fmla="*/ 2116439 h 2116439"/>
              <a:gd name="connsiteX9" fmla="*/ 722695 w 4430824"/>
              <a:gd name="connsiteY9" fmla="*/ 1751186 h 2116439"/>
              <a:gd name="connsiteX0" fmla="*/ 722695 w 4428763"/>
              <a:gd name="connsiteY0" fmla="*/ 1751186 h 2116439"/>
              <a:gd name="connsiteX1" fmla="*/ 175828 w 4428763"/>
              <a:gd name="connsiteY1" fmla="*/ 1389045 h 2116439"/>
              <a:gd name="connsiteX2" fmla="*/ 37935 w 4428763"/>
              <a:gd name="connsiteY2" fmla="*/ 591205 h 2116439"/>
              <a:gd name="connsiteX3" fmla="*/ 792871 w 4428763"/>
              <a:gd name="connsiteY3" fmla="*/ 75788 h 2116439"/>
              <a:gd name="connsiteX4" fmla="*/ 3853663 w 4428763"/>
              <a:gd name="connsiteY4" fmla="*/ 119690 h 2116439"/>
              <a:gd name="connsiteX5" fmla="*/ 4428763 w 4428763"/>
              <a:gd name="connsiteY5" fmla="*/ 926124 h 2116439"/>
              <a:gd name="connsiteX6" fmla="*/ 3573742 w 4428763"/>
              <a:gd name="connsiteY6" fmla="*/ 1777330 h 2116439"/>
              <a:gd name="connsiteX7" fmla="*/ 1159826 w 4428763"/>
              <a:gd name="connsiteY7" fmla="*/ 1788819 h 2116439"/>
              <a:gd name="connsiteX8" fmla="*/ 1161009 w 4428763"/>
              <a:gd name="connsiteY8" fmla="*/ 2116439 h 2116439"/>
              <a:gd name="connsiteX9" fmla="*/ 722695 w 4428763"/>
              <a:gd name="connsiteY9" fmla="*/ 1751186 h 2116439"/>
              <a:gd name="connsiteX0" fmla="*/ 722695 w 4428763"/>
              <a:gd name="connsiteY0" fmla="*/ 1737220 h 2102473"/>
              <a:gd name="connsiteX1" fmla="*/ 175828 w 4428763"/>
              <a:gd name="connsiteY1" fmla="*/ 1375079 h 2102473"/>
              <a:gd name="connsiteX2" fmla="*/ 37935 w 4428763"/>
              <a:gd name="connsiteY2" fmla="*/ 577239 h 2102473"/>
              <a:gd name="connsiteX3" fmla="*/ 792871 w 4428763"/>
              <a:gd name="connsiteY3" fmla="*/ 61822 h 2102473"/>
              <a:gd name="connsiteX4" fmla="*/ 3822903 w 4428763"/>
              <a:gd name="connsiteY4" fmla="*/ 104021 h 2102473"/>
              <a:gd name="connsiteX5" fmla="*/ 4428763 w 4428763"/>
              <a:gd name="connsiteY5" fmla="*/ 912158 h 2102473"/>
              <a:gd name="connsiteX6" fmla="*/ 3573742 w 4428763"/>
              <a:gd name="connsiteY6" fmla="*/ 1763364 h 2102473"/>
              <a:gd name="connsiteX7" fmla="*/ 1159826 w 4428763"/>
              <a:gd name="connsiteY7" fmla="*/ 1774853 h 2102473"/>
              <a:gd name="connsiteX8" fmla="*/ 1161009 w 4428763"/>
              <a:gd name="connsiteY8" fmla="*/ 2102473 h 2102473"/>
              <a:gd name="connsiteX9" fmla="*/ 722695 w 4428763"/>
              <a:gd name="connsiteY9" fmla="*/ 1737220 h 2102473"/>
              <a:gd name="connsiteX0" fmla="*/ 722695 w 4428763"/>
              <a:gd name="connsiteY0" fmla="*/ 1737220 h 2102473"/>
              <a:gd name="connsiteX1" fmla="*/ 175828 w 4428763"/>
              <a:gd name="connsiteY1" fmla="*/ 1375079 h 2102473"/>
              <a:gd name="connsiteX2" fmla="*/ 37935 w 4428763"/>
              <a:gd name="connsiteY2" fmla="*/ 577239 h 2102473"/>
              <a:gd name="connsiteX3" fmla="*/ 792871 w 4428763"/>
              <a:gd name="connsiteY3" fmla="*/ 61822 h 2102473"/>
              <a:gd name="connsiteX4" fmla="*/ 3822903 w 4428763"/>
              <a:gd name="connsiteY4" fmla="*/ 104021 h 2102473"/>
              <a:gd name="connsiteX5" fmla="*/ 4428763 w 4428763"/>
              <a:gd name="connsiteY5" fmla="*/ 912158 h 2102473"/>
              <a:gd name="connsiteX6" fmla="*/ 3573742 w 4428763"/>
              <a:gd name="connsiteY6" fmla="*/ 1763364 h 2102473"/>
              <a:gd name="connsiteX7" fmla="*/ 1159826 w 4428763"/>
              <a:gd name="connsiteY7" fmla="*/ 1774853 h 2102473"/>
              <a:gd name="connsiteX8" fmla="*/ 1161009 w 4428763"/>
              <a:gd name="connsiteY8" fmla="*/ 2102473 h 2102473"/>
              <a:gd name="connsiteX9" fmla="*/ 722695 w 4428763"/>
              <a:gd name="connsiteY9" fmla="*/ 1737220 h 2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28763" h="2102473">
                <a:moveTo>
                  <a:pt x="722695" y="1737220"/>
                </a:moveTo>
                <a:cubicBezTo>
                  <a:pt x="541817" y="1663774"/>
                  <a:pt x="289955" y="1568409"/>
                  <a:pt x="175828" y="1375079"/>
                </a:cubicBezTo>
                <a:cubicBezTo>
                  <a:pt x="61701" y="1181749"/>
                  <a:pt x="-64905" y="796115"/>
                  <a:pt x="37935" y="577239"/>
                </a:cubicBezTo>
                <a:cubicBezTo>
                  <a:pt x="140775" y="358363"/>
                  <a:pt x="162043" y="140692"/>
                  <a:pt x="792871" y="61822"/>
                </a:cubicBezTo>
                <a:cubicBezTo>
                  <a:pt x="1423699" y="-17048"/>
                  <a:pt x="3216921" y="-37702"/>
                  <a:pt x="3822903" y="104021"/>
                </a:cubicBezTo>
                <a:cubicBezTo>
                  <a:pt x="4428885" y="245744"/>
                  <a:pt x="4416953" y="658639"/>
                  <a:pt x="4428763" y="912158"/>
                </a:cubicBezTo>
                <a:cubicBezTo>
                  <a:pt x="4404194" y="1365424"/>
                  <a:pt x="4118565" y="1619581"/>
                  <a:pt x="3573742" y="1763364"/>
                </a:cubicBezTo>
                <a:cubicBezTo>
                  <a:pt x="3028919" y="1907147"/>
                  <a:pt x="1313245" y="1816204"/>
                  <a:pt x="1159826" y="1774853"/>
                </a:cubicBezTo>
                <a:cubicBezTo>
                  <a:pt x="1098295" y="1880771"/>
                  <a:pt x="1112279" y="1894673"/>
                  <a:pt x="1161009" y="2102473"/>
                </a:cubicBezTo>
                <a:cubicBezTo>
                  <a:pt x="929550" y="1950845"/>
                  <a:pt x="722695" y="1737220"/>
                  <a:pt x="722695" y="1737220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0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3AF9C6E-31D5-480C-AE10-9BA3E4ED1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everal pyramids in the desert&#10;&#10;AI-generated content may be incorrect.">
            <a:extLst>
              <a:ext uri="{FF2B5EF4-FFF2-40B4-BE49-F238E27FC236}">
                <a16:creationId xmlns:a16="http://schemas.microsoft.com/office/drawing/2014/main" id="{5B0E5EAB-7BC4-C64A-A7DC-83A0C8EFFC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44" r="22634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F63EBA1-848C-4958-811B-0BEF4A0D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17769" y="3367630"/>
            <a:ext cx="4808784" cy="2769498"/>
          </a:xfrm>
          <a:custGeom>
            <a:avLst/>
            <a:gdLst>
              <a:gd name="connsiteX0" fmla="*/ 4456852 w 7096563"/>
              <a:gd name="connsiteY0" fmla="*/ 382 h 2526654"/>
              <a:gd name="connsiteX1" fmla="*/ 5996285 w 7096563"/>
              <a:gd name="connsiteY1" fmla="*/ 12882 h 2526654"/>
              <a:gd name="connsiteX2" fmla="*/ 7029234 w 7096563"/>
              <a:gd name="connsiteY2" fmla="*/ 444804 h 2526654"/>
              <a:gd name="connsiteX3" fmla="*/ 6956662 w 7096563"/>
              <a:gd name="connsiteY3" fmla="*/ 1562396 h 2526654"/>
              <a:gd name="connsiteX4" fmla="*/ 6145668 w 7096563"/>
              <a:gd name="connsiteY4" fmla="*/ 1942015 h 2526654"/>
              <a:gd name="connsiteX5" fmla="*/ 5837370 w 7096563"/>
              <a:gd name="connsiteY5" fmla="*/ 1959647 h 2526654"/>
              <a:gd name="connsiteX6" fmla="*/ 5815841 w 7096563"/>
              <a:gd name="connsiteY6" fmla="*/ 2526654 h 2526654"/>
              <a:gd name="connsiteX7" fmla="*/ 5303195 w 7096563"/>
              <a:gd name="connsiteY7" fmla="*/ 1946413 h 2526654"/>
              <a:gd name="connsiteX8" fmla="*/ 5039055 w 7096563"/>
              <a:gd name="connsiteY8" fmla="*/ 1933347 h 2526654"/>
              <a:gd name="connsiteX9" fmla="*/ 875181 w 7096563"/>
              <a:gd name="connsiteY9" fmla="*/ 1954285 h 2526654"/>
              <a:gd name="connsiteX10" fmla="*/ 149462 w 7096563"/>
              <a:gd name="connsiteY10" fmla="*/ 1489824 h 2526654"/>
              <a:gd name="connsiteX11" fmla="*/ 33346 w 7096563"/>
              <a:gd name="connsiteY11" fmla="*/ 604461 h 2526654"/>
              <a:gd name="connsiteX12" fmla="*/ 761024 w 7096563"/>
              <a:gd name="connsiteY12" fmla="*/ 99968 h 2526654"/>
              <a:gd name="connsiteX13" fmla="*/ 2289456 w 7096563"/>
              <a:gd name="connsiteY13" fmla="*/ 35686 h 2526654"/>
              <a:gd name="connsiteX14" fmla="*/ 2355877 w 7096563"/>
              <a:gd name="connsiteY14" fmla="*/ 33952 h 2526654"/>
              <a:gd name="connsiteX15" fmla="*/ 2355877 w 7096563"/>
              <a:gd name="connsiteY15" fmla="*/ 18770 h 2526654"/>
              <a:gd name="connsiteX16" fmla="*/ 2878392 w 7096563"/>
              <a:gd name="connsiteY16" fmla="*/ 18770 h 2526654"/>
              <a:gd name="connsiteX17" fmla="*/ 2878392 w 7096563"/>
              <a:gd name="connsiteY17" fmla="*/ 20840 h 2526654"/>
              <a:gd name="connsiteX18" fmla="*/ 3326250 w 7096563"/>
              <a:gd name="connsiteY18" fmla="*/ 11889 h 2526654"/>
              <a:gd name="connsiteX19" fmla="*/ 4456852 w 7096563"/>
              <a:gd name="connsiteY19" fmla="*/ 382 h 2526654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2355877 w 7096563"/>
              <a:gd name="connsiteY14" fmla="*/ 33570 h 2526272"/>
              <a:gd name="connsiteX15" fmla="*/ 2878392 w 7096563"/>
              <a:gd name="connsiteY15" fmla="*/ 18388 h 2526272"/>
              <a:gd name="connsiteX16" fmla="*/ 2878392 w 7096563"/>
              <a:gd name="connsiteY16" fmla="*/ 20458 h 2526272"/>
              <a:gd name="connsiteX17" fmla="*/ 3326250 w 7096563"/>
              <a:gd name="connsiteY17" fmla="*/ 11507 h 2526272"/>
              <a:gd name="connsiteX18" fmla="*/ 4456852 w 7096563"/>
              <a:gd name="connsiteY18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2355877 w 7096563"/>
              <a:gd name="connsiteY14" fmla="*/ 33570 h 2526272"/>
              <a:gd name="connsiteX15" fmla="*/ 2878392 w 7096563"/>
              <a:gd name="connsiteY15" fmla="*/ 18388 h 2526272"/>
              <a:gd name="connsiteX16" fmla="*/ 3326250 w 7096563"/>
              <a:gd name="connsiteY16" fmla="*/ 11507 h 2526272"/>
              <a:gd name="connsiteX17" fmla="*/ 4456852 w 7096563"/>
              <a:gd name="connsiteY17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2878392 w 7096563"/>
              <a:gd name="connsiteY14" fmla="*/ 18388 h 2526272"/>
              <a:gd name="connsiteX15" fmla="*/ 3326250 w 7096563"/>
              <a:gd name="connsiteY15" fmla="*/ 11507 h 2526272"/>
              <a:gd name="connsiteX16" fmla="*/ 4456852 w 7096563"/>
              <a:gd name="connsiteY16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3326250 w 7096563"/>
              <a:gd name="connsiteY14" fmla="*/ 11507 h 2526272"/>
              <a:gd name="connsiteX15" fmla="*/ 4456852 w 7096563"/>
              <a:gd name="connsiteY15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4456852 w 7096563"/>
              <a:gd name="connsiteY14" fmla="*/ 0 h 2526272"/>
              <a:gd name="connsiteX0" fmla="*/ 2289456 w 7096563"/>
              <a:gd name="connsiteY0" fmla="*/ 22804 h 2513772"/>
              <a:gd name="connsiteX1" fmla="*/ 5996285 w 7096563"/>
              <a:gd name="connsiteY1" fmla="*/ 0 h 2513772"/>
              <a:gd name="connsiteX2" fmla="*/ 7029234 w 7096563"/>
              <a:gd name="connsiteY2" fmla="*/ 431922 h 2513772"/>
              <a:gd name="connsiteX3" fmla="*/ 6956662 w 7096563"/>
              <a:gd name="connsiteY3" fmla="*/ 1549514 h 2513772"/>
              <a:gd name="connsiteX4" fmla="*/ 6145668 w 7096563"/>
              <a:gd name="connsiteY4" fmla="*/ 1929133 h 2513772"/>
              <a:gd name="connsiteX5" fmla="*/ 5837370 w 7096563"/>
              <a:gd name="connsiteY5" fmla="*/ 1946765 h 2513772"/>
              <a:gd name="connsiteX6" fmla="*/ 5815841 w 7096563"/>
              <a:gd name="connsiteY6" fmla="*/ 2513772 h 2513772"/>
              <a:gd name="connsiteX7" fmla="*/ 5303195 w 7096563"/>
              <a:gd name="connsiteY7" fmla="*/ 1933531 h 2513772"/>
              <a:gd name="connsiteX8" fmla="*/ 5039055 w 7096563"/>
              <a:gd name="connsiteY8" fmla="*/ 1920465 h 2513772"/>
              <a:gd name="connsiteX9" fmla="*/ 875181 w 7096563"/>
              <a:gd name="connsiteY9" fmla="*/ 1941403 h 2513772"/>
              <a:gd name="connsiteX10" fmla="*/ 149462 w 7096563"/>
              <a:gd name="connsiteY10" fmla="*/ 1476942 h 2513772"/>
              <a:gd name="connsiteX11" fmla="*/ 33346 w 7096563"/>
              <a:gd name="connsiteY11" fmla="*/ 591579 h 2513772"/>
              <a:gd name="connsiteX12" fmla="*/ 761024 w 7096563"/>
              <a:gd name="connsiteY12" fmla="*/ 87086 h 2513772"/>
              <a:gd name="connsiteX13" fmla="*/ 2289456 w 7096563"/>
              <a:gd name="connsiteY13" fmla="*/ 22804 h 2513772"/>
              <a:gd name="connsiteX0" fmla="*/ 2289456 w 7096563"/>
              <a:gd name="connsiteY0" fmla="*/ 33636 h 2524604"/>
              <a:gd name="connsiteX1" fmla="*/ 5996285 w 7096563"/>
              <a:gd name="connsiteY1" fmla="*/ 10832 h 2524604"/>
              <a:gd name="connsiteX2" fmla="*/ 7029234 w 7096563"/>
              <a:gd name="connsiteY2" fmla="*/ 442754 h 2524604"/>
              <a:gd name="connsiteX3" fmla="*/ 6956662 w 7096563"/>
              <a:gd name="connsiteY3" fmla="*/ 1560346 h 2524604"/>
              <a:gd name="connsiteX4" fmla="*/ 6145668 w 7096563"/>
              <a:gd name="connsiteY4" fmla="*/ 1939965 h 2524604"/>
              <a:gd name="connsiteX5" fmla="*/ 5837370 w 7096563"/>
              <a:gd name="connsiteY5" fmla="*/ 1957597 h 2524604"/>
              <a:gd name="connsiteX6" fmla="*/ 5815841 w 7096563"/>
              <a:gd name="connsiteY6" fmla="*/ 2524604 h 2524604"/>
              <a:gd name="connsiteX7" fmla="*/ 5303195 w 7096563"/>
              <a:gd name="connsiteY7" fmla="*/ 1944363 h 2524604"/>
              <a:gd name="connsiteX8" fmla="*/ 5039055 w 7096563"/>
              <a:gd name="connsiteY8" fmla="*/ 1931297 h 2524604"/>
              <a:gd name="connsiteX9" fmla="*/ 875181 w 7096563"/>
              <a:gd name="connsiteY9" fmla="*/ 1952235 h 2524604"/>
              <a:gd name="connsiteX10" fmla="*/ 149462 w 7096563"/>
              <a:gd name="connsiteY10" fmla="*/ 1487774 h 2524604"/>
              <a:gd name="connsiteX11" fmla="*/ 33346 w 7096563"/>
              <a:gd name="connsiteY11" fmla="*/ 602411 h 2524604"/>
              <a:gd name="connsiteX12" fmla="*/ 761024 w 7096563"/>
              <a:gd name="connsiteY12" fmla="*/ 97918 h 2524604"/>
              <a:gd name="connsiteX13" fmla="*/ 2289456 w 7096563"/>
              <a:gd name="connsiteY13" fmla="*/ 33636 h 2524604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748423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347315 w 7154422"/>
              <a:gd name="connsiteY0" fmla="*/ 33636 h 2397161"/>
              <a:gd name="connsiteX1" fmla="*/ 6054144 w 7154422"/>
              <a:gd name="connsiteY1" fmla="*/ 10832 h 2397161"/>
              <a:gd name="connsiteX2" fmla="*/ 7087093 w 7154422"/>
              <a:gd name="connsiteY2" fmla="*/ 442754 h 2397161"/>
              <a:gd name="connsiteX3" fmla="*/ 7014521 w 7154422"/>
              <a:gd name="connsiteY3" fmla="*/ 1560346 h 2397161"/>
              <a:gd name="connsiteX4" fmla="*/ 6203527 w 7154422"/>
              <a:gd name="connsiteY4" fmla="*/ 1939965 h 2397161"/>
              <a:gd name="connsiteX5" fmla="*/ 5895229 w 7154422"/>
              <a:gd name="connsiteY5" fmla="*/ 1957597 h 2397161"/>
              <a:gd name="connsiteX6" fmla="*/ 5849495 w 7154422"/>
              <a:gd name="connsiteY6" fmla="*/ 2397161 h 2397161"/>
              <a:gd name="connsiteX7" fmla="*/ 5361054 w 7154422"/>
              <a:gd name="connsiteY7" fmla="*/ 1944363 h 2397161"/>
              <a:gd name="connsiteX8" fmla="*/ 5096914 w 7154422"/>
              <a:gd name="connsiteY8" fmla="*/ 1931297 h 2397161"/>
              <a:gd name="connsiteX9" fmla="*/ 806282 w 7154422"/>
              <a:gd name="connsiteY9" fmla="*/ 1952235 h 2397161"/>
              <a:gd name="connsiteX10" fmla="*/ 80562 w 7154422"/>
              <a:gd name="connsiteY10" fmla="*/ 1494506 h 2397161"/>
              <a:gd name="connsiteX11" fmla="*/ 91205 w 7154422"/>
              <a:gd name="connsiteY11" fmla="*/ 602411 h 2397161"/>
              <a:gd name="connsiteX12" fmla="*/ 818883 w 7154422"/>
              <a:gd name="connsiteY12" fmla="*/ 97918 h 2397161"/>
              <a:gd name="connsiteX13" fmla="*/ 2347315 w 7154422"/>
              <a:gd name="connsiteY13" fmla="*/ 33636 h 2397161"/>
              <a:gd name="connsiteX0" fmla="*/ 2353100 w 7160207"/>
              <a:gd name="connsiteY0" fmla="*/ 33636 h 2397161"/>
              <a:gd name="connsiteX1" fmla="*/ 6059929 w 7160207"/>
              <a:gd name="connsiteY1" fmla="*/ 10832 h 2397161"/>
              <a:gd name="connsiteX2" fmla="*/ 7092878 w 7160207"/>
              <a:gd name="connsiteY2" fmla="*/ 442754 h 2397161"/>
              <a:gd name="connsiteX3" fmla="*/ 7020306 w 7160207"/>
              <a:gd name="connsiteY3" fmla="*/ 1560346 h 2397161"/>
              <a:gd name="connsiteX4" fmla="*/ 6209312 w 7160207"/>
              <a:gd name="connsiteY4" fmla="*/ 1939965 h 2397161"/>
              <a:gd name="connsiteX5" fmla="*/ 5901014 w 7160207"/>
              <a:gd name="connsiteY5" fmla="*/ 1957597 h 2397161"/>
              <a:gd name="connsiteX6" fmla="*/ 5855280 w 7160207"/>
              <a:gd name="connsiteY6" fmla="*/ 2397161 h 2397161"/>
              <a:gd name="connsiteX7" fmla="*/ 5366839 w 7160207"/>
              <a:gd name="connsiteY7" fmla="*/ 1944363 h 2397161"/>
              <a:gd name="connsiteX8" fmla="*/ 5102699 w 7160207"/>
              <a:gd name="connsiteY8" fmla="*/ 1931297 h 2397161"/>
              <a:gd name="connsiteX9" fmla="*/ 812067 w 7160207"/>
              <a:gd name="connsiteY9" fmla="*/ 1952235 h 2397161"/>
              <a:gd name="connsiteX10" fmla="*/ 86347 w 7160207"/>
              <a:gd name="connsiteY10" fmla="*/ 1494506 h 2397161"/>
              <a:gd name="connsiteX11" fmla="*/ 81145 w 7160207"/>
              <a:gd name="connsiteY11" fmla="*/ 568748 h 2397161"/>
              <a:gd name="connsiteX12" fmla="*/ 824668 w 7160207"/>
              <a:gd name="connsiteY12" fmla="*/ 97918 h 2397161"/>
              <a:gd name="connsiteX13" fmla="*/ 2353100 w 7160207"/>
              <a:gd name="connsiteY13" fmla="*/ 33636 h 2397161"/>
              <a:gd name="connsiteX0" fmla="*/ 2363477 w 7170584"/>
              <a:gd name="connsiteY0" fmla="*/ 33636 h 2397161"/>
              <a:gd name="connsiteX1" fmla="*/ 6070306 w 7170584"/>
              <a:gd name="connsiteY1" fmla="*/ 10832 h 2397161"/>
              <a:gd name="connsiteX2" fmla="*/ 7103255 w 7170584"/>
              <a:gd name="connsiteY2" fmla="*/ 442754 h 2397161"/>
              <a:gd name="connsiteX3" fmla="*/ 7030683 w 7170584"/>
              <a:gd name="connsiteY3" fmla="*/ 1560346 h 2397161"/>
              <a:gd name="connsiteX4" fmla="*/ 6219689 w 7170584"/>
              <a:gd name="connsiteY4" fmla="*/ 1939965 h 2397161"/>
              <a:gd name="connsiteX5" fmla="*/ 5911391 w 7170584"/>
              <a:gd name="connsiteY5" fmla="*/ 1957597 h 2397161"/>
              <a:gd name="connsiteX6" fmla="*/ 5865657 w 7170584"/>
              <a:gd name="connsiteY6" fmla="*/ 2397161 h 2397161"/>
              <a:gd name="connsiteX7" fmla="*/ 5377216 w 7170584"/>
              <a:gd name="connsiteY7" fmla="*/ 1944363 h 2397161"/>
              <a:gd name="connsiteX8" fmla="*/ 5113076 w 7170584"/>
              <a:gd name="connsiteY8" fmla="*/ 1931297 h 2397161"/>
              <a:gd name="connsiteX9" fmla="*/ 822444 w 7170584"/>
              <a:gd name="connsiteY9" fmla="*/ 1952235 h 2397161"/>
              <a:gd name="connsiteX10" fmla="*/ 96724 w 7170584"/>
              <a:gd name="connsiteY10" fmla="*/ 1494506 h 2397161"/>
              <a:gd name="connsiteX11" fmla="*/ 91522 w 7170584"/>
              <a:gd name="connsiteY11" fmla="*/ 568748 h 2397161"/>
              <a:gd name="connsiteX12" fmla="*/ 835045 w 7170584"/>
              <a:gd name="connsiteY12" fmla="*/ 97918 h 2397161"/>
              <a:gd name="connsiteX13" fmla="*/ 2363477 w 7170584"/>
              <a:gd name="connsiteY13" fmla="*/ 33636 h 2397161"/>
              <a:gd name="connsiteX0" fmla="*/ 2363477 w 7170584"/>
              <a:gd name="connsiteY0" fmla="*/ 33636 h 2397161"/>
              <a:gd name="connsiteX1" fmla="*/ 6070306 w 7170584"/>
              <a:gd name="connsiteY1" fmla="*/ 10832 h 2397161"/>
              <a:gd name="connsiteX2" fmla="*/ 7103255 w 7170584"/>
              <a:gd name="connsiteY2" fmla="*/ 442754 h 2397161"/>
              <a:gd name="connsiteX3" fmla="*/ 7030683 w 7170584"/>
              <a:gd name="connsiteY3" fmla="*/ 1560346 h 2397161"/>
              <a:gd name="connsiteX4" fmla="*/ 6219689 w 7170584"/>
              <a:gd name="connsiteY4" fmla="*/ 1939965 h 2397161"/>
              <a:gd name="connsiteX5" fmla="*/ 5911391 w 7170584"/>
              <a:gd name="connsiteY5" fmla="*/ 1957597 h 2397161"/>
              <a:gd name="connsiteX6" fmla="*/ 5865657 w 7170584"/>
              <a:gd name="connsiteY6" fmla="*/ 2397161 h 2397161"/>
              <a:gd name="connsiteX7" fmla="*/ 5377216 w 7170584"/>
              <a:gd name="connsiteY7" fmla="*/ 1944363 h 2397161"/>
              <a:gd name="connsiteX8" fmla="*/ 4891248 w 7170584"/>
              <a:gd name="connsiteY8" fmla="*/ 1944763 h 2397161"/>
              <a:gd name="connsiteX9" fmla="*/ 822444 w 7170584"/>
              <a:gd name="connsiteY9" fmla="*/ 1952235 h 2397161"/>
              <a:gd name="connsiteX10" fmla="*/ 96724 w 7170584"/>
              <a:gd name="connsiteY10" fmla="*/ 1494506 h 2397161"/>
              <a:gd name="connsiteX11" fmla="*/ 91522 w 7170584"/>
              <a:gd name="connsiteY11" fmla="*/ 568748 h 2397161"/>
              <a:gd name="connsiteX12" fmla="*/ 835045 w 7170584"/>
              <a:gd name="connsiteY12" fmla="*/ 97918 h 2397161"/>
              <a:gd name="connsiteX13" fmla="*/ 2363477 w 7170584"/>
              <a:gd name="connsiteY13" fmla="*/ 33636 h 2397161"/>
              <a:gd name="connsiteX0" fmla="*/ 2363477 w 7170584"/>
              <a:gd name="connsiteY0" fmla="*/ 33636 h 2397161"/>
              <a:gd name="connsiteX1" fmla="*/ 6070306 w 7170584"/>
              <a:gd name="connsiteY1" fmla="*/ 10832 h 2397161"/>
              <a:gd name="connsiteX2" fmla="*/ 7103255 w 7170584"/>
              <a:gd name="connsiteY2" fmla="*/ 442754 h 2397161"/>
              <a:gd name="connsiteX3" fmla="*/ 7030683 w 7170584"/>
              <a:gd name="connsiteY3" fmla="*/ 1560346 h 2397161"/>
              <a:gd name="connsiteX4" fmla="*/ 6219689 w 7170584"/>
              <a:gd name="connsiteY4" fmla="*/ 1939965 h 2397161"/>
              <a:gd name="connsiteX5" fmla="*/ 5911391 w 7170584"/>
              <a:gd name="connsiteY5" fmla="*/ 1957597 h 2397161"/>
              <a:gd name="connsiteX6" fmla="*/ 5865657 w 7170584"/>
              <a:gd name="connsiteY6" fmla="*/ 2397161 h 2397161"/>
              <a:gd name="connsiteX7" fmla="*/ 5218769 w 7170584"/>
              <a:gd name="connsiteY7" fmla="*/ 1944363 h 2397161"/>
              <a:gd name="connsiteX8" fmla="*/ 4891248 w 7170584"/>
              <a:gd name="connsiteY8" fmla="*/ 1944763 h 2397161"/>
              <a:gd name="connsiteX9" fmla="*/ 822444 w 7170584"/>
              <a:gd name="connsiteY9" fmla="*/ 1952235 h 2397161"/>
              <a:gd name="connsiteX10" fmla="*/ 96724 w 7170584"/>
              <a:gd name="connsiteY10" fmla="*/ 1494506 h 2397161"/>
              <a:gd name="connsiteX11" fmla="*/ 91522 w 7170584"/>
              <a:gd name="connsiteY11" fmla="*/ 568748 h 2397161"/>
              <a:gd name="connsiteX12" fmla="*/ 835045 w 7170584"/>
              <a:gd name="connsiteY12" fmla="*/ 97918 h 2397161"/>
              <a:gd name="connsiteX13" fmla="*/ 2363477 w 7170584"/>
              <a:gd name="connsiteY13" fmla="*/ 33636 h 2397161"/>
              <a:gd name="connsiteX0" fmla="*/ 2363477 w 7170584"/>
              <a:gd name="connsiteY0" fmla="*/ 33636 h 2370231"/>
              <a:gd name="connsiteX1" fmla="*/ 6070306 w 7170584"/>
              <a:gd name="connsiteY1" fmla="*/ 10832 h 2370231"/>
              <a:gd name="connsiteX2" fmla="*/ 7103255 w 7170584"/>
              <a:gd name="connsiteY2" fmla="*/ 442754 h 2370231"/>
              <a:gd name="connsiteX3" fmla="*/ 7030683 w 7170584"/>
              <a:gd name="connsiteY3" fmla="*/ 1560346 h 2370231"/>
              <a:gd name="connsiteX4" fmla="*/ 6219689 w 7170584"/>
              <a:gd name="connsiteY4" fmla="*/ 1939965 h 2370231"/>
              <a:gd name="connsiteX5" fmla="*/ 5911391 w 7170584"/>
              <a:gd name="connsiteY5" fmla="*/ 1957597 h 2370231"/>
              <a:gd name="connsiteX6" fmla="*/ 5675521 w 7170584"/>
              <a:gd name="connsiteY6" fmla="*/ 2370231 h 2370231"/>
              <a:gd name="connsiteX7" fmla="*/ 5218769 w 7170584"/>
              <a:gd name="connsiteY7" fmla="*/ 1944363 h 2370231"/>
              <a:gd name="connsiteX8" fmla="*/ 4891248 w 7170584"/>
              <a:gd name="connsiteY8" fmla="*/ 1944763 h 2370231"/>
              <a:gd name="connsiteX9" fmla="*/ 822444 w 7170584"/>
              <a:gd name="connsiteY9" fmla="*/ 1952235 h 2370231"/>
              <a:gd name="connsiteX10" fmla="*/ 96724 w 7170584"/>
              <a:gd name="connsiteY10" fmla="*/ 1494506 h 2370231"/>
              <a:gd name="connsiteX11" fmla="*/ 91522 w 7170584"/>
              <a:gd name="connsiteY11" fmla="*/ 568748 h 2370231"/>
              <a:gd name="connsiteX12" fmla="*/ 835045 w 7170584"/>
              <a:gd name="connsiteY12" fmla="*/ 97918 h 2370231"/>
              <a:gd name="connsiteX13" fmla="*/ 2363477 w 7170584"/>
              <a:gd name="connsiteY13" fmla="*/ 33636 h 2370231"/>
              <a:gd name="connsiteX0" fmla="*/ 2363477 w 7170584"/>
              <a:gd name="connsiteY0" fmla="*/ 33636 h 2370231"/>
              <a:gd name="connsiteX1" fmla="*/ 6070306 w 7170584"/>
              <a:gd name="connsiteY1" fmla="*/ 10832 h 2370231"/>
              <a:gd name="connsiteX2" fmla="*/ 7103255 w 7170584"/>
              <a:gd name="connsiteY2" fmla="*/ 442754 h 2370231"/>
              <a:gd name="connsiteX3" fmla="*/ 7030683 w 7170584"/>
              <a:gd name="connsiteY3" fmla="*/ 1560346 h 2370231"/>
              <a:gd name="connsiteX4" fmla="*/ 6219689 w 7170584"/>
              <a:gd name="connsiteY4" fmla="*/ 1939965 h 2370231"/>
              <a:gd name="connsiteX5" fmla="*/ 5911391 w 7170584"/>
              <a:gd name="connsiteY5" fmla="*/ 1957597 h 2370231"/>
              <a:gd name="connsiteX6" fmla="*/ 5675521 w 7170584"/>
              <a:gd name="connsiteY6" fmla="*/ 2370231 h 2370231"/>
              <a:gd name="connsiteX7" fmla="*/ 5218769 w 7170584"/>
              <a:gd name="connsiteY7" fmla="*/ 1944363 h 2370231"/>
              <a:gd name="connsiteX8" fmla="*/ 4891248 w 7170584"/>
              <a:gd name="connsiteY8" fmla="*/ 1944763 h 2370231"/>
              <a:gd name="connsiteX9" fmla="*/ 822444 w 7170584"/>
              <a:gd name="connsiteY9" fmla="*/ 1952235 h 2370231"/>
              <a:gd name="connsiteX10" fmla="*/ 96724 w 7170584"/>
              <a:gd name="connsiteY10" fmla="*/ 1494506 h 2370231"/>
              <a:gd name="connsiteX11" fmla="*/ 91522 w 7170584"/>
              <a:gd name="connsiteY11" fmla="*/ 568748 h 2370231"/>
              <a:gd name="connsiteX12" fmla="*/ 835045 w 7170584"/>
              <a:gd name="connsiteY12" fmla="*/ 97918 h 2370231"/>
              <a:gd name="connsiteX13" fmla="*/ 2363477 w 7170584"/>
              <a:gd name="connsiteY13" fmla="*/ 33636 h 2370231"/>
              <a:gd name="connsiteX0" fmla="*/ 2363477 w 7170584"/>
              <a:gd name="connsiteY0" fmla="*/ 33636 h 2370231"/>
              <a:gd name="connsiteX1" fmla="*/ 6070306 w 7170584"/>
              <a:gd name="connsiteY1" fmla="*/ 10832 h 2370231"/>
              <a:gd name="connsiteX2" fmla="*/ 7103255 w 7170584"/>
              <a:gd name="connsiteY2" fmla="*/ 442754 h 2370231"/>
              <a:gd name="connsiteX3" fmla="*/ 7030683 w 7170584"/>
              <a:gd name="connsiteY3" fmla="*/ 1560346 h 2370231"/>
              <a:gd name="connsiteX4" fmla="*/ 6219689 w 7170584"/>
              <a:gd name="connsiteY4" fmla="*/ 1939965 h 2370231"/>
              <a:gd name="connsiteX5" fmla="*/ 5911391 w 7170584"/>
              <a:gd name="connsiteY5" fmla="*/ 1957597 h 2370231"/>
              <a:gd name="connsiteX6" fmla="*/ 5675521 w 7170584"/>
              <a:gd name="connsiteY6" fmla="*/ 2370231 h 2370231"/>
              <a:gd name="connsiteX7" fmla="*/ 5218769 w 7170584"/>
              <a:gd name="connsiteY7" fmla="*/ 1944363 h 2370231"/>
              <a:gd name="connsiteX8" fmla="*/ 4891248 w 7170584"/>
              <a:gd name="connsiteY8" fmla="*/ 1944763 h 2370231"/>
              <a:gd name="connsiteX9" fmla="*/ 822444 w 7170584"/>
              <a:gd name="connsiteY9" fmla="*/ 1952235 h 2370231"/>
              <a:gd name="connsiteX10" fmla="*/ 96724 w 7170584"/>
              <a:gd name="connsiteY10" fmla="*/ 1494506 h 2370231"/>
              <a:gd name="connsiteX11" fmla="*/ 91522 w 7170584"/>
              <a:gd name="connsiteY11" fmla="*/ 568748 h 2370231"/>
              <a:gd name="connsiteX12" fmla="*/ 835045 w 7170584"/>
              <a:gd name="connsiteY12" fmla="*/ 97918 h 2370231"/>
              <a:gd name="connsiteX13" fmla="*/ 2363477 w 7170584"/>
              <a:gd name="connsiteY13" fmla="*/ 33636 h 2370231"/>
              <a:gd name="connsiteX0" fmla="*/ 2363477 w 7170584"/>
              <a:gd name="connsiteY0" fmla="*/ 33636 h 2302906"/>
              <a:gd name="connsiteX1" fmla="*/ 6070306 w 7170584"/>
              <a:gd name="connsiteY1" fmla="*/ 10832 h 2302906"/>
              <a:gd name="connsiteX2" fmla="*/ 7103255 w 7170584"/>
              <a:gd name="connsiteY2" fmla="*/ 442754 h 2302906"/>
              <a:gd name="connsiteX3" fmla="*/ 7030683 w 7170584"/>
              <a:gd name="connsiteY3" fmla="*/ 1560346 h 2302906"/>
              <a:gd name="connsiteX4" fmla="*/ 6219689 w 7170584"/>
              <a:gd name="connsiteY4" fmla="*/ 1939965 h 2302906"/>
              <a:gd name="connsiteX5" fmla="*/ 5911391 w 7170584"/>
              <a:gd name="connsiteY5" fmla="*/ 1957597 h 2302906"/>
              <a:gd name="connsiteX6" fmla="*/ 5675521 w 7170584"/>
              <a:gd name="connsiteY6" fmla="*/ 2302906 h 2302906"/>
              <a:gd name="connsiteX7" fmla="*/ 5218769 w 7170584"/>
              <a:gd name="connsiteY7" fmla="*/ 1944363 h 2302906"/>
              <a:gd name="connsiteX8" fmla="*/ 4891248 w 7170584"/>
              <a:gd name="connsiteY8" fmla="*/ 1944763 h 2302906"/>
              <a:gd name="connsiteX9" fmla="*/ 822444 w 7170584"/>
              <a:gd name="connsiteY9" fmla="*/ 1952235 h 2302906"/>
              <a:gd name="connsiteX10" fmla="*/ 96724 w 7170584"/>
              <a:gd name="connsiteY10" fmla="*/ 1494506 h 2302906"/>
              <a:gd name="connsiteX11" fmla="*/ 91522 w 7170584"/>
              <a:gd name="connsiteY11" fmla="*/ 568748 h 2302906"/>
              <a:gd name="connsiteX12" fmla="*/ 835045 w 7170584"/>
              <a:gd name="connsiteY12" fmla="*/ 97918 h 2302906"/>
              <a:gd name="connsiteX13" fmla="*/ 2363477 w 7170584"/>
              <a:gd name="connsiteY13" fmla="*/ 33636 h 2302906"/>
              <a:gd name="connsiteX0" fmla="*/ 2363477 w 7170584"/>
              <a:gd name="connsiteY0" fmla="*/ 33636 h 2302906"/>
              <a:gd name="connsiteX1" fmla="*/ 6070306 w 7170584"/>
              <a:gd name="connsiteY1" fmla="*/ 10832 h 2302906"/>
              <a:gd name="connsiteX2" fmla="*/ 7103255 w 7170584"/>
              <a:gd name="connsiteY2" fmla="*/ 442754 h 2302906"/>
              <a:gd name="connsiteX3" fmla="*/ 7030683 w 7170584"/>
              <a:gd name="connsiteY3" fmla="*/ 1560346 h 2302906"/>
              <a:gd name="connsiteX4" fmla="*/ 6219689 w 7170584"/>
              <a:gd name="connsiteY4" fmla="*/ 1939965 h 2302906"/>
              <a:gd name="connsiteX5" fmla="*/ 5911391 w 7170584"/>
              <a:gd name="connsiteY5" fmla="*/ 1957597 h 2302906"/>
              <a:gd name="connsiteX6" fmla="*/ 5675521 w 7170584"/>
              <a:gd name="connsiteY6" fmla="*/ 2302906 h 2302906"/>
              <a:gd name="connsiteX7" fmla="*/ 5218769 w 7170584"/>
              <a:gd name="connsiteY7" fmla="*/ 1944363 h 2302906"/>
              <a:gd name="connsiteX8" fmla="*/ 4780334 w 7170584"/>
              <a:gd name="connsiteY8" fmla="*/ 1944763 h 2302906"/>
              <a:gd name="connsiteX9" fmla="*/ 822444 w 7170584"/>
              <a:gd name="connsiteY9" fmla="*/ 1952235 h 2302906"/>
              <a:gd name="connsiteX10" fmla="*/ 96724 w 7170584"/>
              <a:gd name="connsiteY10" fmla="*/ 1494506 h 2302906"/>
              <a:gd name="connsiteX11" fmla="*/ 91522 w 7170584"/>
              <a:gd name="connsiteY11" fmla="*/ 568748 h 2302906"/>
              <a:gd name="connsiteX12" fmla="*/ 835045 w 7170584"/>
              <a:gd name="connsiteY12" fmla="*/ 97918 h 2302906"/>
              <a:gd name="connsiteX13" fmla="*/ 2363477 w 7170584"/>
              <a:gd name="connsiteY13" fmla="*/ 33636 h 2302906"/>
              <a:gd name="connsiteX0" fmla="*/ 2363477 w 7170584"/>
              <a:gd name="connsiteY0" fmla="*/ 33636 h 2302906"/>
              <a:gd name="connsiteX1" fmla="*/ 6070306 w 7170584"/>
              <a:gd name="connsiteY1" fmla="*/ 10832 h 2302906"/>
              <a:gd name="connsiteX2" fmla="*/ 7103255 w 7170584"/>
              <a:gd name="connsiteY2" fmla="*/ 442754 h 2302906"/>
              <a:gd name="connsiteX3" fmla="*/ 7030683 w 7170584"/>
              <a:gd name="connsiteY3" fmla="*/ 1560346 h 2302906"/>
              <a:gd name="connsiteX4" fmla="*/ 6219689 w 7170584"/>
              <a:gd name="connsiteY4" fmla="*/ 1939965 h 2302906"/>
              <a:gd name="connsiteX5" fmla="*/ 5911391 w 7170584"/>
              <a:gd name="connsiteY5" fmla="*/ 1957597 h 2302906"/>
              <a:gd name="connsiteX6" fmla="*/ 5675521 w 7170584"/>
              <a:gd name="connsiteY6" fmla="*/ 2302906 h 2302906"/>
              <a:gd name="connsiteX7" fmla="*/ 5107856 w 7170584"/>
              <a:gd name="connsiteY7" fmla="*/ 1944363 h 2302906"/>
              <a:gd name="connsiteX8" fmla="*/ 4780334 w 7170584"/>
              <a:gd name="connsiteY8" fmla="*/ 1944763 h 2302906"/>
              <a:gd name="connsiteX9" fmla="*/ 822444 w 7170584"/>
              <a:gd name="connsiteY9" fmla="*/ 1952235 h 2302906"/>
              <a:gd name="connsiteX10" fmla="*/ 96724 w 7170584"/>
              <a:gd name="connsiteY10" fmla="*/ 1494506 h 2302906"/>
              <a:gd name="connsiteX11" fmla="*/ 91522 w 7170584"/>
              <a:gd name="connsiteY11" fmla="*/ 568748 h 2302906"/>
              <a:gd name="connsiteX12" fmla="*/ 835045 w 7170584"/>
              <a:gd name="connsiteY12" fmla="*/ 97918 h 2302906"/>
              <a:gd name="connsiteX13" fmla="*/ 2363477 w 7170584"/>
              <a:gd name="connsiteY13" fmla="*/ 33636 h 2302906"/>
              <a:gd name="connsiteX0" fmla="*/ 2411013 w 7170584"/>
              <a:gd name="connsiteY0" fmla="*/ 13172 h 2309372"/>
              <a:gd name="connsiteX1" fmla="*/ 6070306 w 7170584"/>
              <a:gd name="connsiteY1" fmla="*/ 17298 h 2309372"/>
              <a:gd name="connsiteX2" fmla="*/ 7103255 w 7170584"/>
              <a:gd name="connsiteY2" fmla="*/ 449220 h 2309372"/>
              <a:gd name="connsiteX3" fmla="*/ 7030683 w 7170584"/>
              <a:gd name="connsiteY3" fmla="*/ 1566812 h 2309372"/>
              <a:gd name="connsiteX4" fmla="*/ 6219689 w 7170584"/>
              <a:gd name="connsiteY4" fmla="*/ 1946431 h 2309372"/>
              <a:gd name="connsiteX5" fmla="*/ 5911391 w 7170584"/>
              <a:gd name="connsiteY5" fmla="*/ 1964063 h 2309372"/>
              <a:gd name="connsiteX6" fmla="*/ 5675521 w 7170584"/>
              <a:gd name="connsiteY6" fmla="*/ 2309372 h 2309372"/>
              <a:gd name="connsiteX7" fmla="*/ 5107856 w 7170584"/>
              <a:gd name="connsiteY7" fmla="*/ 1950829 h 2309372"/>
              <a:gd name="connsiteX8" fmla="*/ 4780334 w 7170584"/>
              <a:gd name="connsiteY8" fmla="*/ 1951229 h 2309372"/>
              <a:gd name="connsiteX9" fmla="*/ 822444 w 7170584"/>
              <a:gd name="connsiteY9" fmla="*/ 1958701 h 2309372"/>
              <a:gd name="connsiteX10" fmla="*/ 96724 w 7170584"/>
              <a:gd name="connsiteY10" fmla="*/ 1500972 h 2309372"/>
              <a:gd name="connsiteX11" fmla="*/ 91522 w 7170584"/>
              <a:gd name="connsiteY11" fmla="*/ 575214 h 2309372"/>
              <a:gd name="connsiteX12" fmla="*/ 835045 w 7170584"/>
              <a:gd name="connsiteY12" fmla="*/ 104384 h 2309372"/>
              <a:gd name="connsiteX13" fmla="*/ 2411013 w 7170584"/>
              <a:gd name="connsiteY13" fmla="*/ 13172 h 2309372"/>
              <a:gd name="connsiteX0" fmla="*/ 2411013 w 7170584"/>
              <a:gd name="connsiteY0" fmla="*/ 28473 h 2324673"/>
              <a:gd name="connsiteX1" fmla="*/ 6070306 w 7170584"/>
              <a:gd name="connsiteY1" fmla="*/ 32599 h 2324673"/>
              <a:gd name="connsiteX2" fmla="*/ 7103255 w 7170584"/>
              <a:gd name="connsiteY2" fmla="*/ 464521 h 2324673"/>
              <a:gd name="connsiteX3" fmla="*/ 7030683 w 7170584"/>
              <a:gd name="connsiteY3" fmla="*/ 1582113 h 2324673"/>
              <a:gd name="connsiteX4" fmla="*/ 6219689 w 7170584"/>
              <a:gd name="connsiteY4" fmla="*/ 1961732 h 2324673"/>
              <a:gd name="connsiteX5" fmla="*/ 5911391 w 7170584"/>
              <a:gd name="connsiteY5" fmla="*/ 1979364 h 2324673"/>
              <a:gd name="connsiteX6" fmla="*/ 5675521 w 7170584"/>
              <a:gd name="connsiteY6" fmla="*/ 2324673 h 2324673"/>
              <a:gd name="connsiteX7" fmla="*/ 5107856 w 7170584"/>
              <a:gd name="connsiteY7" fmla="*/ 1966130 h 2324673"/>
              <a:gd name="connsiteX8" fmla="*/ 4780334 w 7170584"/>
              <a:gd name="connsiteY8" fmla="*/ 1966530 h 2324673"/>
              <a:gd name="connsiteX9" fmla="*/ 822444 w 7170584"/>
              <a:gd name="connsiteY9" fmla="*/ 1974002 h 2324673"/>
              <a:gd name="connsiteX10" fmla="*/ 96724 w 7170584"/>
              <a:gd name="connsiteY10" fmla="*/ 1516273 h 2324673"/>
              <a:gd name="connsiteX11" fmla="*/ 91522 w 7170584"/>
              <a:gd name="connsiteY11" fmla="*/ 590515 h 2324673"/>
              <a:gd name="connsiteX12" fmla="*/ 835045 w 7170584"/>
              <a:gd name="connsiteY12" fmla="*/ 119685 h 2324673"/>
              <a:gd name="connsiteX13" fmla="*/ 2411013 w 7170584"/>
              <a:gd name="connsiteY13" fmla="*/ 28473 h 2324673"/>
              <a:gd name="connsiteX0" fmla="*/ 2386918 w 7146489"/>
              <a:gd name="connsiteY0" fmla="*/ 28473 h 2324673"/>
              <a:gd name="connsiteX1" fmla="*/ 6046211 w 7146489"/>
              <a:gd name="connsiteY1" fmla="*/ 32599 h 2324673"/>
              <a:gd name="connsiteX2" fmla="*/ 7079160 w 7146489"/>
              <a:gd name="connsiteY2" fmla="*/ 464521 h 2324673"/>
              <a:gd name="connsiteX3" fmla="*/ 7006588 w 7146489"/>
              <a:gd name="connsiteY3" fmla="*/ 1582113 h 2324673"/>
              <a:gd name="connsiteX4" fmla="*/ 6195594 w 7146489"/>
              <a:gd name="connsiteY4" fmla="*/ 1961732 h 2324673"/>
              <a:gd name="connsiteX5" fmla="*/ 5887296 w 7146489"/>
              <a:gd name="connsiteY5" fmla="*/ 1979364 h 2324673"/>
              <a:gd name="connsiteX6" fmla="*/ 5651426 w 7146489"/>
              <a:gd name="connsiteY6" fmla="*/ 2324673 h 2324673"/>
              <a:gd name="connsiteX7" fmla="*/ 5083761 w 7146489"/>
              <a:gd name="connsiteY7" fmla="*/ 1966130 h 2324673"/>
              <a:gd name="connsiteX8" fmla="*/ 4756239 w 7146489"/>
              <a:gd name="connsiteY8" fmla="*/ 1966530 h 2324673"/>
              <a:gd name="connsiteX9" fmla="*/ 798349 w 7146489"/>
              <a:gd name="connsiteY9" fmla="*/ 1974002 h 2324673"/>
              <a:gd name="connsiteX10" fmla="*/ 72629 w 7146489"/>
              <a:gd name="connsiteY10" fmla="*/ 1516273 h 2324673"/>
              <a:gd name="connsiteX11" fmla="*/ 67427 w 7146489"/>
              <a:gd name="connsiteY11" fmla="*/ 590515 h 2324673"/>
              <a:gd name="connsiteX12" fmla="*/ 810950 w 7146489"/>
              <a:gd name="connsiteY12" fmla="*/ 119685 h 2324673"/>
              <a:gd name="connsiteX13" fmla="*/ 2386918 w 7146489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11979 w 7162874"/>
              <a:gd name="connsiteY4" fmla="*/ 1961732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11979 w 7162874"/>
              <a:gd name="connsiteY4" fmla="*/ 1961732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11979 w 7162874"/>
              <a:gd name="connsiteY4" fmla="*/ 1961732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61345 w 7162874"/>
              <a:gd name="connsiteY4" fmla="*/ 1958949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15791 w 7175362"/>
              <a:gd name="connsiteY0" fmla="*/ 28473 h 2324673"/>
              <a:gd name="connsiteX1" fmla="*/ 6075084 w 7175362"/>
              <a:gd name="connsiteY1" fmla="*/ 32599 h 2324673"/>
              <a:gd name="connsiteX2" fmla="*/ 7108033 w 7175362"/>
              <a:gd name="connsiteY2" fmla="*/ 464521 h 2324673"/>
              <a:gd name="connsiteX3" fmla="*/ 7035461 w 7175362"/>
              <a:gd name="connsiteY3" fmla="*/ 1582113 h 2324673"/>
              <a:gd name="connsiteX4" fmla="*/ 6273833 w 7175362"/>
              <a:gd name="connsiteY4" fmla="*/ 1958949 h 2324673"/>
              <a:gd name="connsiteX5" fmla="*/ 5916169 w 7175362"/>
              <a:gd name="connsiteY5" fmla="*/ 1979364 h 2324673"/>
              <a:gd name="connsiteX6" fmla="*/ 5680299 w 7175362"/>
              <a:gd name="connsiteY6" fmla="*/ 2324673 h 2324673"/>
              <a:gd name="connsiteX7" fmla="*/ 5112634 w 7175362"/>
              <a:gd name="connsiteY7" fmla="*/ 1966130 h 2324673"/>
              <a:gd name="connsiteX8" fmla="*/ 4785112 w 7175362"/>
              <a:gd name="connsiteY8" fmla="*/ 1966530 h 2324673"/>
              <a:gd name="connsiteX9" fmla="*/ 827222 w 7175362"/>
              <a:gd name="connsiteY9" fmla="*/ 1974002 h 2324673"/>
              <a:gd name="connsiteX10" fmla="*/ 49621 w 7175362"/>
              <a:gd name="connsiteY10" fmla="*/ 1465977 h 2324673"/>
              <a:gd name="connsiteX11" fmla="*/ 96300 w 7175362"/>
              <a:gd name="connsiteY11" fmla="*/ 590515 h 2324673"/>
              <a:gd name="connsiteX12" fmla="*/ 839823 w 7175362"/>
              <a:gd name="connsiteY12" fmla="*/ 119685 h 2324673"/>
              <a:gd name="connsiteX13" fmla="*/ 2415791 w 7175362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41119 w 7189259"/>
              <a:gd name="connsiteY9" fmla="*/ 1974002 h 2324673"/>
              <a:gd name="connsiteX10" fmla="*/ 43327 w 7189259"/>
              <a:gd name="connsiteY10" fmla="*/ 1411325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11325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11325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37790 w 7197361"/>
              <a:gd name="connsiteY0" fmla="*/ 28473 h 2324673"/>
              <a:gd name="connsiteX1" fmla="*/ 6097083 w 7197361"/>
              <a:gd name="connsiteY1" fmla="*/ 32599 h 2324673"/>
              <a:gd name="connsiteX2" fmla="*/ 7130032 w 7197361"/>
              <a:gd name="connsiteY2" fmla="*/ 464521 h 2324673"/>
              <a:gd name="connsiteX3" fmla="*/ 7057460 w 7197361"/>
              <a:gd name="connsiteY3" fmla="*/ 1582113 h 2324673"/>
              <a:gd name="connsiteX4" fmla="*/ 6295832 w 7197361"/>
              <a:gd name="connsiteY4" fmla="*/ 1958949 h 2324673"/>
              <a:gd name="connsiteX5" fmla="*/ 5938168 w 7197361"/>
              <a:gd name="connsiteY5" fmla="*/ 1979364 h 2324673"/>
              <a:gd name="connsiteX6" fmla="*/ 5702298 w 7197361"/>
              <a:gd name="connsiteY6" fmla="*/ 2324673 h 2324673"/>
              <a:gd name="connsiteX7" fmla="*/ 5167717 w 7197361"/>
              <a:gd name="connsiteY7" fmla="*/ 1991006 h 2324673"/>
              <a:gd name="connsiteX8" fmla="*/ 4796084 w 7197361"/>
              <a:gd name="connsiteY8" fmla="*/ 1971505 h 2324673"/>
              <a:gd name="connsiteX9" fmla="*/ 829030 w 7197361"/>
              <a:gd name="connsiteY9" fmla="*/ 1937567 h 2324673"/>
              <a:gd name="connsiteX10" fmla="*/ 40400 w 7197361"/>
              <a:gd name="connsiteY10" fmla="*/ 1382316 h 2324673"/>
              <a:gd name="connsiteX11" fmla="*/ 118299 w 7197361"/>
              <a:gd name="connsiteY11" fmla="*/ 590515 h 2324673"/>
              <a:gd name="connsiteX12" fmla="*/ 861822 w 7197361"/>
              <a:gd name="connsiteY12" fmla="*/ 119685 h 2324673"/>
              <a:gd name="connsiteX13" fmla="*/ 2437790 w 7197361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29032 w 7197363"/>
              <a:gd name="connsiteY9" fmla="*/ 193756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29032 w 7197363"/>
              <a:gd name="connsiteY9" fmla="*/ 193756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29032 w 7197363"/>
              <a:gd name="connsiteY9" fmla="*/ 193756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40061 w 7197363"/>
              <a:gd name="connsiteY9" fmla="*/ 192761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220557"/>
              <a:gd name="connsiteY0" fmla="*/ 28473 h 2324673"/>
              <a:gd name="connsiteX1" fmla="*/ 6097085 w 7220557"/>
              <a:gd name="connsiteY1" fmla="*/ 32599 h 2324673"/>
              <a:gd name="connsiteX2" fmla="*/ 7130034 w 7220557"/>
              <a:gd name="connsiteY2" fmla="*/ 464521 h 2324673"/>
              <a:gd name="connsiteX3" fmla="*/ 7101574 w 7220557"/>
              <a:gd name="connsiteY3" fmla="*/ 1567187 h 2324673"/>
              <a:gd name="connsiteX4" fmla="*/ 6295834 w 7220557"/>
              <a:gd name="connsiteY4" fmla="*/ 1958949 h 2324673"/>
              <a:gd name="connsiteX5" fmla="*/ 5938170 w 7220557"/>
              <a:gd name="connsiteY5" fmla="*/ 1979364 h 2324673"/>
              <a:gd name="connsiteX6" fmla="*/ 5702300 w 7220557"/>
              <a:gd name="connsiteY6" fmla="*/ 2324673 h 2324673"/>
              <a:gd name="connsiteX7" fmla="*/ 5167719 w 7220557"/>
              <a:gd name="connsiteY7" fmla="*/ 1991006 h 2324673"/>
              <a:gd name="connsiteX8" fmla="*/ 4796086 w 7220557"/>
              <a:gd name="connsiteY8" fmla="*/ 1971505 h 2324673"/>
              <a:gd name="connsiteX9" fmla="*/ 840061 w 7220557"/>
              <a:gd name="connsiteY9" fmla="*/ 1927617 h 2324673"/>
              <a:gd name="connsiteX10" fmla="*/ 40402 w 7220557"/>
              <a:gd name="connsiteY10" fmla="*/ 1382316 h 2324673"/>
              <a:gd name="connsiteX11" fmla="*/ 118301 w 7220557"/>
              <a:gd name="connsiteY11" fmla="*/ 590515 h 2324673"/>
              <a:gd name="connsiteX12" fmla="*/ 861824 w 7220557"/>
              <a:gd name="connsiteY12" fmla="*/ 119685 h 2324673"/>
              <a:gd name="connsiteX13" fmla="*/ 2437792 w 7220557"/>
              <a:gd name="connsiteY13" fmla="*/ 28473 h 2324673"/>
              <a:gd name="connsiteX0" fmla="*/ 2437792 w 7220557"/>
              <a:gd name="connsiteY0" fmla="*/ 28473 h 2314723"/>
              <a:gd name="connsiteX1" fmla="*/ 6097085 w 7220557"/>
              <a:gd name="connsiteY1" fmla="*/ 32599 h 2314723"/>
              <a:gd name="connsiteX2" fmla="*/ 7130034 w 7220557"/>
              <a:gd name="connsiteY2" fmla="*/ 464521 h 2314723"/>
              <a:gd name="connsiteX3" fmla="*/ 7101574 w 7220557"/>
              <a:gd name="connsiteY3" fmla="*/ 1567187 h 2314723"/>
              <a:gd name="connsiteX4" fmla="*/ 6295834 w 7220557"/>
              <a:gd name="connsiteY4" fmla="*/ 1958949 h 2314723"/>
              <a:gd name="connsiteX5" fmla="*/ 5938170 w 7220557"/>
              <a:gd name="connsiteY5" fmla="*/ 1979364 h 2314723"/>
              <a:gd name="connsiteX6" fmla="*/ 5669215 w 7220557"/>
              <a:gd name="connsiteY6" fmla="*/ 2314723 h 2314723"/>
              <a:gd name="connsiteX7" fmla="*/ 5167719 w 7220557"/>
              <a:gd name="connsiteY7" fmla="*/ 1991006 h 2314723"/>
              <a:gd name="connsiteX8" fmla="*/ 4796086 w 7220557"/>
              <a:gd name="connsiteY8" fmla="*/ 1971505 h 2314723"/>
              <a:gd name="connsiteX9" fmla="*/ 840061 w 7220557"/>
              <a:gd name="connsiteY9" fmla="*/ 1927617 h 2314723"/>
              <a:gd name="connsiteX10" fmla="*/ 40402 w 7220557"/>
              <a:gd name="connsiteY10" fmla="*/ 1382316 h 2314723"/>
              <a:gd name="connsiteX11" fmla="*/ 118301 w 7220557"/>
              <a:gd name="connsiteY11" fmla="*/ 590515 h 2314723"/>
              <a:gd name="connsiteX12" fmla="*/ 861824 w 7220557"/>
              <a:gd name="connsiteY12" fmla="*/ 119685 h 2314723"/>
              <a:gd name="connsiteX13" fmla="*/ 2437792 w 7220557"/>
              <a:gd name="connsiteY13" fmla="*/ 28473 h 2314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20557" h="2314723">
                <a:moveTo>
                  <a:pt x="2437792" y="28473"/>
                </a:moveTo>
                <a:cubicBezTo>
                  <a:pt x="3720936" y="-19524"/>
                  <a:pt x="4770035" y="1011"/>
                  <a:pt x="6097085" y="32599"/>
                </a:cubicBezTo>
                <a:cubicBezTo>
                  <a:pt x="6241375" y="32599"/>
                  <a:pt x="6941349" y="44458"/>
                  <a:pt x="7130034" y="464521"/>
                </a:cubicBezTo>
                <a:cubicBezTo>
                  <a:pt x="7207443" y="822538"/>
                  <a:pt x="7299936" y="1107572"/>
                  <a:pt x="7101574" y="1567187"/>
                </a:cubicBezTo>
                <a:cubicBezTo>
                  <a:pt x="7012674" y="1820442"/>
                  <a:pt x="6826441" y="1941454"/>
                  <a:pt x="6295834" y="1958949"/>
                </a:cubicBezTo>
                <a:cubicBezTo>
                  <a:pt x="6201573" y="1967661"/>
                  <a:pt x="6028835" y="1978328"/>
                  <a:pt x="5938170" y="1979364"/>
                </a:cubicBezTo>
                <a:cubicBezTo>
                  <a:pt x="5846464" y="2148329"/>
                  <a:pt x="5703170" y="2299450"/>
                  <a:pt x="5669215" y="2314723"/>
                </a:cubicBezTo>
                <a:cubicBezTo>
                  <a:pt x="5397092" y="2101809"/>
                  <a:pt x="5307818" y="2068828"/>
                  <a:pt x="5167719" y="1991006"/>
                </a:cubicBezTo>
                <a:lnTo>
                  <a:pt x="4796086" y="1971505"/>
                </a:lnTo>
                <a:cubicBezTo>
                  <a:pt x="3970001" y="2004968"/>
                  <a:pt x="1743341" y="1983706"/>
                  <a:pt x="840061" y="1927617"/>
                </a:cubicBezTo>
                <a:cubicBezTo>
                  <a:pt x="393004" y="1877867"/>
                  <a:pt x="110456" y="1617395"/>
                  <a:pt x="40402" y="1382316"/>
                </a:cubicBezTo>
                <a:cubicBezTo>
                  <a:pt x="-46199" y="1071836"/>
                  <a:pt x="18879" y="1018771"/>
                  <a:pt x="118301" y="590515"/>
                </a:cubicBezTo>
                <a:cubicBezTo>
                  <a:pt x="161844" y="286569"/>
                  <a:pt x="632474" y="128192"/>
                  <a:pt x="861824" y="119685"/>
                </a:cubicBezTo>
                <a:cubicBezTo>
                  <a:pt x="1206200" y="97914"/>
                  <a:pt x="1792517" y="47314"/>
                  <a:pt x="2437792" y="28473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3A4DF9-2761-A6F9-9DA3-69576971B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999" y="3828662"/>
            <a:ext cx="4236148" cy="16588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000" dirty="0"/>
              <a:t>Egypt – Pyramids of Giza</a:t>
            </a:r>
            <a:endParaRPr lang="en-US" sz="13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CEFF6F4-C041-4E7F-9C99-93B222CB8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71682" y="3391906"/>
            <a:ext cx="4808784" cy="2769498"/>
          </a:xfrm>
          <a:custGeom>
            <a:avLst/>
            <a:gdLst>
              <a:gd name="connsiteX0" fmla="*/ 4456852 w 7096563"/>
              <a:gd name="connsiteY0" fmla="*/ 382 h 2526654"/>
              <a:gd name="connsiteX1" fmla="*/ 5996285 w 7096563"/>
              <a:gd name="connsiteY1" fmla="*/ 12882 h 2526654"/>
              <a:gd name="connsiteX2" fmla="*/ 7029234 w 7096563"/>
              <a:gd name="connsiteY2" fmla="*/ 444804 h 2526654"/>
              <a:gd name="connsiteX3" fmla="*/ 6956662 w 7096563"/>
              <a:gd name="connsiteY3" fmla="*/ 1562396 h 2526654"/>
              <a:gd name="connsiteX4" fmla="*/ 6145668 w 7096563"/>
              <a:gd name="connsiteY4" fmla="*/ 1942015 h 2526654"/>
              <a:gd name="connsiteX5" fmla="*/ 5837370 w 7096563"/>
              <a:gd name="connsiteY5" fmla="*/ 1959647 h 2526654"/>
              <a:gd name="connsiteX6" fmla="*/ 5815841 w 7096563"/>
              <a:gd name="connsiteY6" fmla="*/ 2526654 h 2526654"/>
              <a:gd name="connsiteX7" fmla="*/ 5303195 w 7096563"/>
              <a:gd name="connsiteY7" fmla="*/ 1946413 h 2526654"/>
              <a:gd name="connsiteX8" fmla="*/ 5039055 w 7096563"/>
              <a:gd name="connsiteY8" fmla="*/ 1933347 h 2526654"/>
              <a:gd name="connsiteX9" fmla="*/ 875181 w 7096563"/>
              <a:gd name="connsiteY9" fmla="*/ 1954285 h 2526654"/>
              <a:gd name="connsiteX10" fmla="*/ 149462 w 7096563"/>
              <a:gd name="connsiteY10" fmla="*/ 1489824 h 2526654"/>
              <a:gd name="connsiteX11" fmla="*/ 33346 w 7096563"/>
              <a:gd name="connsiteY11" fmla="*/ 604461 h 2526654"/>
              <a:gd name="connsiteX12" fmla="*/ 761024 w 7096563"/>
              <a:gd name="connsiteY12" fmla="*/ 99968 h 2526654"/>
              <a:gd name="connsiteX13" fmla="*/ 2289456 w 7096563"/>
              <a:gd name="connsiteY13" fmla="*/ 35686 h 2526654"/>
              <a:gd name="connsiteX14" fmla="*/ 2355877 w 7096563"/>
              <a:gd name="connsiteY14" fmla="*/ 33952 h 2526654"/>
              <a:gd name="connsiteX15" fmla="*/ 2355877 w 7096563"/>
              <a:gd name="connsiteY15" fmla="*/ 18770 h 2526654"/>
              <a:gd name="connsiteX16" fmla="*/ 2878392 w 7096563"/>
              <a:gd name="connsiteY16" fmla="*/ 18770 h 2526654"/>
              <a:gd name="connsiteX17" fmla="*/ 2878392 w 7096563"/>
              <a:gd name="connsiteY17" fmla="*/ 20840 h 2526654"/>
              <a:gd name="connsiteX18" fmla="*/ 3326250 w 7096563"/>
              <a:gd name="connsiteY18" fmla="*/ 11889 h 2526654"/>
              <a:gd name="connsiteX19" fmla="*/ 4456852 w 7096563"/>
              <a:gd name="connsiteY19" fmla="*/ 382 h 2526654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2355877 w 7096563"/>
              <a:gd name="connsiteY14" fmla="*/ 33570 h 2526272"/>
              <a:gd name="connsiteX15" fmla="*/ 2878392 w 7096563"/>
              <a:gd name="connsiteY15" fmla="*/ 18388 h 2526272"/>
              <a:gd name="connsiteX16" fmla="*/ 2878392 w 7096563"/>
              <a:gd name="connsiteY16" fmla="*/ 20458 h 2526272"/>
              <a:gd name="connsiteX17" fmla="*/ 3326250 w 7096563"/>
              <a:gd name="connsiteY17" fmla="*/ 11507 h 2526272"/>
              <a:gd name="connsiteX18" fmla="*/ 4456852 w 7096563"/>
              <a:gd name="connsiteY18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2355877 w 7096563"/>
              <a:gd name="connsiteY14" fmla="*/ 33570 h 2526272"/>
              <a:gd name="connsiteX15" fmla="*/ 2878392 w 7096563"/>
              <a:gd name="connsiteY15" fmla="*/ 18388 h 2526272"/>
              <a:gd name="connsiteX16" fmla="*/ 3326250 w 7096563"/>
              <a:gd name="connsiteY16" fmla="*/ 11507 h 2526272"/>
              <a:gd name="connsiteX17" fmla="*/ 4456852 w 7096563"/>
              <a:gd name="connsiteY17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2878392 w 7096563"/>
              <a:gd name="connsiteY14" fmla="*/ 18388 h 2526272"/>
              <a:gd name="connsiteX15" fmla="*/ 3326250 w 7096563"/>
              <a:gd name="connsiteY15" fmla="*/ 11507 h 2526272"/>
              <a:gd name="connsiteX16" fmla="*/ 4456852 w 7096563"/>
              <a:gd name="connsiteY16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3326250 w 7096563"/>
              <a:gd name="connsiteY14" fmla="*/ 11507 h 2526272"/>
              <a:gd name="connsiteX15" fmla="*/ 4456852 w 7096563"/>
              <a:gd name="connsiteY15" fmla="*/ 0 h 2526272"/>
              <a:gd name="connsiteX0" fmla="*/ 4456852 w 7096563"/>
              <a:gd name="connsiteY0" fmla="*/ 0 h 2526272"/>
              <a:gd name="connsiteX1" fmla="*/ 5996285 w 7096563"/>
              <a:gd name="connsiteY1" fmla="*/ 12500 h 2526272"/>
              <a:gd name="connsiteX2" fmla="*/ 7029234 w 7096563"/>
              <a:gd name="connsiteY2" fmla="*/ 444422 h 2526272"/>
              <a:gd name="connsiteX3" fmla="*/ 6956662 w 7096563"/>
              <a:gd name="connsiteY3" fmla="*/ 1562014 h 2526272"/>
              <a:gd name="connsiteX4" fmla="*/ 6145668 w 7096563"/>
              <a:gd name="connsiteY4" fmla="*/ 1941633 h 2526272"/>
              <a:gd name="connsiteX5" fmla="*/ 5837370 w 7096563"/>
              <a:gd name="connsiteY5" fmla="*/ 1959265 h 2526272"/>
              <a:gd name="connsiteX6" fmla="*/ 5815841 w 7096563"/>
              <a:gd name="connsiteY6" fmla="*/ 2526272 h 2526272"/>
              <a:gd name="connsiteX7" fmla="*/ 5303195 w 7096563"/>
              <a:gd name="connsiteY7" fmla="*/ 1946031 h 2526272"/>
              <a:gd name="connsiteX8" fmla="*/ 5039055 w 7096563"/>
              <a:gd name="connsiteY8" fmla="*/ 1932965 h 2526272"/>
              <a:gd name="connsiteX9" fmla="*/ 875181 w 7096563"/>
              <a:gd name="connsiteY9" fmla="*/ 1953903 h 2526272"/>
              <a:gd name="connsiteX10" fmla="*/ 149462 w 7096563"/>
              <a:gd name="connsiteY10" fmla="*/ 1489442 h 2526272"/>
              <a:gd name="connsiteX11" fmla="*/ 33346 w 7096563"/>
              <a:gd name="connsiteY11" fmla="*/ 604079 h 2526272"/>
              <a:gd name="connsiteX12" fmla="*/ 761024 w 7096563"/>
              <a:gd name="connsiteY12" fmla="*/ 99586 h 2526272"/>
              <a:gd name="connsiteX13" fmla="*/ 2289456 w 7096563"/>
              <a:gd name="connsiteY13" fmla="*/ 35304 h 2526272"/>
              <a:gd name="connsiteX14" fmla="*/ 4456852 w 7096563"/>
              <a:gd name="connsiteY14" fmla="*/ 0 h 2526272"/>
              <a:gd name="connsiteX0" fmla="*/ 2289456 w 7096563"/>
              <a:gd name="connsiteY0" fmla="*/ 22804 h 2513772"/>
              <a:gd name="connsiteX1" fmla="*/ 5996285 w 7096563"/>
              <a:gd name="connsiteY1" fmla="*/ 0 h 2513772"/>
              <a:gd name="connsiteX2" fmla="*/ 7029234 w 7096563"/>
              <a:gd name="connsiteY2" fmla="*/ 431922 h 2513772"/>
              <a:gd name="connsiteX3" fmla="*/ 6956662 w 7096563"/>
              <a:gd name="connsiteY3" fmla="*/ 1549514 h 2513772"/>
              <a:gd name="connsiteX4" fmla="*/ 6145668 w 7096563"/>
              <a:gd name="connsiteY4" fmla="*/ 1929133 h 2513772"/>
              <a:gd name="connsiteX5" fmla="*/ 5837370 w 7096563"/>
              <a:gd name="connsiteY5" fmla="*/ 1946765 h 2513772"/>
              <a:gd name="connsiteX6" fmla="*/ 5815841 w 7096563"/>
              <a:gd name="connsiteY6" fmla="*/ 2513772 h 2513772"/>
              <a:gd name="connsiteX7" fmla="*/ 5303195 w 7096563"/>
              <a:gd name="connsiteY7" fmla="*/ 1933531 h 2513772"/>
              <a:gd name="connsiteX8" fmla="*/ 5039055 w 7096563"/>
              <a:gd name="connsiteY8" fmla="*/ 1920465 h 2513772"/>
              <a:gd name="connsiteX9" fmla="*/ 875181 w 7096563"/>
              <a:gd name="connsiteY9" fmla="*/ 1941403 h 2513772"/>
              <a:gd name="connsiteX10" fmla="*/ 149462 w 7096563"/>
              <a:gd name="connsiteY10" fmla="*/ 1476942 h 2513772"/>
              <a:gd name="connsiteX11" fmla="*/ 33346 w 7096563"/>
              <a:gd name="connsiteY11" fmla="*/ 591579 h 2513772"/>
              <a:gd name="connsiteX12" fmla="*/ 761024 w 7096563"/>
              <a:gd name="connsiteY12" fmla="*/ 87086 h 2513772"/>
              <a:gd name="connsiteX13" fmla="*/ 2289456 w 7096563"/>
              <a:gd name="connsiteY13" fmla="*/ 22804 h 2513772"/>
              <a:gd name="connsiteX0" fmla="*/ 2289456 w 7096563"/>
              <a:gd name="connsiteY0" fmla="*/ 33636 h 2524604"/>
              <a:gd name="connsiteX1" fmla="*/ 5996285 w 7096563"/>
              <a:gd name="connsiteY1" fmla="*/ 10832 h 2524604"/>
              <a:gd name="connsiteX2" fmla="*/ 7029234 w 7096563"/>
              <a:gd name="connsiteY2" fmla="*/ 442754 h 2524604"/>
              <a:gd name="connsiteX3" fmla="*/ 6956662 w 7096563"/>
              <a:gd name="connsiteY3" fmla="*/ 1560346 h 2524604"/>
              <a:gd name="connsiteX4" fmla="*/ 6145668 w 7096563"/>
              <a:gd name="connsiteY4" fmla="*/ 1939965 h 2524604"/>
              <a:gd name="connsiteX5" fmla="*/ 5837370 w 7096563"/>
              <a:gd name="connsiteY5" fmla="*/ 1957597 h 2524604"/>
              <a:gd name="connsiteX6" fmla="*/ 5815841 w 7096563"/>
              <a:gd name="connsiteY6" fmla="*/ 2524604 h 2524604"/>
              <a:gd name="connsiteX7" fmla="*/ 5303195 w 7096563"/>
              <a:gd name="connsiteY7" fmla="*/ 1944363 h 2524604"/>
              <a:gd name="connsiteX8" fmla="*/ 5039055 w 7096563"/>
              <a:gd name="connsiteY8" fmla="*/ 1931297 h 2524604"/>
              <a:gd name="connsiteX9" fmla="*/ 875181 w 7096563"/>
              <a:gd name="connsiteY9" fmla="*/ 1952235 h 2524604"/>
              <a:gd name="connsiteX10" fmla="*/ 149462 w 7096563"/>
              <a:gd name="connsiteY10" fmla="*/ 1487774 h 2524604"/>
              <a:gd name="connsiteX11" fmla="*/ 33346 w 7096563"/>
              <a:gd name="connsiteY11" fmla="*/ 602411 h 2524604"/>
              <a:gd name="connsiteX12" fmla="*/ 761024 w 7096563"/>
              <a:gd name="connsiteY12" fmla="*/ 97918 h 2524604"/>
              <a:gd name="connsiteX13" fmla="*/ 2289456 w 7096563"/>
              <a:gd name="connsiteY13" fmla="*/ 33636 h 2524604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446227"/>
              <a:gd name="connsiteX1" fmla="*/ 5996285 w 7096563"/>
              <a:gd name="connsiteY1" fmla="*/ 10832 h 2446227"/>
              <a:gd name="connsiteX2" fmla="*/ 7029234 w 7096563"/>
              <a:gd name="connsiteY2" fmla="*/ 442754 h 2446227"/>
              <a:gd name="connsiteX3" fmla="*/ 6956662 w 7096563"/>
              <a:gd name="connsiteY3" fmla="*/ 1560346 h 2446227"/>
              <a:gd name="connsiteX4" fmla="*/ 6145668 w 7096563"/>
              <a:gd name="connsiteY4" fmla="*/ 1939965 h 2446227"/>
              <a:gd name="connsiteX5" fmla="*/ 5837370 w 7096563"/>
              <a:gd name="connsiteY5" fmla="*/ 1957597 h 2446227"/>
              <a:gd name="connsiteX6" fmla="*/ 5801458 w 7096563"/>
              <a:gd name="connsiteY6" fmla="*/ 2446227 h 2446227"/>
              <a:gd name="connsiteX7" fmla="*/ 5303195 w 7096563"/>
              <a:gd name="connsiteY7" fmla="*/ 1944363 h 2446227"/>
              <a:gd name="connsiteX8" fmla="*/ 5039055 w 7096563"/>
              <a:gd name="connsiteY8" fmla="*/ 1931297 h 2446227"/>
              <a:gd name="connsiteX9" fmla="*/ 875181 w 7096563"/>
              <a:gd name="connsiteY9" fmla="*/ 1952235 h 2446227"/>
              <a:gd name="connsiteX10" fmla="*/ 149462 w 7096563"/>
              <a:gd name="connsiteY10" fmla="*/ 1487774 h 2446227"/>
              <a:gd name="connsiteX11" fmla="*/ 33346 w 7096563"/>
              <a:gd name="connsiteY11" fmla="*/ 602411 h 2446227"/>
              <a:gd name="connsiteX12" fmla="*/ 761024 w 7096563"/>
              <a:gd name="connsiteY12" fmla="*/ 97918 h 2446227"/>
              <a:gd name="connsiteX13" fmla="*/ 2289456 w 7096563"/>
              <a:gd name="connsiteY13" fmla="*/ 33636 h 2446227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875181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289456 w 7096563"/>
              <a:gd name="connsiteY0" fmla="*/ 33636 h 2397161"/>
              <a:gd name="connsiteX1" fmla="*/ 5996285 w 7096563"/>
              <a:gd name="connsiteY1" fmla="*/ 10832 h 2397161"/>
              <a:gd name="connsiteX2" fmla="*/ 7029234 w 7096563"/>
              <a:gd name="connsiteY2" fmla="*/ 442754 h 2397161"/>
              <a:gd name="connsiteX3" fmla="*/ 6956662 w 7096563"/>
              <a:gd name="connsiteY3" fmla="*/ 1560346 h 2397161"/>
              <a:gd name="connsiteX4" fmla="*/ 6145668 w 7096563"/>
              <a:gd name="connsiteY4" fmla="*/ 1939965 h 2397161"/>
              <a:gd name="connsiteX5" fmla="*/ 5837370 w 7096563"/>
              <a:gd name="connsiteY5" fmla="*/ 1957597 h 2397161"/>
              <a:gd name="connsiteX6" fmla="*/ 5791636 w 7096563"/>
              <a:gd name="connsiteY6" fmla="*/ 2397161 h 2397161"/>
              <a:gd name="connsiteX7" fmla="*/ 5303195 w 7096563"/>
              <a:gd name="connsiteY7" fmla="*/ 1944363 h 2397161"/>
              <a:gd name="connsiteX8" fmla="*/ 5039055 w 7096563"/>
              <a:gd name="connsiteY8" fmla="*/ 1931297 h 2397161"/>
              <a:gd name="connsiteX9" fmla="*/ 748423 w 7096563"/>
              <a:gd name="connsiteY9" fmla="*/ 1952235 h 2397161"/>
              <a:gd name="connsiteX10" fmla="*/ 149462 w 7096563"/>
              <a:gd name="connsiteY10" fmla="*/ 1487774 h 2397161"/>
              <a:gd name="connsiteX11" fmla="*/ 33346 w 7096563"/>
              <a:gd name="connsiteY11" fmla="*/ 602411 h 2397161"/>
              <a:gd name="connsiteX12" fmla="*/ 761024 w 7096563"/>
              <a:gd name="connsiteY12" fmla="*/ 97918 h 2397161"/>
              <a:gd name="connsiteX13" fmla="*/ 2289456 w 7096563"/>
              <a:gd name="connsiteY13" fmla="*/ 33636 h 2397161"/>
              <a:gd name="connsiteX0" fmla="*/ 2347315 w 7154422"/>
              <a:gd name="connsiteY0" fmla="*/ 33636 h 2397161"/>
              <a:gd name="connsiteX1" fmla="*/ 6054144 w 7154422"/>
              <a:gd name="connsiteY1" fmla="*/ 10832 h 2397161"/>
              <a:gd name="connsiteX2" fmla="*/ 7087093 w 7154422"/>
              <a:gd name="connsiteY2" fmla="*/ 442754 h 2397161"/>
              <a:gd name="connsiteX3" fmla="*/ 7014521 w 7154422"/>
              <a:gd name="connsiteY3" fmla="*/ 1560346 h 2397161"/>
              <a:gd name="connsiteX4" fmla="*/ 6203527 w 7154422"/>
              <a:gd name="connsiteY4" fmla="*/ 1939965 h 2397161"/>
              <a:gd name="connsiteX5" fmla="*/ 5895229 w 7154422"/>
              <a:gd name="connsiteY5" fmla="*/ 1957597 h 2397161"/>
              <a:gd name="connsiteX6" fmla="*/ 5849495 w 7154422"/>
              <a:gd name="connsiteY6" fmla="*/ 2397161 h 2397161"/>
              <a:gd name="connsiteX7" fmla="*/ 5361054 w 7154422"/>
              <a:gd name="connsiteY7" fmla="*/ 1944363 h 2397161"/>
              <a:gd name="connsiteX8" fmla="*/ 5096914 w 7154422"/>
              <a:gd name="connsiteY8" fmla="*/ 1931297 h 2397161"/>
              <a:gd name="connsiteX9" fmla="*/ 806282 w 7154422"/>
              <a:gd name="connsiteY9" fmla="*/ 1952235 h 2397161"/>
              <a:gd name="connsiteX10" fmla="*/ 80562 w 7154422"/>
              <a:gd name="connsiteY10" fmla="*/ 1494506 h 2397161"/>
              <a:gd name="connsiteX11" fmla="*/ 91205 w 7154422"/>
              <a:gd name="connsiteY11" fmla="*/ 602411 h 2397161"/>
              <a:gd name="connsiteX12" fmla="*/ 818883 w 7154422"/>
              <a:gd name="connsiteY12" fmla="*/ 97918 h 2397161"/>
              <a:gd name="connsiteX13" fmla="*/ 2347315 w 7154422"/>
              <a:gd name="connsiteY13" fmla="*/ 33636 h 2397161"/>
              <a:gd name="connsiteX0" fmla="*/ 2353100 w 7160207"/>
              <a:gd name="connsiteY0" fmla="*/ 33636 h 2397161"/>
              <a:gd name="connsiteX1" fmla="*/ 6059929 w 7160207"/>
              <a:gd name="connsiteY1" fmla="*/ 10832 h 2397161"/>
              <a:gd name="connsiteX2" fmla="*/ 7092878 w 7160207"/>
              <a:gd name="connsiteY2" fmla="*/ 442754 h 2397161"/>
              <a:gd name="connsiteX3" fmla="*/ 7020306 w 7160207"/>
              <a:gd name="connsiteY3" fmla="*/ 1560346 h 2397161"/>
              <a:gd name="connsiteX4" fmla="*/ 6209312 w 7160207"/>
              <a:gd name="connsiteY4" fmla="*/ 1939965 h 2397161"/>
              <a:gd name="connsiteX5" fmla="*/ 5901014 w 7160207"/>
              <a:gd name="connsiteY5" fmla="*/ 1957597 h 2397161"/>
              <a:gd name="connsiteX6" fmla="*/ 5855280 w 7160207"/>
              <a:gd name="connsiteY6" fmla="*/ 2397161 h 2397161"/>
              <a:gd name="connsiteX7" fmla="*/ 5366839 w 7160207"/>
              <a:gd name="connsiteY7" fmla="*/ 1944363 h 2397161"/>
              <a:gd name="connsiteX8" fmla="*/ 5102699 w 7160207"/>
              <a:gd name="connsiteY8" fmla="*/ 1931297 h 2397161"/>
              <a:gd name="connsiteX9" fmla="*/ 812067 w 7160207"/>
              <a:gd name="connsiteY9" fmla="*/ 1952235 h 2397161"/>
              <a:gd name="connsiteX10" fmla="*/ 86347 w 7160207"/>
              <a:gd name="connsiteY10" fmla="*/ 1494506 h 2397161"/>
              <a:gd name="connsiteX11" fmla="*/ 81145 w 7160207"/>
              <a:gd name="connsiteY11" fmla="*/ 568748 h 2397161"/>
              <a:gd name="connsiteX12" fmla="*/ 824668 w 7160207"/>
              <a:gd name="connsiteY12" fmla="*/ 97918 h 2397161"/>
              <a:gd name="connsiteX13" fmla="*/ 2353100 w 7160207"/>
              <a:gd name="connsiteY13" fmla="*/ 33636 h 2397161"/>
              <a:gd name="connsiteX0" fmla="*/ 2363477 w 7170584"/>
              <a:gd name="connsiteY0" fmla="*/ 33636 h 2397161"/>
              <a:gd name="connsiteX1" fmla="*/ 6070306 w 7170584"/>
              <a:gd name="connsiteY1" fmla="*/ 10832 h 2397161"/>
              <a:gd name="connsiteX2" fmla="*/ 7103255 w 7170584"/>
              <a:gd name="connsiteY2" fmla="*/ 442754 h 2397161"/>
              <a:gd name="connsiteX3" fmla="*/ 7030683 w 7170584"/>
              <a:gd name="connsiteY3" fmla="*/ 1560346 h 2397161"/>
              <a:gd name="connsiteX4" fmla="*/ 6219689 w 7170584"/>
              <a:gd name="connsiteY4" fmla="*/ 1939965 h 2397161"/>
              <a:gd name="connsiteX5" fmla="*/ 5911391 w 7170584"/>
              <a:gd name="connsiteY5" fmla="*/ 1957597 h 2397161"/>
              <a:gd name="connsiteX6" fmla="*/ 5865657 w 7170584"/>
              <a:gd name="connsiteY6" fmla="*/ 2397161 h 2397161"/>
              <a:gd name="connsiteX7" fmla="*/ 5377216 w 7170584"/>
              <a:gd name="connsiteY7" fmla="*/ 1944363 h 2397161"/>
              <a:gd name="connsiteX8" fmla="*/ 5113076 w 7170584"/>
              <a:gd name="connsiteY8" fmla="*/ 1931297 h 2397161"/>
              <a:gd name="connsiteX9" fmla="*/ 822444 w 7170584"/>
              <a:gd name="connsiteY9" fmla="*/ 1952235 h 2397161"/>
              <a:gd name="connsiteX10" fmla="*/ 96724 w 7170584"/>
              <a:gd name="connsiteY10" fmla="*/ 1494506 h 2397161"/>
              <a:gd name="connsiteX11" fmla="*/ 91522 w 7170584"/>
              <a:gd name="connsiteY11" fmla="*/ 568748 h 2397161"/>
              <a:gd name="connsiteX12" fmla="*/ 835045 w 7170584"/>
              <a:gd name="connsiteY12" fmla="*/ 97918 h 2397161"/>
              <a:gd name="connsiteX13" fmla="*/ 2363477 w 7170584"/>
              <a:gd name="connsiteY13" fmla="*/ 33636 h 2397161"/>
              <a:gd name="connsiteX0" fmla="*/ 2363477 w 7170584"/>
              <a:gd name="connsiteY0" fmla="*/ 33636 h 2397161"/>
              <a:gd name="connsiteX1" fmla="*/ 6070306 w 7170584"/>
              <a:gd name="connsiteY1" fmla="*/ 10832 h 2397161"/>
              <a:gd name="connsiteX2" fmla="*/ 7103255 w 7170584"/>
              <a:gd name="connsiteY2" fmla="*/ 442754 h 2397161"/>
              <a:gd name="connsiteX3" fmla="*/ 7030683 w 7170584"/>
              <a:gd name="connsiteY3" fmla="*/ 1560346 h 2397161"/>
              <a:gd name="connsiteX4" fmla="*/ 6219689 w 7170584"/>
              <a:gd name="connsiteY4" fmla="*/ 1939965 h 2397161"/>
              <a:gd name="connsiteX5" fmla="*/ 5911391 w 7170584"/>
              <a:gd name="connsiteY5" fmla="*/ 1957597 h 2397161"/>
              <a:gd name="connsiteX6" fmla="*/ 5865657 w 7170584"/>
              <a:gd name="connsiteY6" fmla="*/ 2397161 h 2397161"/>
              <a:gd name="connsiteX7" fmla="*/ 5377216 w 7170584"/>
              <a:gd name="connsiteY7" fmla="*/ 1944363 h 2397161"/>
              <a:gd name="connsiteX8" fmla="*/ 4891248 w 7170584"/>
              <a:gd name="connsiteY8" fmla="*/ 1944763 h 2397161"/>
              <a:gd name="connsiteX9" fmla="*/ 822444 w 7170584"/>
              <a:gd name="connsiteY9" fmla="*/ 1952235 h 2397161"/>
              <a:gd name="connsiteX10" fmla="*/ 96724 w 7170584"/>
              <a:gd name="connsiteY10" fmla="*/ 1494506 h 2397161"/>
              <a:gd name="connsiteX11" fmla="*/ 91522 w 7170584"/>
              <a:gd name="connsiteY11" fmla="*/ 568748 h 2397161"/>
              <a:gd name="connsiteX12" fmla="*/ 835045 w 7170584"/>
              <a:gd name="connsiteY12" fmla="*/ 97918 h 2397161"/>
              <a:gd name="connsiteX13" fmla="*/ 2363477 w 7170584"/>
              <a:gd name="connsiteY13" fmla="*/ 33636 h 2397161"/>
              <a:gd name="connsiteX0" fmla="*/ 2363477 w 7170584"/>
              <a:gd name="connsiteY0" fmla="*/ 33636 h 2397161"/>
              <a:gd name="connsiteX1" fmla="*/ 6070306 w 7170584"/>
              <a:gd name="connsiteY1" fmla="*/ 10832 h 2397161"/>
              <a:gd name="connsiteX2" fmla="*/ 7103255 w 7170584"/>
              <a:gd name="connsiteY2" fmla="*/ 442754 h 2397161"/>
              <a:gd name="connsiteX3" fmla="*/ 7030683 w 7170584"/>
              <a:gd name="connsiteY3" fmla="*/ 1560346 h 2397161"/>
              <a:gd name="connsiteX4" fmla="*/ 6219689 w 7170584"/>
              <a:gd name="connsiteY4" fmla="*/ 1939965 h 2397161"/>
              <a:gd name="connsiteX5" fmla="*/ 5911391 w 7170584"/>
              <a:gd name="connsiteY5" fmla="*/ 1957597 h 2397161"/>
              <a:gd name="connsiteX6" fmla="*/ 5865657 w 7170584"/>
              <a:gd name="connsiteY6" fmla="*/ 2397161 h 2397161"/>
              <a:gd name="connsiteX7" fmla="*/ 5218769 w 7170584"/>
              <a:gd name="connsiteY7" fmla="*/ 1944363 h 2397161"/>
              <a:gd name="connsiteX8" fmla="*/ 4891248 w 7170584"/>
              <a:gd name="connsiteY8" fmla="*/ 1944763 h 2397161"/>
              <a:gd name="connsiteX9" fmla="*/ 822444 w 7170584"/>
              <a:gd name="connsiteY9" fmla="*/ 1952235 h 2397161"/>
              <a:gd name="connsiteX10" fmla="*/ 96724 w 7170584"/>
              <a:gd name="connsiteY10" fmla="*/ 1494506 h 2397161"/>
              <a:gd name="connsiteX11" fmla="*/ 91522 w 7170584"/>
              <a:gd name="connsiteY11" fmla="*/ 568748 h 2397161"/>
              <a:gd name="connsiteX12" fmla="*/ 835045 w 7170584"/>
              <a:gd name="connsiteY12" fmla="*/ 97918 h 2397161"/>
              <a:gd name="connsiteX13" fmla="*/ 2363477 w 7170584"/>
              <a:gd name="connsiteY13" fmla="*/ 33636 h 2397161"/>
              <a:gd name="connsiteX0" fmla="*/ 2363477 w 7170584"/>
              <a:gd name="connsiteY0" fmla="*/ 33636 h 2370231"/>
              <a:gd name="connsiteX1" fmla="*/ 6070306 w 7170584"/>
              <a:gd name="connsiteY1" fmla="*/ 10832 h 2370231"/>
              <a:gd name="connsiteX2" fmla="*/ 7103255 w 7170584"/>
              <a:gd name="connsiteY2" fmla="*/ 442754 h 2370231"/>
              <a:gd name="connsiteX3" fmla="*/ 7030683 w 7170584"/>
              <a:gd name="connsiteY3" fmla="*/ 1560346 h 2370231"/>
              <a:gd name="connsiteX4" fmla="*/ 6219689 w 7170584"/>
              <a:gd name="connsiteY4" fmla="*/ 1939965 h 2370231"/>
              <a:gd name="connsiteX5" fmla="*/ 5911391 w 7170584"/>
              <a:gd name="connsiteY5" fmla="*/ 1957597 h 2370231"/>
              <a:gd name="connsiteX6" fmla="*/ 5675521 w 7170584"/>
              <a:gd name="connsiteY6" fmla="*/ 2370231 h 2370231"/>
              <a:gd name="connsiteX7" fmla="*/ 5218769 w 7170584"/>
              <a:gd name="connsiteY7" fmla="*/ 1944363 h 2370231"/>
              <a:gd name="connsiteX8" fmla="*/ 4891248 w 7170584"/>
              <a:gd name="connsiteY8" fmla="*/ 1944763 h 2370231"/>
              <a:gd name="connsiteX9" fmla="*/ 822444 w 7170584"/>
              <a:gd name="connsiteY9" fmla="*/ 1952235 h 2370231"/>
              <a:gd name="connsiteX10" fmla="*/ 96724 w 7170584"/>
              <a:gd name="connsiteY10" fmla="*/ 1494506 h 2370231"/>
              <a:gd name="connsiteX11" fmla="*/ 91522 w 7170584"/>
              <a:gd name="connsiteY11" fmla="*/ 568748 h 2370231"/>
              <a:gd name="connsiteX12" fmla="*/ 835045 w 7170584"/>
              <a:gd name="connsiteY12" fmla="*/ 97918 h 2370231"/>
              <a:gd name="connsiteX13" fmla="*/ 2363477 w 7170584"/>
              <a:gd name="connsiteY13" fmla="*/ 33636 h 2370231"/>
              <a:gd name="connsiteX0" fmla="*/ 2363477 w 7170584"/>
              <a:gd name="connsiteY0" fmla="*/ 33636 h 2370231"/>
              <a:gd name="connsiteX1" fmla="*/ 6070306 w 7170584"/>
              <a:gd name="connsiteY1" fmla="*/ 10832 h 2370231"/>
              <a:gd name="connsiteX2" fmla="*/ 7103255 w 7170584"/>
              <a:gd name="connsiteY2" fmla="*/ 442754 h 2370231"/>
              <a:gd name="connsiteX3" fmla="*/ 7030683 w 7170584"/>
              <a:gd name="connsiteY3" fmla="*/ 1560346 h 2370231"/>
              <a:gd name="connsiteX4" fmla="*/ 6219689 w 7170584"/>
              <a:gd name="connsiteY4" fmla="*/ 1939965 h 2370231"/>
              <a:gd name="connsiteX5" fmla="*/ 5911391 w 7170584"/>
              <a:gd name="connsiteY5" fmla="*/ 1957597 h 2370231"/>
              <a:gd name="connsiteX6" fmla="*/ 5675521 w 7170584"/>
              <a:gd name="connsiteY6" fmla="*/ 2370231 h 2370231"/>
              <a:gd name="connsiteX7" fmla="*/ 5218769 w 7170584"/>
              <a:gd name="connsiteY7" fmla="*/ 1944363 h 2370231"/>
              <a:gd name="connsiteX8" fmla="*/ 4891248 w 7170584"/>
              <a:gd name="connsiteY8" fmla="*/ 1944763 h 2370231"/>
              <a:gd name="connsiteX9" fmla="*/ 822444 w 7170584"/>
              <a:gd name="connsiteY9" fmla="*/ 1952235 h 2370231"/>
              <a:gd name="connsiteX10" fmla="*/ 96724 w 7170584"/>
              <a:gd name="connsiteY10" fmla="*/ 1494506 h 2370231"/>
              <a:gd name="connsiteX11" fmla="*/ 91522 w 7170584"/>
              <a:gd name="connsiteY11" fmla="*/ 568748 h 2370231"/>
              <a:gd name="connsiteX12" fmla="*/ 835045 w 7170584"/>
              <a:gd name="connsiteY12" fmla="*/ 97918 h 2370231"/>
              <a:gd name="connsiteX13" fmla="*/ 2363477 w 7170584"/>
              <a:gd name="connsiteY13" fmla="*/ 33636 h 2370231"/>
              <a:gd name="connsiteX0" fmla="*/ 2363477 w 7170584"/>
              <a:gd name="connsiteY0" fmla="*/ 33636 h 2370231"/>
              <a:gd name="connsiteX1" fmla="*/ 6070306 w 7170584"/>
              <a:gd name="connsiteY1" fmla="*/ 10832 h 2370231"/>
              <a:gd name="connsiteX2" fmla="*/ 7103255 w 7170584"/>
              <a:gd name="connsiteY2" fmla="*/ 442754 h 2370231"/>
              <a:gd name="connsiteX3" fmla="*/ 7030683 w 7170584"/>
              <a:gd name="connsiteY3" fmla="*/ 1560346 h 2370231"/>
              <a:gd name="connsiteX4" fmla="*/ 6219689 w 7170584"/>
              <a:gd name="connsiteY4" fmla="*/ 1939965 h 2370231"/>
              <a:gd name="connsiteX5" fmla="*/ 5911391 w 7170584"/>
              <a:gd name="connsiteY5" fmla="*/ 1957597 h 2370231"/>
              <a:gd name="connsiteX6" fmla="*/ 5675521 w 7170584"/>
              <a:gd name="connsiteY6" fmla="*/ 2370231 h 2370231"/>
              <a:gd name="connsiteX7" fmla="*/ 5218769 w 7170584"/>
              <a:gd name="connsiteY7" fmla="*/ 1944363 h 2370231"/>
              <a:gd name="connsiteX8" fmla="*/ 4891248 w 7170584"/>
              <a:gd name="connsiteY8" fmla="*/ 1944763 h 2370231"/>
              <a:gd name="connsiteX9" fmla="*/ 822444 w 7170584"/>
              <a:gd name="connsiteY9" fmla="*/ 1952235 h 2370231"/>
              <a:gd name="connsiteX10" fmla="*/ 96724 w 7170584"/>
              <a:gd name="connsiteY10" fmla="*/ 1494506 h 2370231"/>
              <a:gd name="connsiteX11" fmla="*/ 91522 w 7170584"/>
              <a:gd name="connsiteY11" fmla="*/ 568748 h 2370231"/>
              <a:gd name="connsiteX12" fmla="*/ 835045 w 7170584"/>
              <a:gd name="connsiteY12" fmla="*/ 97918 h 2370231"/>
              <a:gd name="connsiteX13" fmla="*/ 2363477 w 7170584"/>
              <a:gd name="connsiteY13" fmla="*/ 33636 h 2370231"/>
              <a:gd name="connsiteX0" fmla="*/ 2363477 w 7170584"/>
              <a:gd name="connsiteY0" fmla="*/ 33636 h 2302906"/>
              <a:gd name="connsiteX1" fmla="*/ 6070306 w 7170584"/>
              <a:gd name="connsiteY1" fmla="*/ 10832 h 2302906"/>
              <a:gd name="connsiteX2" fmla="*/ 7103255 w 7170584"/>
              <a:gd name="connsiteY2" fmla="*/ 442754 h 2302906"/>
              <a:gd name="connsiteX3" fmla="*/ 7030683 w 7170584"/>
              <a:gd name="connsiteY3" fmla="*/ 1560346 h 2302906"/>
              <a:gd name="connsiteX4" fmla="*/ 6219689 w 7170584"/>
              <a:gd name="connsiteY4" fmla="*/ 1939965 h 2302906"/>
              <a:gd name="connsiteX5" fmla="*/ 5911391 w 7170584"/>
              <a:gd name="connsiteY5" fmla="*/ 1957597 h 2302906"/>
              <a:gd name="connsiteX6" fmla="*/ 5675521 w 7170584"/>
              <a:gd name="connsiteY6" fmla="*/ 2302906 h 2302906"/>
              <a:gd name="connsiteX7" fmla="*/ 5218769 w 7170584"/>
              <a:gd name="connsiteY7" fmla="*/ 1944363 h 2302906"/>
              <a:gd name="connsiteX8" fmla="*/ 4891248 w 7170584"/>
              <a:gd name="connsiteY8" fmla="*/ 1944763 h 2302906"/>
              <a:gd name="connsiteX9" fmla="*/ 822444 w 7170584"/>
              <a:gd name="connsiteY9" fmla="*/ 1952235 h 2302906"/>
              <a:gd name="connsiteX10" fmla="*/ 96724 w 7170584"/>
              <a:gd name="connsiteY10" fmla="*/ 1494506 h 2302906"/>
              <a:gd name="connsiteX11" fmla="*/ 91522 w 7170584"/>
              <a:gd name="connsiteY11" fmla="*/ 568748 h 2302906"/>
              <a:gd name="connsiteX12" fmla="*/ 835045 w 7170584"/>
              <a:gd name="connsiteY12" fmla="*/ 97918 h 2302906"/>
              <a:gd name="connsiteX13" fmla="*/ 2363477 w 7170584"/>
              <a:gd name="connsiteY13" fmla="*/ 33636 h 2302906"/>
              <a:gd name="connsiteX0" fmla="*/ 2363477 w 7170584"/>
              <a:gd name="connsiteY0" fmla="*/ 33636 h 2302906"/>
              <a:gd name="connsiteX1" fmla="*/ 6070306 w 7170584"/>
              <a:gd name="connsiteY1" fmla="*/ 10832 h 2302906"/>
              <a:gd name="connsiteX2" fmla="*/ 7103255 w 7170584"/>
              <a:gd name="connsiteY2" fmla="*/ 442754 h 2302906"/>
              <a:gd name="connsiteX3" fmla="*/ 7030683 w 7170584"/>
              <a:gd name="connsiteY3" fmla="*/ 1560346 h 2302906"/>
              <a:gd name="connsiteX4" fmla="*/ 6219689 w 7170584"/>
              <a:gd name="connsiteY4" fmla="*/ 1939965 h 2302906"/>
              <a:gd name="connsiteX5" fmla="*/ 5911391 w 7170584"/>
              <a:gd name="connsiteY5" fmla="*/ 1957597 h 2302906"/>
              <a:gd name="connsiteX6" fmla="*/ 5675521 w 7170584"/>
              <a:gd name="connsiteY6" fmla="*/ 2302906 h 2302906"/>
              <a:gd name="connsiteX7" fmla="*/ 5218769 w 7170584"/>
              <a:gd name="connsiteY7" fmla="*/ 1944363 h 2302906"/>
              <a:gd name="connsiteX8" fmla="*/ 4780334 w 7170584"/>
              <a:gd name="connsiteY8" fmla="*/ 1944763 h 2302906"/>
              <a:gd name="connsiteX9" fmla="*/ 822444 w 7170584"/>
              <a:gd name="connsiteY9" fmla="*/ 1952235 h 2302906"/>
              <a:gd name="connsiteX10" fmla="*/ 96724 w 7170584"/>
              <a:gd name="connsiteY10" fmla="*/ 1494506 h 2302906"/>
              <a:gd name="connsiteX11" fmla="*/ 91522 w 7170584"/>
              <a:gd name="connsiteY11" fmla="*/ 568748 h 2302906"/>
              <a:gd name="connsiteX12" fmla="*/ 835045 w 7170584"/>
              <a:gd name="connsiteY12" fmla="*/ 97918 h 2302906"/>
              <a:gd name="connsiteX13" fmla="*/ 2363477 w 7170584"/>
              <a:gd name="connsiteY13" fmla="*/ 33636 h 2302906"/>
              <a:gd name="connsiteX0" fmla="*/ 2363477 w 7170584"/>
              <a:gd name="connsiteY0" fmla="*/ 33636 h 2302906"/>
              <a:gd name="connsiteX1" fmla="*/ 6070306 w 7170584"/>
              <a:gd name="connsiteY1" fmla="*/ 10832 h 2302906"/>
              <a:gd name="connsiteX2" fmla="*/ 7103255 w 7170584"/>
              <a:gd name="connsiteY2" fmla="*/ 442754 h 2302906"/>
              <a:gd name="connsiteX3" fmla="*/ 7030683 w 7170584"/>
              <a:gd name="connsiteY3" fmla="*/ 1560346 h 2302906"/>
              <a:gd name="connsiteX4" fmla="*/ 6219689 w 7170584"/>
              <a:gd name="connsiteY4" fmla="*/ 1939965 h 2302906"/>
              <a:gd name="connsiteX5" fmla="*/ 5911391 w 7170584"/>
              <a:gd name="connsiteY5" fmla="*/ 1957597 h 2302906"/>
              <a:gd name="connsiteX6" fmla="*/ 5675521 w 7170584"/>
              <a:gd name="connsiteY6" fmla="*/ 2302906 h 2302906"/>
              <a:gd name="connsiteX7" fmla="*/ 5107856 w 7170584"/>
              <a:gd name="connsiteY7" fmla="*/ 1944363 h 2302906"/>
              <a:gd name="connsiteX8" fmla="*/ 4780334 w 7170584"/>
              <a:gd name="connsiteY8" fmla="*/ 1944763 h 2302906"/>
              <a:gd name="connsiteX9" fmla="*/ 822444 w 7170584"/>
              <a:gd name="connsiteY9" fmla="*/ 1952235 h 2302906"/>
              <a:gd name="connsiteX10" fmla="*/ 96724 w 7170584"/>
              <a:gd name="connsiteY10" fmla="*/ 1494506 h 2302906"/>
              <a:gd name="connsiteX11" fmla="*/ 91522 w 7170584"/>
              <a:gd name="connsiteY11" fmla="*/ 568748 h 2302906"/>
              <a:gd name="connsiteX12" fmla="*/ 835045 w 7170584"/>
              <a:gd name="connsiteY12" fmla="*/ 97918 h 2302906"/>
              <a:gd name="connsiteX13" fmla="*/ 2363477 w 7170584"/>
              <a:gd name="connsiteY13" fmla="*/ 33636 h 2302906"/>
              <a:gd name="connsiteX0" fmla="*/ 2411013 w 7170584"/>
              <a:gd name="connsiteY0" fmla="*/ 13172 h 2309372"/>
              <a:gd name="connsiteX1" fmla="*/ 6070306 w 7170584"/>
              <a:gd name="connsiteY1" fmla="*/ 17298 h 2309372"/>
              <a:gd name="connsiteX2" fmla="*/ 7103255 w 7170584"/>
              <a:gd name="connsiteY2" fmla="*/ 449220 h 2309372"/>
              <a:gd name="connsiteX3" fmla="*/ 7030683 w 7170584"/>
              <a:gd name="connsiteY3" fmla="*/ 1566812 h 2309372"/>
              <a:gd name="connsiteX4" fmla="*/ 6219689 w 7170584"/>
              <a:gd name="connsiteY4" fmla="*/ 1946431 h 2309372"/>
              <a:gd name="connsiteX5" fmla="*/ 5911391 w 7170584"/>
              <a:gd name="connsiteY5" fmla="*/ 1964063 h 2309372"/>
              <a:gd name="connsiteX6" fmla="*/ 5675521 w 7170584"/>
              <a:gd name="connsiteY6" fmla="*/ 2309372 h 2309372"/>
              <a:gd name="connsiteX7" fmla="*/ 5107856 w 7170584"/>
              <a:gd name="connsiteY7" fmla="*/ 1950829 h 2309372"/>
              <a:gd name="connsiteX8" fmla="*/ 4780334 w 7170584"/>
              <a:gd name="connsiteY8" fmla="*/ 1951229 h 2309372"/>
              <a:gd name="connsiteX9" fmla="*/ 822444 w 7170584"/>
              <a:gd name="connsiteY9" fmla="*/ 1958701 h 2309372"/>
              <a:gd name="connsiteX10" fmla="*/ 96724 w 7170584"/>
              <a:gd name="connsiteY10" fmla="*/ 1500972 h 2309372"/>
              <a:gd name="connsiteX11" fmla="*/ 91522 w 7170584"/>
              <a:gd name="connsiteY11" fmla="*/ 575214 h 2309372"/>
              <a:gd name="connsiteX12" fmla="*/ 835045 w 7170584"/>
              <a:gd name="connsiteY12" fmla="*/ 104384 h 2309372"/>
              <a:gd name="connsiteX13" fmla="*/ 2411013 w 7170584"/>
              <a:gd name="connsiteY13" fmla="*/ 13172 h 2309372"/>
              <a:gd name="connsiteX0" fmla="*/ 2411013 w 7170584"/>
              <a:gd name="connsiteY0" fmla="*/ 28473 h 2324673"/>
              <a:gd name="connsiteX1" fmla="*/ 6070306 w 7170584"/>
              <a:gd name="connsiteY1" fmla="*/ 32599 h 2324673"/>
              <a:gd name="connsiteX2" fmla="*/ 7103255 w 7170584"/>
              <a:gd name="connsiteY2" fmla="*/ 464521 h 2324673"/>
              <a:gd name="connsiteX3" fmla="*/ 7030683 w 7170584"/>
              <a:gd name="connsiteY3" fmla="*/ 1582113 h 2324673"/>
              <a:gd name="connsiteX4" fmla="*/ 6219689 w 7170584"/>
              <a:gd name="connsiteY4" fmla="*/ 1961732 h 2324673"/>
              <a:gd name="connsiteX5" fmla="*/ 5911391 w 7170584"/>
              <a:gd name="connsiteY5" fmla="*/ 1979364 h 2324673"/>
              <a:gd name="connsiteX6" fmla="*/ 5675521 w 7170584"/>
              <a:gd name="connsiteY6" fmla="*/ 2324673 h 2324673"/>
              <a:gd name="connsiteX7" fmla="*/ 5107856 w 7170584"/>
              <a:gd name="connsiteY7" fmla="*/ 1966130 h 2324673"/>
              <a:gd name="connsiteX8" fmla="*/ 4780334 w 7170584"/>
              <a:gd name="connsiteY8" fmla="*/ 1966530 h 2324673"/>
              <a:gd name="connsiteX9" fmla="*/ 822444 w 7170584"/>
              <a:gd name="connsiteY9" fmla="*/ 1974002 h 2324673"/>
              <a:gd name="connsiteX10" fmla="*/ 96724 w 7170584"/>
              <a:gd name="connsiteY10" fmla="*/ 1516273 h 2324673"/>
              <a:gd name="connsiteX11" fmla="*/ 91522 w 7170584"/>
              <a:gd name="connsiteY11" fmla="*/ 590515 h 2324673"/>
              <a:gd name="connsiteX12" fmla="*/ 835045 w 7170584"/>
              <a:gd name="connsiteY12" fmla="*/ 119685 h 2324673"/>
              <a:gd name="connsiteX13" fmla="*/ 2411013 w 7170584"/>
              <a:gd name="connsiteY13" fmla="*/ 28473 h 2324673"/>
              <a:gd name="connsiteX0" fmla="*/ 2386918 w 7146489"/>
              <a:gd name="connsiteY0" fmla="*/ 28473 h 2324673"/>
              <a:gd name="connsiteX1" fmla="*/ 6046211 w 7146489"/>
              <a:gd name="connsiteY1" fmla="*/ 32599 h 2324673"/>
              <a:gd name="connsiteX2" fmla="*/ 7079160 w 7146489"/>
              <a:gd name="connsiteY2" fmla="*/ 464521 h 2324673"/>
              <a:gd name="connsiteX3" fmla="*/ 7006588 w 7146489"/>
              <a:gd name="connsiteY3" fmla="*/ 1582113 h 2324673"/>
              <a:gd name="connsiteX4" fmla="*/ 6195594 w 7146489"/>
              <a:gd name="connsiteY4" fmla="*/ 1961732 h 2324673"/>
              <a:gd name="connsiteX5" fmla="*/ 5887296 w 7146489"/>
              <a:gd name="connsiteY5" fmla="*/ 1979364 h 2324673"/>
              <a:gd name="connsiteX6" fmla="*/ 5651426 w 7146489"/>
              <a:gd name="connsiteY6" fmla="*/ 2324673 h 2324673"/>
              <a:gd name="connsiteX7" fmla="*/ 5083761 w 7146489"/>
              <a:gd name="connsiteY7" fmla="*/ 1966130 h 2324673"/>
              <a:gd name="connsiteX8" fmla="*/ 4756239 w 7146489"/>
              <a:gd name="connsiteY8" fmla="*/ 1966530 h 2324673"/>
              <a:gd name="connsiteX9" fmla="*/ 798349 w 7146489"/>
              <a:gd name="connsiteY9" fmla="*/ 1974002 h 2324673"/>
              <a:gd name="connsiteX10" fmla="*/ 72629 w 7146489"/>
              <a:gd name="connsiteY10" fmla="*/ 1516273 h 2324673"/>
              <a:gd name="connsiteX11" fmla="*/ 67427 w 7146489"/>
              <a:gd name="connsiteY11" fmla="*/ 590515 h 2324673"/>
              <a:gd name="connsiteX12" fmla="*/ 810950 w 7146489"/>
              <a:gd name="connsiteY12" fmla="*/ 119685 h 2324673"/>
              <a:gd name="connsiteX13" fmla="*/ 2386918 w 7146489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11979 w 7162874"/>
              <a:gd name="connsiteY4" fmla="*/ 1961732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11979 w 7162874"/>
              <a:gd name="connsiteY4" fmla="*/ 1961732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11979 w 7162874"/>
              <a:gd name="connsiteY4" fmla="*/ 1961732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03303 w 7162874"/>
              <a:gd name="connsiteY0" fmla="*/ 28473 h 2324673"/>
              <a:gd name="connsiteX1" fmla="*/ 6062596 w 7162874"/>
              <a:gd name="connsiteY1" fmla="*/ 32599 h 2324673"/>
              <a:gd name="connsiteX2" fmla="*/ 7095545 w 7162874"/>
              <a:gd name="connsiteY2" fmla="*/ 464521 h 2324673"/>
              <a:gd name="connsiteX3" fmla="*/ 7022973 w 7162874"/>
              <a:gd name="connsiteY3" fmla="*/ 1582113 h 2324673"/>
              <a:gd name="connsiteX4" fmla="*/ 6261345 w 7162874"/>
              <a:gd name="connsiteY4" fmla="*/ 1958949 h 2324673"/>
              <a:gd name="connsiteX5" fmla="*/ 5903681 w 7162874"/>
              <a:gd name="connsiteY5" fmla="*/ 1979364 h 2324673"/>
              <a:gd name="connsiteX6" fmla="*/ 5667811 w 7162874"/>
              <a:gd name="connsiteY6" fmla="*/ 2324673 h 2324673"/>
              <a:gd name="connsiteX7" fmla="*/ 5100146 w 7162874"/>
              <a:gd name="connsiteY7" fmla="*/ 1966130 h 2324673"/>
              <a:gd name="connsiteX8" fmla="*/ 4772624 w 7162874"/>
              <a:gd name="connsiteY8" fmla="*/ 1966530 h 2324673"/>
              <a:gd name="connsiteX9" fmla="*/ 814734 w 7162874"/>
              <a:gd name="connsiteY9" fmla="*/ 1974002 h 2324673"/>
              <a:gd name="connsiteX10" fmla="*/ 57324 w 7162874"/>
              <a:gd name="connsiteY10" fmla="*/ 1529738 h 2324673"/>
              <a:gd name="connsiteX11" fmla="*/ 83812 w 7162874"/>
              <a:gd name="connsiteY11" fmla="*/ 590515 h 2324673"/>
              <a:gd name="connsiteX12" fmla="*/ 827335 w 7162874"/>
              <a:gd name="connsiteY12" fmla="*/ 119685 h 2324673"/>
              <a:gd name="connsiteX13" fmla="*/ 2403303 w 7162874"/>
              <a:gd name="connsiteY13" fmla="*/ 28473 h 2324673"/>
              <a:gd name="connsiteX0" fmla="*/ 2415791 w 7175362"/>
              <a:gd name="connsiteY0" fmla="*/ 28473 h 2324673"/>
              <a:gd name="connsiteX1" fmla="*/ 6075084 w 7175362"/>
              <a:gd name="connsiteY1" fmla="*/ 32599 h 2324673"/>
              <a:gd name="connsiteX2" fmla="*/ 7108033 w 7175362"/>
              <a:gd name="connsiteY2" fmla="*/ 464521 h 2324673"/>
              <a:gd name="connsiteX3" fmla="*/ 7035461 w 7175362"/>
              <a:gd name="connsiteY3" fmla="*/ 1582113 h 2324673"/>
              <a:gd name="connsiteX4" fmla="*/ 6273833 w 7175362"/>
              <a:gd name="connsiteY4" fmla="*/ 1958949 h 2324673"/>
              <a:gd name="connsiteX5" fmla="*/ 5916169 w 7175362"/>
              <a:gd name="connsiteY5" fmla="*/ 1979364 h 2324673"/>
              <a:gd name="connsiteX6" fmla="*/ 5680299 w 7175362"/>
              <a:gd name="connsiteY6" fmla="*/ 2324673 h 2324673"/>
              <a:gd name="connsiteX7" fmla="*/ 5112634 w 7175362"/>
              <a:gd name="connsiteY7" fmla="*/ 1966130 h 2324673"/>
              <a:gd name="connsiteX8" fmla="*/ 4785112 w 7175362"/>
              <a:gd name="connsiteY8" fmla="*/ 1966530 h 2324673"/>
              <a:gd name="connsiteX9" fmla="*/ 827222 w 7175362"/>
              <a:gd name="connsiteY9" fmla="*/ 1974002 h 2324673"/>
              <a:gd name="connsiteX10" fmla="*/ 49621 w 7175362"/>
              <a:gd name="connsiteY10" fmla="*/ 1465977 h 2324673"/>
              <a:gd name="connsiteX11" fmla="*/ 96300 w 7175362"/>
              <a:gd name="connsiteY11" fmla="*/ 590515 h 2324673"/>
              <a:gd name="connsiteX12" fmla="*/ 839823 w 7175362"/>
              <a:gd name="connsiteY12" fmla="*/ 119685 h 2324673"/>
              <a:gd name="connsiteX13" fmla="*/ 2415791 w 7175362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41119 w 7189259"/>
              <a:gd name="connsiteY9" fmla="*/ 1974002 h 2324673"/>
              <a:gd name="connsiteX10" fmla="*/ 43327 w 7189259"/>
              <a:gd name="connsiteY10" fmla="*/ 1411325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11325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11325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26531 w 7189259"/>
              <a:gd name="connsiteY7" fmla="*/ 1966130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99009 w 7189259"/>
              <a:gd name="connsiteY8" fmla="*/ 1966530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29688 w 7189259"/>
              <a:gd name="connsiteY0" fmla="*/ 28473 h 2324673"/>
              <a:gd name="connsiteX1" fmla="*/ 6088981 w 7189259"/>
              <a:gd name="connsiteY1" fmla="*/ 32599 h 2324673"/>
              <a:gd name="connsiteX2" fmla="*/ 7121930 w 7189259"/>
              <a:gd name="connsiteY2" fmla="*/ 464521 h 2324673"/>
              <a:gd name="connsiteX3" fmla="*/ 7049358 w 7189259"/>
              <a:gd name="connsiteY3" fmla="*/ 1582113 h 2324673"/>
              <a:gd name="connsiteX4" fmla="*/ 6287730 w 7189259"/>
              <a:gd name="connsiteY4" fmla="*/ 1958949 h 2324673"/>
              <a:gd name="connsiteX5" fmla="*/ 5930066 w 7189259"/>
              <a:gd name="connsiteY5" fmla="*/ 1979364 h 2324673"/>
              <a:gd name="connsiteX6" fmla="*/ 5694196 w 7189259"/>
              <a:gd name="connsiteY6" fmla="*/ 2324673 h 2324673"/>
              <a:gd name="connsiteX7" fmla="*/ 5159615 w 7189259"/>
              <a:gd name="connsiteY7" fmla="*/ 1991006 h 2324673"/>
              <a:gd name="connsiteX8" fmla="*/ 4787982 w 7189259"/>
              <a:gd name="connsiteY8" fmla="*/ 1971505 h 2324673"/>
              <a:gd name="connsiteX9" fmla="*/ 820928 w 7189259"/>
              <a:gd name="connsiteY9" fmla="*/ 1937567 h 2324673"/>
              <a:gd name="connsiteX10" fmla="*/ 43327 w 7189259"/>
              <a:gd name="connsiteY10" fmla="*/ 1402216 h 2324673"/>
              <a:gd name="connsiteX11" fmla="*/ 110197 w 7189259"/>
              <a:gd name="connsiteY11" fmla="*/ 590515 h 2324673"/>
              <a:gd name="connsiteX12" fmla="*/ 853720 w 7189259"/>
              <a:gd name="connsiteY12" fmla="*/ 119685 h 2324673"/>
              <a:gd name="connsiteX13" fmla="*/ 2429688 w 7189259"/>
              <a:gd name="connsiteY13" fmla="*/ 28473 h 2324673"/>
              <a:gd name="connsiteX0" fmla="*/ 2437790 w 7197361"/>
              <a:gd name="connsiteY0" fmla="*/ 28473 h 2324673"/>
              <a:gd name="connsiteX1" fmla="*/ 6097083 w 7197361"/>
              <a:gd name="connsiteY1" fmla="*/ 32599 h 2324673"/>
              <a:gd name="connsiteX2" fmla="*/ 7130032 w 7197361"/>
              <a:gd name="connsiteY2" fmla="*/ 464521 h 2324673"/>
              <a:gd name="connsiteX3" fmla="*/ 7057460 w 7197361"/>
              <a:gd name="connsiteY3" fmla="*/ 1582113 h 2324673"/>
              <a:gd name="connsiteX4" fmla="*/ 6295832 w 7197361"/>
              <a:gd name="connsiteY4" fmla="*/ 1958949 h 2324673"/>
              <a:gd name="connsiteX5" fmla="*/ 5938168 w 7197361"/>
              <a:gd name="connsiteY5" fmla="*/ 1979364 h 2324673"/>
              <a:gd name="connsiteX6" fmla="*/ 5702298 w 7197361"/>
              <a:gd name="connsiteY6" fmla="*/ 2324673 h 2324673"/>
              <a:gd name="connsiteX7" fmla="*/ 5167717 w 7197361"/>
              <a:gd name="connsiteY7" fmla="*/ 1991006 h 2324673"/>
              <a:gd name="connsiteX8" fmla="*/ 4796084 w 7197361"/>
              <a:gd name="connsiteY8" fmla="*/ 1971505 h 2324673"/>
              <a:gd name="connsiteX9" fmla="*/ 829030 w 7197361"/>
              <a:gd name="connsiteY9" fmla="*/ 1937567 h 2324673"/>
              <a:gd name="connsiteX10" fmla="*/ 40400 w 7197361"/>
              <a:gd name="connsiteY10" fmla="*/ 1382316 h 2324673"/>
              <a:gd name="connsiteX11" fmla="*/ 118299 w 7197361"/>
              <a:gd name="connsiteY11" fmla="*/ 590515 h 2324673"/>
              <a:gd name="connsiteX12" fmla="*/ 861822 w 7197361"/>
              <a:gd name="connsiteY12" fmla="*/ 119685 h 2324673"/>
              <a:gd name="connsiteX13" fmla="*/ 2437790 w 7197361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29032 w 7197363"/>
              <a:gd name="connsiteY9" fmla="*/ 193756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29032 w 7197363"/>
              <a:gd name="connsiteY9" fmla="*/ 193756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29032 w 7197363"/>
              <a:gd name="connsiteY9" fmla="*/ 193756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197363"/>
              <a:gd name="connsiteY0" fmla="*/ 28473 h 2324673"/>
              <a:gd name="connsiteX1" fmla="*/ 6097085 w 7197363"/>
              <a:gd name="connsiteY1" fmla="*/ 32599 h 2324673"/>
              <a:gd name="connsiteX2" fmla="*/ 7130034 w 7197363"/>
              <a:gd name="connsiteY2" fmla="*/ 464521 h 2324673"/>
              <a:gd name="connsiteX3" fmla="*/ 7057462 w 7197363"/>
              <a:gd name="connsiteY3" fmla="*/ 1582113 h 2324673"/>
              <a:gd name="connsiteX4" fmla="*/ 6295834 w 7197363"/>
              <a:gd name="connsiteY4" fmla="*/ 1958949 h 2324673"/>
              <a:gd name="connsiteX5" fmla="*/ 5938170 w 7197363"/>
              <a:gd name="connsiteY5" fmla="*/ 1979364 h 2324673"/>
              <a:gd name="connsiteX6" fmla="*/ 5702300 w 7197363"/>
              <a:gd name="connsiteY6" fmla="*/ 2324673 h 2324673"/>
              <a:gd name="connsiteX7" fmla="*/ 5167719 w 7197363"/>
              <a:gd name="connsiteY7" fmla="*/ 1991006 h 2324673"/>
              <a:gd name="connsiteX8" fmla="*/ 4796086 w 7197363"/>
              <a:gd name="connsiteY8" fmla="*/ 1971505 h 2324673"/>
              <a:gd name="connsiteX9" fmla="*/ 840061 w 7197363"/>
              <a:gd name="connsiteY9" fmla="*/ 1927617 h 2324673"/>
              <a:gd name="connsiteX10" fmla="*/ 40402 w 7197363"/>
              <a:gd name="connsiteY10" fmla="*/ 1382316 h 2324673"/>
              <a:gd name="connsiteX11" fmla="*/ 118301 w 7197363"/>
              <a:gd name="connsiteY11" fmla="*/ 590515 h 2324673"/>
              <a:gd name="connsiteX12" fmla="*/ 861824 w 7197363"/>
              <a:gd name="connsiteY12" fmla="*/ 119685 h 2324673"/>
              <a:gd name="connsiteX13" fmla="*/ 2437792 w 7197363"/>
              <a:gd name="connsiteY13" fmla="*/ 28473 h 2324673"/>
              <a:gd name="connsiteX0" fmla="*/ 2437792 w 7220557"/>
              <a:gd name="connsiteY0" fmla="*/ 28473 h 2324673"/>
              <a:gd name="connsiteX1" fmla="*/ 6097085 w 7220557"/>
              <a:gd name="connsiteY1" fmla="*/ 32599 h 2324673"/>
              <a:gd name="connsiteX2" fmla="*/ 7130034 w 7220557"/>
              <a:gd name="connsiteY2" fmla="*/ 464521 h 2324673"/>
              <a:gd name="connsiteX3" fmla="*/ 7101574 w 7220557"/>
              <a:gd name="connsiteY3" fmla="*/ 1567187 h 2324673"/>
              <a:gd name="connsiteX4" fmla="*/ 6295834 w 7220557"/>
              <a:gd name="connsiteY4" fmla="*/ 1958949 h 2324673"/>
              <a:gd name="connsiteX5" fmla="*/ 5938170 w 7220557"/>
              <a:gd name="connsiteY5" fmla="*/ 1979364 h 2324673"/>
              <a:gd name="connsiteX6" fmla="*/ 5702300 w 7220557"/>
              <a:gd name="connsiteY6" fmla="*/ 2324673 h 2324673"/>
              <a:gd name="connsiteX7" fmla="*/ 5167719 w 7220557"/>
              <a:gd name="connsiteY7" fmla="*/ 1991006 h 2324673"/>
              <a:gd name="connsiteX8" fmla="*/ 4796086 w 7220557"/>
              <a:gd name="connsiteY8" fmla="*/ 1971505 h 2324673"/>
              <a:gd name="connsiteX9" fmla="*/ 840061 w 7220557"/>
              <a:gd name="connsiteY9" fmla="*/ 1927617 h 2324673"/>
              <a:gd name="connsiteX10" fmla="*/ 40402 w 7220557"/>
              <a:gd name="connsiteY10" fmla="*/ 1382316 h 2324673"/>
              <a:gd name="connsiteX11" fmla="*/ 118301 w 7220557"/>
              <a:gd name="connsiteY11" fmla="*/ 590515 h 2324673"/>
              <a:gd name="connsiteX12" fmla="*/ 861824 w 7220557"/>
              <a:gd name="connsiteY12" fmla="*/ 119685 h 2324673"/>
              <a:gd name="connsiteX13" fmla="*/ 2437792 w 7220557"/>
              <a:gd name="connsiteY13" fmla="*/ 28473 h 2324673"/>
              <a:gd name="connsiteX0" fmla="*/ 2437792 w 7220557"/>
              <a:gd name="connsiteY0" fmla="*/ 28473 h 2314723"/>
              <a:gd name="connsiteX1" fmla="*/ 6097085 w 7220557"/>
              <a:gd name="connsiteY1" fmla="*/ 32599 h 2314723"/>
              <a:gd name="connsiteX2" fmla="*/ 7130034 w 7220557"/>
              <a:gd name="connsiteY2" fmla="*/ 464521 h 2314723"/>
              <a:gd name="connsiteX3" fmla="*/ 7101574 w 7220557"/>
              <a:gd name="connsiteY3" fmla="*/ 1567187 h 2314723"/>
              <a:gd name="connsiteX4" fmla="*/ 6295834 w 7220557"/>
              <a:gd name="connsiteY4" fmla="*/ 1958949 h 2314723"/>
              <a:gd name="connsiteX5" fmla="*/ 5938170 w 7220557"/>
              <a:gd name="connsiteY5" fmla="*/ 1979364 h 2314723"/>
              <a:gd name="connsiteX6" fmla="*/ 5669215 w 7220557"/>
              <a:gd name="connsiteY6" fmla="*/ 2314723 h 2314723"/>
              <a:gd name="connsiteX7" fmla="*/ 5167719 w 7220557"/>
              <a:gd name="connsiteY7" fmla="*/ 1991006 h 2314723"/>
              <a:gd name="connsiteX8" fmla="*/ 4796086 w 7220557"/>
              <a:gd name="connsiteY8" fmla="*/ 1971505 h 2314723"/>
              <a:gd name="connsiteX9" fmla="*/ 840061 w 7220557"/>
              <a:gd name="connsiteY9" fmla="*/ 1927617 h 2314723"/>
              <a:gd name="connsiteX10" fmla="*/ 40402 w 7220557"/>
              <a:gd name="connsiteY10" fmla="*/ 1382316 h 2314723"/>
              <a:gd name="connsiteX11" fmla="*/ 118301 w 7220557"/>
              <a:gd name="connsiteY11" fmla="*/ 590515 h 2314723"/>
              <a:gd name="connsiteX12" fmla="*/ 861824 w 7220557"/>
              <a:gd name="connsiteY12" fmla="*/ 119685 h 2314723"/>
              <a:gd name="connsiteX13" fmla="*/ 2437792 w 7220557"/>
              <a:gd name="connsiteY13" fmla="*/ 28473 h 2314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20557" h="2314723">
                <a:moveTo>
                  <a:pt x="2437792" y="28473"/>
                </a:moveTo>
                <a:cubicBezTo>
                  <a:pt x="3720936" y="-19524"/>
                  <a:pt x="4770035" y="1011"/>
                  <a:pt x="6097085" y="32599"/>
                </a:cubicBezTo>
                <a:cubicBezTo>
                  <a:pt x="6241375" y="32599"/>
                  <a:pt x="6941349" y="44458"/>
                  <a:pt x="7130034" y="464521"/>
                </a:cubicBezTo>
                <a:cubicBezTo>
                  <a:pt x="7207443" y="822538"/>
                  <a:pt x="7299936" y="1107572"/>
                  <a:pt x="7101574" y="1567187"/>
                </a:cubicBezTo>
                <a:cubicBezTo>
                  <a:pt x="7012674" y="1820442"/>
                  <a:pt x="6826441" y="1941454"/>
                  <a:pt x="6295834" y="1958949"/>
                </a:cubicBezTo>
                <a:cubicBezTo>
                  <a:pt x="6201573" y="1967661"/>
                  <a:pt x="6028835" y="1978328"/>
                  <a:pt x="5938170" y="1979364"/>
                </a:cubicBezTo>
                <a:cubicBezTo>
                  <a:pt x="5846464" y="2148329"/>
                  <a:pt x="5703170" y="2299450"/>
                  <a:pt x="5669215" y="2314723"/>
                </a:cubicBezTo>
                <a:cubicBezTo>
                  <a:pt x="5397092" y="2101809"/>
                  <a:pt x="5307818" y="2068828"/>
                  <a:pt x="5167719" y="1991006"/>
                </a:cubicBezTo>
                <a:lnTo>
                  <a:pt x="4796086" y="1971505"/>
                </a:lnTo>
                <a:cubicBezTo>
                  <a:pt x="3970001" y="2004968"/>
                  <a:pt x="1743341" y="1983706"/>
                  <a:pt x="840061" y="1927617"/>
                </a:cubicBezTo>
                <a:cubicBezTo>
                  <a:pt x="393004" y="1877867"/>
                  <a:pt x="110456" y="1617395"/>
                  <a:pt x="40402" y="1382316"/>
                </a:cubicBezTo>
                <a:cubicBezTo>
                  <a:pt x="-46199" y="1071836"/>
                  <a:pt x="18879" y="1018771"/>
                  <a:pt x="118301" y="590515"/>
                </a:cubicBezTo>
                <a:cubicBezTo>
                  <a:pt x="161844" y="286569"/>
                  <a:pt x="632474" y="128192"/>
                  <a:pt x="861824" y="119685"/>
                </a:cubicBezTo>
                <a:cubicBezTo>
                  <a:pt x="1206200" y="97914"/>
                  <a:pt x="1792517" y="47314"/>
                  <a:pt x="2437792" y="2847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78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arge building with many domes with Akshardham in the background&#10;&#10;AI-generated content may be incorrect.">
            <a:extLst>
              <a:ext uri="{FF2B5EF4-FFF2-40B4-BE49-F238E27FC236}">
                <a16:creationId xmlns:a16="http://schemas.microsoft.com/office/drawing/2014/main" id="{D329CBFB-AA73-BFCC-7329-D54107A678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33" r="5137" b="-1"/>
          <a:stretch>
            <a:fillRect/>
          </a:stretch>
        </p:blipFill>
        <p:spPr>
          <a:xfrm>
            <a:off x="4383315" y="406533"/>
            <a:ext cx="7311127" cy="5835063"/>
          </a:xfrm>
          <a:custGeom>
            <a:avLst/>
            <a:gdLst/>
            <a:ahLst/>
            <a:cxnLst/>
            <a:rect l="l" t="t" r="r" b="b"/>
            <a:pathLst>
              <a:path w="7441204" h="6013687">
                <a:moveTo>
                  <a:pt x="521773" y="33"/>
                </a:moveTo>
                <a:cubicBezTo>
                  <a:pt x="691085" y="398"/>
                  <a:pt x="903236" y="3814"/>
                  <a:pt x="1092688" y="8577"/>
                </a:cubicBezTo>
                <a:lnTo>
                  <a:pt x="6484220" y="37240"/>
                </a:lnTo>
                <a:lnTo>
                  <a:pt x="7441204" y="64264"/>
                </a:lnTo>
                <a:lnTo>
                  <a:pt x="7441204" y="5983295"/>
                </a:lnTo>
                <a:lnTo>
                  <a:pt x="7288194" y="5982896"/>
                </a:lnTo>
                <a:cubicBezTo>
                  <a:pt x="5457820" y="5980096"/>
                  <a:pt x="2920476" y="6013687"/>
                  <a:pt x="1210410" y="6013687"/>
                </a:cubicBezTo>
                <a:cubicBezTo>
                  <a:pt x="725939" y="5985023"/>
                  <a:pt x="379887" y="6013688"/>
                  <a:pt x="47679" y="5985023"/>
                </a:cubicBezTo>
                <a:cubicBezTo>
                  <a:pt x="-53829" y="4045425"/>
                  <a:pt x="24608" y="1346230"/>
                  <a:pt x="116889" y="123233"/>
                </a:cubicBezTo>
                <a:cubicBezTo>
                  <a:pt x="124824" y="-27018"/>
                  <a:pt x="118248" y="22145"/>
                  <a:pt x="277431" y="3036"/>
                </a:cubicBezTo>
                <a:cubicBezTo>
                  <a:pt x="334020" y="692"/>
                  <a:pt x="420186" y="-187"/>
                  <a:pt x="521773" y="33"/>
                </a:cubicBezTo>
                <a:close/>
              </a:path>
            </a:pathLst>
          </a:cu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83313" y="406533"/>
            <a:ext cx="7311126" cy="5835062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398432" y="839495"/>
            <a:ext cx="4504765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6AFF5CE-B67C-4572-A244-872A4D90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398431" y="868493"/>
            <a:ext cx="4504765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65ECCD1-CF5E-4EE6-837B-F9A6958B1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398433" y="839494"/>
            <a:ext cx="4504765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31262D-3D20-4124-59C9-83C3BE061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217" y="1349526"/>
            <a:ext cx="3419661" cy="28679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dirty="0"/>
              <a:t>India – Swaminarayan Akshardham Temple</a:t>
            </a:r>
          </a:p>
        </p:txBody>
      </p:sp>
    </p:spTree>
    <p:extLst>
      <p:ext uri="{BB962C8B-B14F-4D97-AF65-F5344CB8AC3E}">
        <p14:creationId xmlns:p14="http://schemas.microsoft.com/office/powerpoint/2010/main" val="181483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0A218BB-CDEC-45B2-A060-8951952D9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arge circular building with arches with Colosseum in the background&#10;&#10;AI-generated content may be incorrect.">
            <a:extLst>
              <a:ext uri="{FF2B5EF4-FFF2-40B4-BE49-F238E27FC236}">
                <a16:creationId xmlns:a16="http://schemas.microsoft.com/office/drawing/2014/main" id="{9700DD2E-0591-838F-6095-FC6DA32C0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23" b="8420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576C146-A316-4B29-B239-3B35E924F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0428" y="279144"/>
            <a:ext cx="6071961" cy="2204436"/>
          </a:xfrm>
          <a:custGeom>
            <a:avLst/>
            <a:gdLst>
              <a:gd name="connsiteX0" fmla="*/ 6334131 w 9766900"/>
              <a:gd name="connsiteY0" fmla="*/ 0 h 4112781"/>
              <a:gd name="connsiteX1" fmla="*/ 9708148 w 9766900"/>
              <a:gd name="connsiteY1" fmla="*/ 142682 h 4112781"/>
              <a:gd name="connsiteX2" fmla="*/ 9642703 w 9766900"/>
              <a:gd name="connsiteY2" fmla="*/ 1781543 h 4112781"/>
              <a:gd name="connsiteX3" fmla="*/ 9667887 w 9766900"/>
              <a:gd name="connsiteY3" fmla="*/ 3555550 h 4112781"/>
              <a:gd name="connsiteX4" fmla="*/ 8949681 w 9766900"/>
              <a:gd name="connsiteY4" fmla="*/ 3588625 h 4112781"/>
              <a:gd name="connsiteX5" fmla="*/ 8679171 w 9766900"/>
              <a:gd name="connsiteY5" fmla="*/ 3597518 h 4112781"/>
              <a:gd name="connsiteX6" fmla="*/ 8443155 w 9766900"/>
              <a:gd name="connsiteY6" fmla="*/ 3603603 h 4112781"/>
              <a:gd name="connsiteX7" fmla="*/ 8337174 w 9766900"/>
              <a:gd name="connsiteY7" fmla="*/ 3628749 h 4112781"/>
              <a:gd name="connsiteX8" fmla="*/ 7827342 w 9766900"/>
              <a:gd name="connsiteY8" fmla="*/ 3771212 h 4112781"/>
              <a:gd name="connsiteX9" fmla="*/ 6711904 w 9766900"/>
              <a:gd name="connsiteY9" fmla="*/ 4112781 h 4112781"/>
              <a:gd name="connsiteX10" fmla="*/ 6749875 w 9766900"/>
              <a:gd name="connsiteY10" fmla="*/ 3628459 h 4112781"/>
              <a:gd name="connsiteX11" fmla="*/ 6720705 w 9766900"/>
              <a:gd name="connsiteY11" fmla="*/ 3610559 h 4112781"/>
              <a:gd name="connsiteX12" fmla="*/ 6712805 w 9766900"/>
              <a:gd name="connsiteY12" fmla="*/ 3610551 h 4112781"/>
              <a:gd name="connsiteX13" fmla="*/ 6454608 w 9766900"/>
              <a:gd name="connsiteY13" fmla="*/ 3610359 h 4112781"/>
              <a:gd name="connsiteX14" fmla="*/ 258946 w 9766900"/>
              <a:gd name="connsiteY14" fmla="*/ 3583777 h 4112781"/>
              <a:gd name="connsiteX15" fmla="*/ 45709 w 9766900"/>
              <a:gd name="connsiteY15" fmla="*/ 2152487 h 4112781"/>
              <a:gd name="connsiteX16" fmla="*/ 0 w 9766900"/>
              <a:gd name="connsiteY16" fmla="*/ 48824 h 4112781"/>
              <a:gd name="connsiteX0" fmla="*/ 6334131 w 9766900"/>
              <a:gd name="connsiteY0" fmla="*/ 0 h 4112781"/>
              <a:gd name="connsiteX1" fmla="*/ 9708148 w 9766900"/>
              <a:gd name="connsiteY1" fmla="*/ 142682 h 4112781"/>
              <a:gd name="connsiteX2" fmla="*/ 9642703 w 9766900"/>
              <a:gd name="connsiteY2" fmla="*/ 1781543 h 4112781"/>
              <a:gd name="connsiteX3" fmla="*/ 9667887 w 9766900"/>
              <a:gd name="connsiteY3" fmla="*/ 3555550 h 4112781"/>
              <a:gd name="connsiteX4" fmla="*/ 8949681 w 9766900"/>
              <a:gd name="connsiteY4" fmla="*/ 3588625 h 4112781"/>
              <a:gd name="connsiteX5" fmla="*/ 8679171 w 9766900"/>
              <a:gd name="connsiteY5" fmla="*/ 3597518 h 4112781"/>
              <a:gd name="connsiteX6" fmla="*/ 8443155 w 9766900"/>
              <a:gd name="connsiteY6" fmla="*/ 3603603 h 4112781"/>
              <a:gd name="connsiteX7" fmla="*/ 8152117 w 9766900"/>
              <a:gd name="connsiteY7" fmla="*/ 3618799 h 4112781"/>
              <a:gd name="connsiteX8" fmla="*/ 7827342 w 9766900"/>
              <a:gd name="connsiteY8" fmla="*/ 3771212 h 4112781"/>
              <a:gd name="connsiteX9" fmla="*/ 6711904 w 9766900"/>
              <a:gd name="connsiteY9" fmla="*/ 4112781 h 4112781"/>
              <a:gd name="connsiteX10" fmla="*/ 6749875 w 9766900"/>
              <a:gd name="connsiteY10" fmla="*/ 3628459 h 4112781"/>
              <a:gd name="connsiteX11" fmla="*/ 6720705 w 9766900"/>
              <a:gd name="connsiteY11" fmla="*/ 3610559 h 4112781"/>
              <a:gd name="connsiteX12" fmla="*/ 6712805 w 9766900"/>
              <a:gd name="connsiteY12" fmla="*/ 3610551 h 4112781"/>
              <a:gd name="connsiteX13" fmla="*/ 6454608 w 9766900"/>
              <a:gd name="connsiteY13" fmla="*/ 3610359 h 4112781"/>
              <a:gd name="connsiteX14" fmla="*/ 258946 w 9766900"/>
              <a:gd name="connsiteY14" fmla="*/ 3583777 h 4112781"/>
              <a:gd name="connsiteX15" fmla="*/ 45709 w 9766900"/>
              <a:gd name="connsiteY15" fmla="*/ 2152487 h 4112781"/>
              <a:gd name="connsiteX16" fmla="*/ 0 w 9766900"/>
              <a:gd name="connsiteY16" fmla="*/ 48824 h 4112781"/>
              <a:gd name="connsiteX17" fmla="*/ 6334131 w 9766900"/>
              <a:gd name="connsiteY17" fmla="*/ 0 h 4112781"/>
              <a:gd name="connsiteX0" fmla="*/ 6334131 w 9766900"/>
              <a:gd name="connsiteY0" fmla="*/ 0 h 4117005"/>
              <a:gd name="connsiteX1" fmla="*/ 9708148 w 9766900"/>
              <a:gd name="connsiteY1" fmla="*/ 142682 h 4117005"/>
              <a:gd name="connsiteX2" fmla="*/ 9642703 w 9766900"/>
              <a:gd name="connsiteY2" fmla="*/ 1781543 h 4117005"/>
              <a:gd name="connsiteX3" fmla="*/ 9667887 w 9766900"/>
              <a:gd name="connsiteY3" fmla="*/ 3555550 h 4117005"/>
              <a:gd name="connsiteX4" fmla="*/ 8949681 w 9766900"/>
              <a:gd name="connsiteY4" fmla="*/ 3588625 h 4117005"/>
              <a:gd name="connsiteX5" fmla="*/ 8679171 w 9766900"/>
              <a:gd name="connsiteY5" fmla="*/ 3597518 h 4117005"/>
              <a:gd name="connsiteX6" fmla="*/ 8443155 w 9766900"/>
              <a:gd name="connsiteY6" fmla="*/ 3603603 h 4117005"/>
              <a:gd name="connsiteX7" fmla="*/ 8152117 w 9766900"/>
              <a:gd name="connsiteY7" fmla="*/ 3618799 h 4117005"/>
              <a:gd name="connsiteX8" fmla="*/ 7609628 w 9766900"/>
              <a:gd name="connsiteY8" fmla="*/ 3850809 h 4117005"/>
              <a:gd name="connsiteX9" fmla="*/ 6711904 w 9766900"/>
              <a:gd name="connsiteY9" fmla="*/ 4112781 h 4117005"/>
              <a:gd name="connsiteX10" fmla="*/ 6749875 w 9766900"/>
              <a:gd name="connsiteY10" fmla="*/ 3628459 h 4117005"/>
              <a:gd name="connsiteX11" fmla="*/ 6720705 w 9766900"/>
              <a:gd name="connsiteY11" fmla="*/ 3610559 h 4117005"/>
              <a:gd name="connsiteX12" fmla="*/ 6712805 w 9766900"/>
              <a:gd name="connsiteY12" fmla="*/ 3610551 h 4117005"/>
              <a:gd name="connsiteX13" fmla="*/ 6454608 w 9766900"/>
              <a:gd name="connsiteY13" fmla="*/ 3610359 h 4117005"/>
              <a:gd name="connsiteX14" fmla="*/ 258946 w 9766900"/>
              <a:gd name="connsiteY14" fmla="*/ 3583777 h 4117005"/>
              <a:gd name="connsiteX15" fmla="*/ 45709 w 9766900"/>
              <a:gd name="connsiteY15" fmla="*/ 2152487 h 4117005"/>
              <a:gd name="connsiteX16" fmla="*/ 0 w 9766900"/>
              <a:gd name="connsiteY16" fmla="*/ 48824 h 4117005"/>
              <a:gd name="connsiteX17" fmla="*/ 6334131 w 9766900"/>
              <a:gd name="connsiteY17" fmla="*/ 0 h 4117005"/>
              <a:gd name="connsiteX0" fmla="*/ 6334131 w 9766900"/>
              <a:gd name="connsiteY0" fmla="*/ 0 h 4118447"/>
              <a:gd name="connsiteX1" fmla="*/ 9708148 w 9766900"/>
              <a:gd name="connsiteY1" fmla="*/ 142682 h 4118447"/>
              <a:gd name="connsiteX2" fmla="*/ 9642703 w 9766900"/>
              <a:gd name="connsiteY2" fmla="*/ 1781543 h 4118447"/>
              <a:gd name="connsiteX3" fmla="*/ 9667887 w 9766900"/>
              <a:gd name="connsiteY3" fmla="*/ 3555550 h 4118447"/>
              <a:gd name="connsiteX4" fmla="*/ 8949681 w 9766900"/>
              <a:gd name="connsiteY4" fmla="*/ 3588625 h 4118447"/>
              <a:gd name="connsiteX5" fmla="*/ 8679171 w 9766900"/>
              <a:gd name="connsiteY5" fmla="*/ 3597518 h 4118447"/>
              <a:gd name="connsiteX6" fmla="*/ 8443155 w 9766900"/>
              <a:gd name="connsiteY6" fmla="*/ 3603603 h 4118447"/>
              <a:gd name="connsiteX7" fmla="*/ 8152117 w 9766900"/>
              <a:gd name="connsiteY7" fmla="*/ 3618799 h 4118447"/>
              <a:gd name="connsiteX8" fmla="*/ 7609628 w 9766900"/>
              <a:gd name="connsiteY8" fmla="*/ 3850809 h 4118447"/>
              <a:gd name="connsiteX9" fmla="*/ 6711904 w 9766900"/>
              <a:gd name="connsiteY9" fmla="*/ 4112781 h 4118447"/>
              <a:gd name="connsiteX10" fmla="*/ 6749875 w 9766900"/>
              <a:gd name="connsiteY10" fmla="*/ 3628459 h 4118447"/>
              <a:gd name="connsiteX11" fmla="*/ 6720705 w 9766900"/>
              <a:gd name="connsiteY11" fmla="*/ 3610559 h 4118447"/>
              <a:gd name="connsiteX12" fmla="*/ 6712805 w 9766900"/>
              <a:gd name="connsiteY12" fmla="*/ 3610551 h 4118447"/>
              <a:gd name="connsiteX13" fmla="*/ 6454608 w 9766900"/>
              <a:gd name="connsiteY13" fmla="*/ 3610359 h 4118447"/>
              <a:gd name="connsiteX14" fmla="*/ 258946 w 9766900"/>
              <a:gd name="connsiteY14" fmla="*/ 3583777 h 4118447"/>
              <a:gd name="connsiteX15" fmla="*/ 45709 w 9766900"/>
              <a:gd name="connsiteY15" fmla="*/ 2152487 h 4118447"/>
              <a:gd name="connsiteX16" fmla="*/ 0 w 9766900"/>
              <a:gd name="connsiteY16" fmla="*/ 48824 h 4118447"/>
              <a:gd name="connsiteX17" fmla="*/ 6334131 w 9766900"/>
              <a:gd name="connsiteY17" fmla="*/ 0 h 4118447"/>
              <a:gd name="connsiteX0" fmla="*/ 6334131 w 9766900"/>
              <a:gd name="connsiteY0" fmla="*/ 0 h 4117005"/>
              <a:gd name="connsiteX1" fmla="*/ 9708148 w 9766900"/>
              <a:gd name="connsiteY1" fmla="*/ 142682 h 4117005"/>
              <a:gd name="connsiteX2" fmla="*/ 9642703 w 9766900"/>
              <a:gd name="connsiteY2" fmla="*/ 1781543 h 4117005"/>
              <a:gd name="connsiteX3" fmla="*/ 9667887 w 9766900"/>
              <a:gd name="connsiteY3" fmla="*/ 3555550 h 4117005"/>
              <a:gd name="connsiteX4" fmla="*/ 8949681 w 9766900"/>
              <a:gd name="connsiteY4" fmla="*/ 3588625 h 4117005"/>
              <a:gd name="connsiteX5" fmla="*/ 8679171 w 9766900"/>
              <a:gd name="connsiteY5" fmla="*/ 3597518 h 4117005"/>
              <a:gd name="connsiteX6" fmla="*/ 8443155 w 9766900"/>
              <a:gd name="connsiteY6" fmla="*/ 3603603 h 4117005"/>
              <a:gd name="connsiteX7" fmla="*/ 8010603 w 9766900"/>
              <a:gd name="connsiteY7" fmla="*/ 3618799 h 4117005"/>
              <a:gd name="connsiteX8" fmla="*/ 7609628 w 9766900"/>
              <a:gd name="connsiteY8" fmla="*/ 3850809 h 4117005"/>
              <a:gd name="connsiteX9" fmla="*/ 6711904 w 9766900"/>
              <a:gd name="connsiteY9" fmla="*/ 4112781 h 4117005"/>
              <a:gd name="connsiteX10" fmla="*/ 6749875 w 9766900"/>
              <a:gd name="connsiteY10" fmla="*/ 3628459 h 4117005"/>
              <a:gd name="connsiteX11" fmla="*/ 6720705 w 9766900"/>
              <a:gd name="connsiteY11" fmla="*/ 3610559 h 4117005"/>
              <a:gd name="connsiteX12" fmla="*/ 6712805 w 9766900"/>
              <a:gd name="connsiteY12" fmla="*/ 3610551 h 4117005"/>
              <a:gd name="connsiteX13" fmla="*/ 6454608 w 9766900"/>
              <a:gd name="connsiteY13" fmla="*/ 3610359 h 4117005"/>
              <a:gd name="connsiteX14" fmla="*/ 258946 w 9766900"/>
              <a:gd name="connsiteY14" fmla="*/ 3583777 h 4117005"/>
              <a:gd name="connsiteX15" fmla="*/ 45709 w 9766900"/>
              <a:gd name="connsiteY15" fmla="*/ 2152487 h 4117005"/>
              <a:gd name="connsiteX16" fmla="*/ 0 w 9766900"/>
              <a:gd name="connsiteY16" fmla="*/ 48824 h 4117005"/>
              <a:gd name="connsiteX17" fmla="*/ 6334131 w 9766900"/>
              <a:gd name="connsiteY17" fmla="*/ 0 h 4117005"/>
              <a:gd name="connsiteX0" fmla="*/ 6334131 w 9766900"/>
              <a:gd name="connsiteY0" fmla="*/ 0 h 4117005"/>
              <a:gd name="connsiteX1" fmla="*/ 9708148 w 9766900"/>
              <a:gd name="connsiteY1" fmla="*/ 142682 h 4117005"/>
              <a:gd name="connsiteX2" fmla="*/ 9642703 w 9766900"/>
              <a:gd name="connsiteY2" fmla="*/ 1781543 h 4117005"/>
              <a:gd name="connsiteX3" fmla="*/ 9667887 w 9766900"/>
              <a:gd name="connsiteY3" fmla="*/ 3555550 h 4117005"/>
              <a:gd name="connsiteX4" fmla="*/ 8949681 w 9766900"/>
              <a:gd name="connsiteY4" fmla="*/ 3588625 h 4117005"/>
              <a:gd name="connsiteX5" fmla="*/ 8679171 w 9766900"/>
              <a:gd name="connsiteY5" fmla="*/ 3597518 h 4117005"/>
              <a:gd name="connsiteX6" fmla="*/ 8443155 w 9766900"/>
              <a:gd name="connsiteY6" fmla="*/ 3603603 h 4117005"/>
              <a:gd name="connsiteX7" fmla="*/ 8010603 w 9766900"/>
              <a:gd name="connsiteY7" fmla="*/ 3618799 h 4117005"/>
              <a:gd name="connsiteX8" fmla="*/ 7609628 w 9766900"/>
              <a:gd name="connsiteY8" fmla="*/ 3850809 h 4117005"/>
              <a:gd name="connsiteX9" fmla="*/ 6711904 w 9766900"/>
              <a:gd name="connsiteY9" fmla="*/ 4112781 h 4117005"/>
              <a:gd name="connsiteX10" fmla="*/ 6749875 w 9766900"/>
              <a:gd name="connsiteY10" fmla="*/ 3628459 h 4117005"/>
              <a:gd name="connsiteX11" fmla="*/ 6720705 w 9766900"/>
              <a:gd name="connsiteY11" fmla="*/ 3610559 h 4117005"/>
              <a:gd name="connsiteX12" fmla="*/ 6712805 w 9766900"/>
              <a:gd name="connsiteY12" fmla="*/ 3610551 h 4117005"/>
              <a:gd name="connsiteX13" fmla="*/ 6454608 w 9766900"/>
              <a:gd name="connsiteY13" fmla="*/ 3610359 h 4117005"/>
              <a:gd name="connsiteX14" fmla="*/ 258946 w 9766900"/>
              <a:gd name="connsiteY14" fmla="*/ 3583777 h 4117005"/>
              <a:gd name="connsiteX15" fmla="*/ 45709 w 9766900"/>
              <a:gd name="connsiteY15" fmla="*/ 2152487 h 4117005"/>
              <a:gd name="connsiteX16" fmla="*/ 0 w 9766900"/>
              <a:gd name="connsiteY16" fmla="*/ 48824 h 4117005"/>
              <a:gd name="connsiteX17" fmla="*/ 6334131 w 9766900"/>
              <a:gd name="connsiteY17" fmla="*/ 0 h 4117005"/>
              <a:gd name="connsiteX0" fmla="*/ 6334131 w 9766900"/>
              <a:gd name="connsiteY0" fmla="*/ 0 h 4112801"/>
              <a:gd name="connsiteX1" fmla="*/ 9708148 w 9766900"/>
              <a:gd name="connsiteY1" fmla="*/ 142682 h 4112801"/>
              <a:gd name="connsiteX2" fmla="*/ 9642703 w 9766900"/>
              <a:gd name="connsiteY2" fmla="*/ 1781543 h 4112801"/>
              <a:gd name="connsiteX3" fmla="*/ 9667887 w 9766900"/>
              <a:gd name="connsiteY3" fmla="*/ 3555550 h 4112801"/>
              <a:gd name="connsiteX4" fmla="*/ 8949681 w 9766900"/>
              <a:gd name="connsiteY4" fmla="*/ 3588625 h 4112801"/>
              <a:gd name="connsiteX5" fmla="*/ 8679171 w 9766900"/>
              <a:gd name="connsiteY5" fmla="*/ 3597518 h 4112801"/>
              <a:gd name="connsiteX6" fmla="*/ 8443155 w 9766900"/>
              <a:gd name="connsiteY6" fmla="*/ 3603603 h 4112801"/>
              <a:gd name="connsiteX7" fmla="*/ 8010603 w 9766900"/>
              <a:gd name="connsiteY7" fmla="*/ 3618799 h 4112801"/>
              <a:gd name="connsiteX8" fmla="*/ 7609628 w 9766900"/>
              <a:gd name="connsiteY8" fmla="*/ 3850809 h 4112801"/>
              <a:gd name="connsiteX9" fmla="*/ 6711904 w 9766900"/>
              <a:gd name="connsiteY9" fmla="*/ 4112781 h 4112801"/>
              <a:gd name="connsiteX10" fmla="*/ 6749875 w 9766900"/>
              <a:gd name="connsiteY10" fmla="*/ 3628459 h 4112801"/>
              <a:gd name="connsiteX11" fmla="*/ 6720705 w 9766900"/>
              <a:gd name="connsiteY11" fmla="*/ 3610559 h 4112801"/>
              <a:gd name="connsiteX12" fmla="*/ 6712805 w 9766900"/>
              <a:gd name="connsiteY12" fmla="*/ 3610551 h 4112801"/>
              <a:gd name="connsiteX13" fmla="*/ 6454608 w 9766900"/>
              <a:gd name="connsiteY13" fmla="*/ 3610359 h 4112801"/>
              <a:gd name="connsiteX14" fmla="*/ 258946 w 9766900"/>
              <a:gd name="connsiteY14" fmla="*/ 3583777 h 4112801"/>
              <a:gd name="connsiteX15" fmla="*/ 45709 w 9766900"/>
              <a:gd name="connsiteY15" fmla="*/ 2152487 h 4112801"/>
              <a:gd name="connsiteX16" fmla="*/ 0 w 9766900"/>
              <a:gd name="connsiteY16" fmla="*/ 48824 h 4112801"/>
              <a:gd name="connsiteX17" fmla="*/ 6334131 w 9766900"/>
              <a:gd name="connsiteY17" fmla="*/ 0 h 4112801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8949681 w 9766900"/>
              <a:gd name="connsiteY4" fmla="*/ 3588625 h 4113058"/>
              <a:gd name="connsiteX5" fmla="*/ 8679171 w 9766900"/>
              <a:gd name="connsiteY5" fmla="*/ 3597518 h 4113058"/>
              <a:gd name="connsiteX6" fmla="*/ 8443155 w 9766900"/>
              <a:gd name="connsiteY6" fmla="*/ 3603603 h 4113058"/>
              <a:gd name="connsiteX7" fmla="*/ 8010603 w 9766900"/>
              <a:gd name="connsiteY7" fmla="*/ 3618799 h 4113058"/>
              <a:gd name="connsiteX8" fmla="*/ 7609628 w 9766900"/>
              <a:gd name="connsiteY8" fmla="*/ 3850809 h 4113058"/>
              <a:gd name="connsiteX9" fmla="*/ 6711904 w 9766900"/>
              <a:gd name="connsiteY9" fmla="*/ 4112781 h 4113058"/>
              <a:gd name="connsiteX10" fmla="*/ 6749875 w 9766900"/>
              <a:gd name="connsiteY10" fmla="*/ 3628459 h 4113058"/>
              <a:gd name="connsiteX11" fmla="*/ 6720705 w 9766900"/>
              <a:gd name="connsiteY11" fmla="*/ 3610559 h 4113058"/>
              <a:gd name="connsiteX12" fmla="*/ 6712805 w 9766900"/>
              <a:gd name="connsiteY12" fmla="*/ 3610551 h 4113058"/>
              <a:gd name="connsiteX13" fmla="*/ 6454608 w 9766900"/>
              <a:gd name="connsiteY13" fmla="*/ 3610359 h 4113058"/>
              <a:gd name="connsiteX14" fmla="*/ 258946 w 9766900"/>
              <a:gd name="connsiteY14" fmla="*/ 3583777 h 4113058"/>
              <a:gd name="connsiteX15" fmla="*/ 45709 w 9766900"/>
              <a:gd name="connsiteY15" fmla="*/ 2152487 h 4113058"/>
              <a:gd name="connsiteX16" fmla="*/ 0 w 9766900"/>
              <a:gd name="connsiteY16" fmla="*/ 48824 h 4113058"/>
              <a:gd name="connsiteX17" fmla="*/ 6334131 w 9766900"/>
              <a:gd name="connsiteY17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8949681 w 9766900"/>
              <a:gd name="connsiteY4" fmla="*/ 3588625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02081 w 9766900"/>
              <a:gd name="connsiteY4" fmla="*/ 3668222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374371 w 9766900"/>
              <a:gd name="connsiteY5" fmla="*/ 3617417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374371 w 9766900"/>
              <a:gd name="connsiteY5" fmla="*/ 3617417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374371 w 9766900"/>
              <a:gd name="connsiteY5" fmla="*/ 3617417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952575"/>
              <a:gd name="connsiteY0" fmla="*/ 33081 h 4146139"/>
              <a:gd name="connsiteX1" fmla="*/ 9708148 w 9952575"/>
              <a:gd name="connsiteY1" fmla="*/ 175763 h 4146139"/>
              <a:gd name="connsiteX2" fmla="*/ 9664475 w 9952575"/>
              <a:gd name="connsiteY2" fmla="*/ 1794724 h 4146139"/>
              <a:gd name="connsiteX3" fmla="*/ 9667887 w 9952575"/>
              <a:gd name="connsiteY3" fmla="*/ 3588631 h 4146139"/>
              <a:gd name="connsiteX4" fmla="*/ 9156509 w 9952575"/>
              <a:gd name="connsiteY4" fmla="*/ 3631656 h 4146139"/>
              <a:gd name="connsiteX5" fmla="*/ 8374371 w 9952575"/>
              <a:gd name="connsiteY5" fmla="*/ 3650498 h 4146139"/>
              <a:gd name="connsiteX6" fmla="*/ 8010603 w 9952575"/>
              <a:gd name="connsiteY6" fmla="*/ 3651880 h 4146139"/>
              <a:gd name="connsiteX7" fmla="*/ 7609628 w 9952575"/>
              <a:gd name="connsiteY7" fmla="*/ 3883890 h 4146139"/>
              <a:gd name="connsiteX8" fmla="*/ 6711904 w 9952575"/>
              <a:gd name="connsiteY8" fmla="*/ 4145862 h 4146139"/>
              <a:gd name="connsiteX9" fmla="*/ 6749875 w 9952575"/>
              <a:gd name="connsiteY9" fmla="*/ 3661540 h 4146139"/>
              <a:gd name="connsiteX10" fmla="*/ 6720705 w 9952575"/>
              <a:gd name="connsiteY10" fmla="*/ 3643640 h 4146139"/>
              <a:gd name="connsiteX11" fmla="*/ 6712805 w 9952575"/>
              <a:gd name="connsiteY11" fmla="*/ 3643632 h 4146139"/>
              <a:gd name="connsiteX12" fmla="*/ 6454608 w 9952575"/>
              <a:gd name="connsiteY12" fmla="*/ 3643440 h 4146139"/>
              <a:gd name="connsiteX13" fmla="*/ 258946 w 9952575"/>
              <a:gd name="connsiteY13" fmla="*/ 3616858 h 4146139"/>
              <a:gd name="connsiteX14" fmla="*/ 45709 w 9952575"/>
              <a:gd name="connsiteY14" fmla="*/ 2185568 h 4146139"/>
              <a:gd name="connsiteX15" fmla="*/ 0 w 9952575"/>
              <a:gd name="connsiteY15" fmla="*/ 81905 h 4146139"/>
              <a:gd name="connsiteX16" fmla="*/ 6334131 w 9952575"/>
              <a:gd name="connsiteY16" fmla="*/ 33081 h 4146139"/>
              <a:gd name="connsiteX0" fmla="*/ 6334131 w 9759196"/>
              <a:gd name="connsiteY0" fmla="*/ 20908 h 4133966"/>
              <a:gd name="connsiteX1" fmla="*/ 9708148 w 9759196"/>
              <a:gd name="connsiteY1" fmla="*/ 163590 h 4133966"/>
              <a:gd name="connsiteX2" fmla="*/ 9664475 w 9759196"/>
              <a:gd name="connsiteY2" fmla="*/ 1782551 h 4133966"/>
              <a:gd name="connsiteX3" fmla="*/ 9667887 w 9759196"/>
              <a:gd name="connsiteY3" fmla="*/ 3576458 h 4133966"/>
              <a:gd name="connsiteX4" fmla="*/ 9156509 w 9759196"/>
              <a:gd name="connsiteY4" fmla="*/ 3619483 h 4133966"/>
              <a:gd name="connsiteX5" fmla="*/ 8374371 w 9759196"/>
              <a:gd name="connsiteY5" fmla="*/ 3638325 h 4133966"/>
              <a:gd name="connsiteX6" fmla="*/ 8010603 w 9759196"/>
              <a:gd name="connsiteY6" fmla="*/ 3639707 h 4133966"/>
              <a:gd name="connsiteX7" fmla="*/ 7609628 w 9759196"/>
              <a:gd name="connsiteY7" fmla="*/ 3871717 h 4133966"/>
              <a:gd name="connsiteX8" fmla="*/ 6711904 w 9759196"/>
              <a:gd name="connsiteY8" fmla="*/ 4133689 h 4133966"/>
              <a:gd name="connsiteX9" fmla="*/ 6749875 w 9759196"/>
              <a:gd name="connsiteY9" fmla="*/ 3649367 h 4133966"/>
              <a:gd name="connsiteX10" fmla="*/ 6720705 w 9759196"/>
              <a:gd name="connsiteY10" fmla="*/ 3631467 h 4133966"/>
              <a:gd name="connsiteX11" fmla="*/ 6712805 w 9759196"/>
              <a:gd name="connsiteY11" fmla="*/ 3631459 h 4133966"/>
              <a:gd name="connsiteX12" fmla="*/ 6454608 w 9759196"/>
              <a:gd name="connsiteY12" fmla="*/ 3631267 h 4133966"/>
              <a:gd name="connsiteX13" fmla="*/ 258946 w 9759196"/>
              <a:gd name="connsiteY13" fmla="*/ 3604685 h 4133966"/>
              <a:gd name="connsiteX14" fmla="*/ 45709 w 9759196"/>
              <a:gd name="connsiteY14" fmla="*/ 2173395 h 4133966"/>
              <a:gd name="connsiteX15" fmla="*/ 0 w 9759196"/>
              <a:gd name="connsiteY15" fmla="*/ 69732 h 4133966"/>
              <a:gd name="connsiteX16" fmla="*/ 6334131 w 9759196"/>
              <a:gd name="connsiteY16" fmla="*/ 20908 h 4133966"/>
              <a:gd name="connsiteX0" fmla="*/ 6334131 w 9759133"/>
              <a:gd name="connsiteY0" fmla="*/ 0 h 4113058"/>
              <a:gd name="connsiteX1" fmla="*/ 9708148 w 9759133"/>
              <a:gd name="connsiteY1" fmla="*/ 142682 h 4113058"/>
              <a:gd name="connsiteX2" fmla="*/ 9664475 w 9759133"/>
              <a:gd name="connsiteY2" fmla="*/ 1761643 h 4113058"/>
              <a:gd name="connsiteX3" fmla="*/ 9667887 w 9759133"/>
              <a:gd name="connsiteY3" fmla="*/ 3555550 h 4113058"/>
              <a:gd name="connsiteX4" fmla="*/ 9156509 w 9759133"/>
              <a:gd name="connsiteY4" fmla="*/ 3598575 h 4113058"/>
              <a:gd name="connsiteX5" fmla="*/ 8374371 w 9759133"/>
              <a:gd name="connsiteY5" fmla="*/ 3617417 h 4113058"/>
              <a:gd name="connsiteX6" fmla="*/ 8010603 w 9759133"/>
              <a:gd name="connsiteY6" fmla="*/ 3618799 h 4113058"/>
              <a:gd name="connsiteX7" fmla="*/ 7609628 w 9759133"/>
              <a:gd name="connsiteY7" fmla="*/ 3850809 h 4113058"/>
              <a:gd name="connsiteX8" fmla="*/ 6711904 w 9759133"/>
              <a:gd name="connsiteY8" fmla="*/ 4112781 h 4113058"/>
              <a:gd name="connsiteX9" fmla="*/ 6749875 w 9759133"/>
              <a:gd name="connsiteY9" fmla="*/ 3628459 h 4113058"/>
              <a:gd name="connsiteX10" fmla="*/ 6720705 w 9759133"/>
              <a:gd name="connsiteY10" fmla="*/ 3610559 h 4113058"/>
              <a:gd name="connsiteX11" fmla="*/ 6712805 w 9759133"/>
              <a:gd name="connsiteY11" fmla="*/ 3610551 h 4113058"/>
              <a:gd name="connsiteX12" fmla="*/ 6454608 w 9759133"/>
              <a:gd name="connsiteY12" fmla="*/ 3610359 h 4113058"/>
              <a:gd name="connsiteX13" fmla="*/ 258946 w 9759133"/>
              <a:gd name="connsiteY13" fmla="*/ 3583777 h 4113058"/>
              <a:gd name="connsiteX14" fmla="*/ 45709 w 9759133"/>
              <a:gd name="connsiteY14" fmla="*/ 2152487 h 4113058"/>
              <a:gd name="connsiteX15" fmla="*/ 0 w 9759133"/>
              <a:gd name="connsiteY15" fmla="*/ 48824 h 4113058"/>
              <a:gd name="connsiteX16" fmla="*/ 6334131 w 9759133"/>
              <a:gd name="connsiteY16" fmla="*/ 0 h 4113058"/>
              <a:gd name="connsiteX0" fmla="*/ 6334131 w 9767613"/>
              <a:gd name="connsiteY0" fmla="*/ 0 h 4113058"/>
              <a:gd name="connsiteX1" fmla="*/ 9719033 w 9767613"/>
              <a:gd name="connsiteY1" fmla="*/ 63085 h 4113058"/>
              <a:gd name="connsiteX2" fmla="*/ 9664475 w 9767613"/>
              <a:gd name="connsiteY2" fmla="*/ 1761643 h 4113058"/>
              <a:gd name="connsiteX3" fmla="*/ 9667887 w 9767613"/>
              <a:gd name="connsiteY3" fmla="*/ 3555550 h 4113058"/>
              <a:gd name="connsiteX4" fmla="*/ 9156509 w 9767613"/>
              <a:gd name="connsiteY4" fmla="*/ 3598575 h 4113058"/>
              <a:gd name="connsiteX5" fmla="*/ 8374371 w 9767613"/>
              <a:gd name="connsiteY5" fmla="*/ 3617417 h 4113058"/>
              <a:gd name="connsiteX6" fmla="*/ 8010603 w 9767613"/>
              <a:gd name="connsiteY6" fmla="*/ 3618799 h 4113058"/>
              <a:gd name="connsiteX7" fmla="*/ 7609628 w 9767613"/>
              <a:gd name="connsiteY7" fmla="*/ 3850809 h 4113058"/>
              <a:gd name="connsiteX8" fmla="*/ 6711904 w 9767613"/>
              <a:gd name="connsiteY8" fmla="*/ 4112781 h 4113058"/>
              <a:gd name="connsiteX9" fmla="*/ 6749875 w 9767613"/>
              <a:gd name="connsiteY9" fmla="*/ 3628459 h 4113058"/>
              <a:gd name="connsiteX10" fmla="*/ 6720705 w 9767613"/>
              <a:gd name="connsiteY10" fmla="*/ 3610559 h 4113058"/>
              <a:gd name="connsiteX11" fmla="*/ 6712805 w 9767613"/>
              <a:gd name="connsiteY11" fmla="*/ 3610551 h 4113058"/>
              <a:gd name="connsiteX12" fmla="*/ 6454608 w 9767613"/>
              <a:gd name="connsiteY12" fmla="*/ 3610359 h 4113058"/>
              <a:gd name="connsiteX13" fmla="*/ 258946 w 9767613"/>
              <a:gd name="connsiteY13" fmla="*/ 3583777 h 4113058"/>
              <a:gd name="connsiteX14" fmla="*/ 45709 w 9767613"/>
              <a:gd name="connsiteY14" fmla="*/ 2152487 h 4113058"/>
              <a:gd name="connsiteX15" fmla="*/ 0 w 9767613"/>
              <a:gd name="connsiteY15" fmla="*/ 48824 h 4113058"/>
              <a:gd name="connsiteX16" fmla="*/ 6334131 w 9767613"/>
              <a:gd name="connsiteY16" fmla="*/ 0 h 4113058"/>
              <a:gd name="connsiteX0" fmla="*/ 6334131 w 9964267"/>
              <a:gd name="connsiteY0" fmla="*/ 67987 h 4181045"/>
              <a:gd name="connsiteX1" fmla="*/ 9719033 w 9964267"/>
              <a:gd name="connsiteY1" fmla="*/ 131072 h 4181045"/>
              <a:gd name="connsiteX2" fmla="*/ 9675361 w 9964267"/>
              <a:gd name="connsiteY2" fmla="*/ 1640587 h 4181045"/>
              <a:gd name="connsiteX3" fmla="*/ 9667887 w 9964267"/>
              <a:gd name="connsiteY3" fmla="*/ 3623537 h 4181045"/>
              <a:gd name="connsiteX4" fmla="*/ 9156509 w 9964267"/>
              <a:gd name="connsiteY4" fmla="*/ 3666562 h 4181045"/>
              <a:gd name="connsiteX5" fmla="*/ 8374371 w 9964267"/>
              <a:gd name="connsiteY5" fmla="*/ 3685404 h 4181045"/>
              <a:gd name="connsiteX6" fmla="*/ 8010603 w 9964267"/>
              <a:gd name="connsiteY6" fmla="*/ 3686786 h 4181045"/>
              <a:gd name="connsiteX7" fmla="*/ 7609628 w 9964267"/>
              <a:gd name="connsiteY7" fmla="*/ 3918796 h 4181045"/>
              <a:gd name="connsiteX8" fmla="*/ 6711904 w 9964267"/>
              <a:gd name="connsiteY8" fmla="*/ 4180768 h 4181045"/>
              <a:gd name="connsiteX9" fmla="*/ 6749875 w 9964267"/>
              <a:gd name="connsiteY9" fmla="*/ 3696446 h 4181045"/>
              <a:gd name="connsiteX10" fmla="*/ 6720705 w 9964267"/>
              <a:gd name="connsiteY10" fmla="*/ 3678546 h 4181045"/>
              <a:gd name="connsiteX11" fmla="*/ 6712805 w 9964267"/>
              <a:gd name="connsiteY11" fmla="*/ 3678538 h 4181045"/>
              <a:gd name="connsiteX12" fmla="*/ 6454608 w 9964267"/>
              <a:gd name="connsiteY12" fmla="*/ 3678346 h 4181045"/>
              <a:gd name="connsiteX13" fmla="*/ 258946 w 9964267"/>
              <a:gd name="connsiteY13" fmla="*/ 3651764 h 4181045"/>
              <a:gd name="connsiteX14" fmla="*/ 45709 w 9964267"/>
              <a:gd name="connsiteY14" fmla="*/ 2220474 h 4181045"/>
              <a:gd name="connsiteX15" fmla="*/ 0 w 9964267"/>
              <a:gd name="connsiteY15" fmla="*/ 116811 h 4181045"/>
              <a:gd name="connsiteX16" fmla="*/ 6334131 w 9964267"/>
              <a:gd name="connsiteY16" fmla="*/ 67987 h 4181045"/>
              <a:gd name="connsiteX0" fmla="*/ 6334131 w 9756430"/>
              <a:gd name="connsiteY0" fmla="*/ 91688 h 4204746"/>
              <a:gd name="connsiteX1" fmla="*/ 9719033 w 9756430"/>
              <a:gd name="connsiteY1" fmla="*/ 154773 h 4204746"/>
              <a:gd name="connsiteX2" fmla="*/ 9675361 w 9756430"/>
              <a:gd name="connsiteY2" fmla="*/ 1664288 h 4204746"/>
              <a:gd name="connsiteX3" fmla="*/ 9667887 w 9756430"/>
              <a:gd name="connsiteY3" fmla="*/ 3647238 h 4204746"/>
              <a:gd name="connsiteX4" fmla="*/ 9156509 w 9756430"/>
              <a:gd name="connsiteY4" fmla="*/ 3690263 h 4204746"/>
              <a:gd name="connsiteX5" fmla="*/ 8374371 w 9756430"/>
              <a:gd name="connsiteY5" fmla="*/ 3709105 h 4204746"/>
              <a:gd name="connsiteX6" fmla="*/ 8010603 w 9756430"/>
              <a:gd name="connsiteY6" fmla="*/ 3710487 h 4204746"/>
              <a:gd name="connsiteX7" fmla="*/ 7609628 w 9756430"/>
              <a:gd name="connsiteY7" fmla="*/ 3942497 h 4204746"/>
              <a:gd name="connsiteX8" fmla="*/ 6711904 w 9756430"/>
              <a:gd name="connsiteY8" fmla="*/ 4204469 h 4204746"/>
              <a:gd name="connsiteX9" fmla="*/ 6749875 w 9756430"/>
              <a:gd name="connsiteY9" fmla="*/ 3720147 h 4204746"/>
              <a:gd name="connsiteX10" fmla="*/ 6720705 w 9756430"/>
              <a:gd name="connsiteY10" fmla="*/ 3702247 h 4204746"/>
              <a:gd name="connsiteX11" fmla="*/ 6712805 w 9756430"/>
              <a:gd name="connsiteY11" fmla="*/ 3702239 h 4204746"/>
              <a:gd name="connsiteX12" fmla="*/ 6454608 w 9756430"/>
              <a:gd name="connsiteY12" fmla="*/ 3702047 h 4204746"/>
              <a:gd name="connsiteX13" fmla="*/ 258946 w 9756430"/>
              <a:gd name="connsiteY13" fmla="*/ 3675465 h 4204746"/>
              <a:gd name="connsiteX14" fmla="*/ 45709 w 9756430"/>
              <a:gd name="connsiteY14" fmla="*/ 2244175 h 4204746"/>
              <a:gd name="connsiteX15" fmla="*/ 0 w 9756430"/>
              <a:gd name="connsiteY15" fmla="*/ 140512 h 4204746"/>
              <a:gd name="connsiteX16" fmla="*/ 6334131 w 9756430"/>
              <a:gd name="connsiteY16" fmla="*/ 91688 h 4204746"/>
              <a:gd name="connsiteX0" fmla="*/ 6334131 w 9756430"/>
              <a:gd name="connsiteY0" fmla="*/ 109641 h 4222699"/>
              <a:gd name="connsiteX1" fmla="*/ 9035612 w 9756430"/>
              <a:gd name="connsiteY1" fmla="*/ 26396 h 4222699"/>
              <a:gd name="connsiteX2" fmla="*/ 9719033 w 9756430"/>
              <a:gd name="connsiteY2" fmla="*/ 172726 h 4222699"/>
              <a:gd name="connsiteX3" fmla="*/ 9675361 w 9756430"/>
              <a:gd name="connsiteY3" fmla="*/ 1682241 h 4222699"/>
              <a:gd name="connsiteX4" fmla="*/ 9667887 w 9756430"/>
              <a:gd name="connsiteY4" fmla="*/ 3665191 h 4222699"/>
              <a:gd name="connsiteX5" fmla="*/ 9156509 w 9756430"/>
              <a:gd name="connsiteY5" fmla="*/ 3708216 h 4222699"/>
              <a:gd name="connsiteX6" fmla="*/ 8374371 w 9756430"/>
              <a:gd name="connsiteY6" fmla="*/ 3727058 h 4222699"/>
              <a:gd name="connsiteX7" fmla="*/ 8010603 w 9756430"/>
              <a:gd name="connsiteY7" fmla="*/ 3728440 h 4222699"/>
              <a:gd name="connsiteX8" fmla="*/ 7609628 w 9756430"/>
              <a:gd name="connsiteY8" fmla="*/ 3960450 h 4222699"/>
              <a:gd name="connsiteX9" fmla="*/ 6711904 w 9756430"/>
              <a:gd name="connsiteY9" fmla="*/ 4222422 h 4222699"/>
              <a:gd name="connsiteX10" fmla="*/ 6749875 w 9756430"/>
              <a:gd name="connsiteY10" fmla="*/ 3738100 h 4222699"/>
              <a:gd name="connsiteX11" fmla="*/ 6720705 w 9756430"/>
              <a:gd name="connsiteY11" fmla="*/ 3720200 h 4222699"/>
              <a:gd name="connsiteX12" fmla="*/ 6712805 w 9756430"/>
              <a:gd name="connsiteY12" fmla="*/ 3720192 h 4222699"/>
              <a:gd name="connsiteX13" fmla="*/ 6454608 w 9756430"/>
              <a:gd name="connsiteY13" fmla="*/ 3720000 h 4222699"/>
              <a:gd name="connsiteX14" fmla="*/ 258946 w 9756430"/>
              <a:gd name="connsiteY14" fmla="*/ 3693418 h 4222699"/>
              <a:gd name="connsiteX15" fmla="*/ 45709 w 9756430"/>
              <a:gd name="connsiteY15" fmla="*/ 2262128 h 4222699"/>
              <a:gd name="connsiteX16" fmla="*/ 0 w 9756430"/>
              <a:gd name="connsiteY16" fmla="*/ 158465 h 4222699"/>
              <a:gd name="connsiteX17" fmla="*/ 6334131 w 9756430"/>
              <a:gd name="connsiteY17" fmla="*/ 109641 h 4222699"/>
              <a:gd name="connsiteX0" fmla="*/ 6334131 w 9774771"/>
              <a:gd name="connsiteY0" fmla="*/ 104082 h 4217140"/>
              <a:gd name="connsiteX1" fmla="*/ 8894098 w 9774771"/>
              <a:gd name="connsiteY1" fmla="*/ 30787 h 4217140"/>
              <a:gd name="connsiteX2" fmla="*/ 9719033 w 9774771"/>
              <a:gd name="connsiteY2" fmla="*/ 167167 h 4217140"/>
              <a:gd name="connsiteX3" fmla="*/ 9675361 w 9774771"/>
              <a:gd name="connsiteY3" fmla="*/ 1676682 h 4217140"/>
              <a:gd name="connsiteX4" fmla="*/ 9667887 w 9774771"/>
              <a:gd name="connsiteY4" fmla="*/ 3659632 h 4217140"/>
              <a:gd name="connsiteX5" fmla="*/ 9156509 w 9774771"/>
              <a:gd name="connsiteY5" fmla="*/ 3702657 h 4217140"/>
              <a:gd name="connsiteX6" fmla="*/ 8374371 w 9774771"/>
              <a:gd name="connsiteY6" fmla="*/ 3721499 h 4217140"/>
              <a:gd name="connsiteX7" fmla="*/ 8010603 w 9774771"/>
              <a:gd name="connsiteY7" fmla="*/ 3722881 h 4217140"/>
              <a:gd name="connsiteX8" fmla="*/ 7609628 w 9774771"/>
              <a:gd name="connsiteY8" fmla="*/ 3954891 h 4217140"/>
              <a:gd name="connsiteX9" fmla="*/ 6711904 w 9774771"/>
              <a:gd name="connsiteY9" fmla="*/ 4216863 h 4217140"/>
              <a:gd name="connsiteX10" fmla="*/ 6749875 w 9774771"/>
              <a:gd name="connsiteY10" fmla="*/ 3732541 h 4217140"/>
              <a:gd name="connsiteX11" fmla="*/ 6720705 w 9774771"/>
              <a:gd name="connsiteY11" fmla="*/ 3714641 h 4217140"/>
              <a:gd name="connsiteX12" fmla="*/ 6712805 w 9774771"/>
              <a:gd name="connsiteY12" fmla="*/ 3714633 h 4217140"/>
              <a:gd name="connsiteX13" fmla="*/ 6454608 w 9774771"/>
              <a:gd name="connsiteY13" fmla="*/ 3714441 h 4217140"/>
              <a:gd name="connsiteX14" fmla="*/ 258946 w 9774771"/>
              <a:gd name="connsiteY14" fmla="*/ 3687859 h 4217140"/>
              <a:gd name="connsiteX15" fmla="*/ 45709 w 9774771"/>
              <a:gd name="connsiteY15" fmla="*/ 2256569 h 4217140"/>
              <a:gd name="connsiteX16" fmla="*/ 0 w 9774771"/>
              <a:gd name="connsiteY16" fmla="*/ 152906 h 4217140"/>
              <a:gd name="connsiteX17" fmla="*/ 6334131 w 9774771"/>
              <a:gd name="connsiteY17" fmla="*/ 104082 h 4217140"/>
              <a:gd name="connsiteX0" fmla="*/ 6334131 w 9774771"/>
              <a:gd name="connsiteY0" fmla="*/ 100473 h 4213531"/>
              <a:gd name="connsiteX1" fmla="*/ 8894098 w 9774771"/>
              <a:gd name="connsiteY1" fmla="*/ 27178 h 4213531"/>
              <a:gd name="connsiteX2" fmla="*/ 9719033 w 9774771"/>
              <a:gd name="connsiteY2" fmla="*/ 163558 h 4213531"/>
              <a:gd name="connsiteX3" fmla="*/ 9675361 w 9774771"/>
              <a:gd name="connsiteY3" fmla="*/ 1673073 h 4213531"/>
              <a:gd name="connsiteX4" fmla="*/ 9667887 w 9774771"/>
              <a:gd name="connsiteY4" fmla="*/ 3656023 h 4213531"/>
              <a:gd name="connsiteX5" fmla="*/ 9156509 w 9774771"/>
              <a:gd name="connsiteY5" fmla="*/ 3699048 h 4213531"/>
              <a:gd name="connsiteX6" fmla="*/ 8374371 w 9774771"/>
              <a:gd name="connsiteY6" fmla="*/ 3717890 h 4213531"/>
              <a:gd name="connsiteX7" fmla="*/ 8010603 w 9774771"/>
              <a:gd name="connsiteY7" fmla="*/ 3719272 h 4213531"/>
              <a:gd name="connsiteX8" fmla="*/ 7609628 w 9774771"/>
              <a:gd name="connsiteY8" fmla="*/ 3951282 h 4213531"/>
              <a:gd name="connsiteX9" fmla="*/ 6711904 w 9774771"/>
              <a:gd name="connsiteY9" fmla="*/ 4213254 h 4213531"/>
              <a:gd name="connsiteX10" fmla="*/ 6749875 w 9774771"/>
              <a:gd name="connsiteY10" fmla="*/ 3728932 h 4213531"/>
              <a:gd name="connsiteX11" fmla="*/ 6720705 w 9774771"/>
              <a:gd name="connsiteY11" fmla="*/ 3711032 h 4213531"/>
              <a:gd name="connsiteX12" fmla="*/ 6712805 w 9774771"/>
              <a:gd name="connsiteY12" fmla="*/ 3711024 h 4213531"/>
              <a:gd name="connsiteX13" fmla="*/ 6454608 w 9774771"/>
              <a:gd name="connsiteY13" fmla="*/ 3710832 h 4213531"/>
              <a:gd name="connsiteX14" fmla="*/ 258946 w 9774771"/>
              <a:gd name="connsiteY14" fmla="*/ 3684250 h 4213531"/>
              <a:gd name="connsiteX15" fmla="*/ 45709 w 9774771"/>
              <a:gd name="connsiteY15" fmla="*/ 2252960 h 4213531"/>
              <a:gd name="connsiteX16" fmla="*/ 0 w 9774771"/>
              <a:gd name="connsiteY16" fmla="*/ 149297 h 4213531"/>
              <a:gd name="connsiteX17" fmla="*/ 6334131 w 9774771"/>
              <a:gd name="connsiteY17" fmla="*/ 100473 h 4213531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685048 h 4187547"/>
              <a:gd name="connsiteX12" fmla="*/ 6712805 w 9761374"/>
              <a:gd name="connsiteY12" fmla="*/ 3685040 h 4187547"/>
              <a:gd name="connsiteX13" fmla="*/ 6454608 w 9761374"/>
              <a:gd name="connsiteY13" fmla="*/ 3684848 h 4187547"/>
              <a:gd name="connsiteX14" fmla="*/ 258946 w 9761374"/>
              <a:gd name="connsiteY14" fmla="*/ 3658266 h 4187547"/>
              <a:gd name="connsiteX15" fmla="*/ 45709 w 9761374"/>
              <a:gd name="connsiteY15" fmla="*/ 2226976 h 4187547"/>
              <a:gd name="connsiteX16" fmla="*/ 0 w 9761374"/>
              <a:gd name="connsiteY16" fmla="*/ 123313 h 4187547"/>
              <a:gd name="connsiteX17" fmla="*/ 6334131 w 9761374"/>
              <a:gd name="connsiteY17" fmla="*/ 74489 h 4187547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436308 h 4187547"/>
              <a:gd name="connsiteX12" fmla="*/ 6712805 w 9761374"/>
              <a:gd name="connsiteY12" fmla="*/ 3685040 h 4187547"/>
              <a:gd name="connsiteX13" fmla="*/ 6454608 w 9761374"/>
              <a:gd name="connsiteY13" fmla="*/ 3684848 h 4187547"/>
              <a:gd name="connsiteX14" fmla="*/ 258946 w 9761374"/>
              <a:gd name="connsiteY14" fmla="*/ 3658266 h 4187547"/>
              <a:gd name="connsiteX15" fmla="*/ 45709 w 9761374"/>
              <a:gd name="connsiteY15" fmla="*/ 2226976 h 4187547"/>
              <a:gd name="connsiteX16" fmla="*/ 0 w 9761374"/>
              <a:gd name="connsiteY16" fmla="*/ 123313 h 4187547"/>
              <a:gd name="connsiteX17" fmla="*/ 6334131 w 9761374"/>
              <a:gd name="connsiteY17" fmla="*/ 74489 h 4187547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436308 h 4187547"/>
              <a:gd name="connsiteX12" fmla="*/ 6952291 w 9761374"/>
              <a:gd name="connsiteY12" fmla="*/ 3515897 h 4187547"/>
              <a:gd name="connsiteX13" fmla="*/ 6454608 w 9761374"/>
              <a:gd name="connsiteY13" fmla="*/ 3684848 h 4187547"/>
              <a:gd name="connsiteX14" fmla="*/ 258946 w 9761374"/>
              <a:gd name="connsiteY14" fmla="*/ 3658266 h 4187547"/>
              <a:gd name="connsiteX15" fmla="*/ 45709 w 9761374"/>
              <a:gd name="connsiteY15" fmla="*/ 2226976 h 4187547"/>
              <a:gd name="connsiteX16" fmla="*/ 0 w 9761374"/>
              <a:gd name="connsiteY16" fmla="*/ 123313 h 4187547"/>
              <a:gd name="connsiteX17" fmla="*/ 6334131 w 9761374"/>
              <a:gd name="connsiteY17" fmla="*/ 74489 h 4187547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436308 h 4187547"/>
              <a:gd name="connsiteX12" fmla="*/ 6454608 w 9761374"/>
              <a:gd name="connsiteY12" fmla="*/ 3684848 h 4187547"/>
              <a:gd name="connsiteX13" fmla="*/ 258946 w 9761374"/>
              <a:gd name="connsiteY13" fmla="*/ 3658266 h 4187547"/>
              <a:gd name="connsiteX14" fmla="*/ 45709 w 9761374"/>
              <a:gd name="connsiteY14" fmla="*/ 2226976 h 4187547"/>
              <a:gd name="connsiteX15" fmla="*/ 0 w 9761374"/>
              <a:gd name="connsiteY15" fmla="*/ 123313 h 4187547"/>
              <a:gd name="connsiteX16" fmla="*/ 6334131 w 9761374"/>
              <a:gd name="connsiteY16" fmla="*/ 74489 h 4187547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720705 w 9761374"/>
              <a:gd name="connsiteY11" fmla="*/ 3436308 h 4191494"/>
              <a:gd name="connsiteX12" fmla="*/ 6454608 w 9761374"/>
              <a:gd name="connsiteY12" fmla="*/ 3684848 h 4191494"/>
              <a:gd name="connsiteX13" fmla="*/ 258946 w 9761374"/>
              <a:gd name="connsiteY13" fmla="*/ 3658266 h 4191494"/>
              <a:gd name="connsiteX14" fmla="*/ 45709 w 9761374"/>
              <a:gd name="connsiteY14" fmla="*/ 2226976 h 4191494"/>
              <a:gd name="connsiteX15" fmla="*/ 0 w 9761374"/>
              <a:gd name="connsiteY15" fmla="*/ 123313 h 4191494"/>
              <a:gd name="connsiteX16" fmla="*/ 6334131 w 9761374"/>
              <a:gd name="connsiteY16" fmla="*/ 74489 h 4191494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677162 w 9761374"/>
              <a:gd name="connsiteY11" fmla="*/ 3476107 h 4191494"/>
              <a:gd name="connsiteX12" fmla="*/ 6454608 w 9761374"/>
              <a:gd name="connsiteY12" fmla="*/ 3684848 h 4191494"/>
              <a:gd name="connsiteX13" fmla="*/ 258946 w 9761374"/>
              <a:gd name="connsiteY13" fmla="*/ 3658266 h 4191494"/>
              <a:gd name="connsiteX14" fmla="*/ 45709 w 9761374"/>
              <a:gd name="connsiteY14" fmla="*/ 2226976 h 4191494"/>
              <a:gd name="connsiteX15" fmla="*/ 0 w 9761374"/>
              <a:gd name="connsiteY15" fmla="*/ 123313 h 4191494"/>
              <a:gd name="connsiteX16" fmla="*/ 6334131 w 9761374"/>
              <a:gd name="connsiteY16" fmla="*/ 74489 h 4191494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454608 w 9761374"/>
              <a:gd name="connsiteY11" fmla="*/ 3684848 h 4191494"/>
              <a:gd name="connsiteX12" fmla="*/ 258946 w 9761374"/>
              <a:gd name="connsiteY12" fmla="*/ 3658266 h 4191494"/>
              <a:gd name="connsiteX13" fmla="*/ 45709 w 9761374"/>
              <a:gd name="connsiteY13" fmla="*/ 2226976 h 4191494"/>
              <a:gd name="connsiteX14" fmla="*/ 0 w 9761374"/>
              <a:gd name="connsiteY14" fmla="*/ 123313 h 4191494"/>
              <a:gd name="connsiteX15" fmla="*/ 6334131 w 9761374"/>
              <a:gd name="connsiteY15" fmla="*/ 74489 h 4191494"/>
              <a:gd name="connsiteX0" fmla="*/ 6334131 w 9761374"/>
              <a:gd name="connsiteY0" fmla="*/ 74489 h 4193164"/>
              <a:gd name="connsiteX1" fmla="*/ 8894098 w 9761374"/>
              <a:gd name="connsiteY1" fmla="*/ 1194 h 4193164"/>
              <a:gd name="connsiteX2" fmla="*/ 9719033 w 9761374"/>
              <a:gd name="connsiteY2" fmla="*/ 137574 h 4193164"/>
              <a:gd name="connsiteX3" fmla="*/ 9675361 w 9761374"/>
              <a:gd name="connsiteY3" fmla="*/ 1647089 h 4193164"/>
              <a:gd name="connsiteX4" fmla="*/ 9667887 w 9761374"/>
              <a:gd name="connsiteY4" fmla="*/ 3630039 h 4193164"/>
              <a:gd name="connsiteX5" fmla="*/ 9156509 w 9761374"/>
              <a:gd name="connsiteY5" fmla="*/ 3673064 h 4193164"/>
              <a:gd name="connsiteX6" fmla="*/ 8374371 w 9761374"/>
              <a:gd name="connsiteY6" fmla="*/ 3691906 h 4193164"/>
              <a:gd name="connsiteX7" fmla="*/ 8010603 w 9761374"/>
              <a:gd name="connsiteY7" fmla="*/ 3693288 h 4193164"/>
              <a:gd name="connsiteX8" fmla="*/ 7609628 w 9761374"/>
              <a:gd name="connsiteY8" fmla="*/ 3925298 h 4193164"/>
              <a:gd name="connsiteX9" fmla="*/ 6711904 w 9761374"/>
              <a:gd name="connsiteY9" fmla="*/ 4187270 h 4193164"/>
              <a:gd name="connsiteX10" fmla="*/ 6880503 w 9761374"/>
              <a:gd name="connsiteY10" fmla="*/ 3702948 h 4193164"/>
              <a:gd name="connsiteX11" fmla="*/ 6454608 w 9761374"/>
              <a:gd name="connsiteY11" fmla="*/ 3684848 h 4193164"/>
              <a:gd name="connsiteX12" fmla="*/ 258946 w 9761374"/>
              <a:gd name="connsiteY12" fmla="*/ 3658266 h 4193164"/>
              <a:gd name="connsiteX13" fmla="*/ 45709 w 9761374"/>
              <a:gd name="connsiteY13" fmla="*/ 2226976 h 4193164"/>
              <a:gd name="connsiteX14" fmla="*/ 0 w 9761374"/>
              <a:gd name="connsiteY14" fmla="*/ 123313 h 4193164"/>
              <a:gd name="connsiteX15" fmla="*/ 6334131 w 9761374"/>
              <a:gd name="connsiteY15" fmla="*/ 74489 h 4193164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454608 w 9761374"/>
              <a:gd name="connsiteY11" fmla="*/ 3684848 h 4191494"/>
              <a:gd name="connsiteX12" fmla="*/ 258946 w 9761374"/>
              <a:gd name="connsiteY12" fmla="*/ 3658266 h 4191494"/>
              <a:gd name="connsiteX13" fmla="*/ 45709 w 9761374"/>
              <a:gd name="connsiteY13" fmla="*/ 2226976 h 4191494"/>
              <a:gd name="connsiteX14" fmla="*/ 0 w 9761374"/>
              <a:gd name="connsiteY14" fmla="*/ 123313 h 4191494"/>
              <a:gd name="connsiteX15" fmla="*/ 6334131 w 9761374"/>
              <a:gd name="connsiteY15" fmla="*/ 74489 h 4191494"/>
              <a:gd name="connsiteX0" fmla="*/ 6334131 w 9761374"/>
              <a:gd name="connsiteY0" fmla="*/ 74489 h 4192513"/>
              <a:gd name="connsiteX1" fmla="*/ 8894098 w 9761374"/>
              <a:gd name="connsiteY1" fmla="*/ 1194 h 4192513"/>
              <a:gd name="connsiteX2" fmla="*/ 9719033 w 9761374"/>
              <a:gd name="connsiteY2" fmla="*/ 137574 h 4192513"/>
              <a:gd name="connsiteX3" fmla="*/ 9675361 w 9761374"/>
              <a:gd name="connsiteY3" fmla="*/ 1647089 h 4192513"/>
              <a:gd name="connsiteX4" fmla="*/ 9667887 w 9761374"/>
              <a:gd name="connsiteY4" fmla="*/ 3630039 h 4192513"/>
              <a:gd name="connsiteX5" fmla="*/ 9156509 w 9761374"/>
              <a:gd name="connsiteY5" fmla="*/ 3673064 h 4192513"/>
              <a:gd name="connsiteX6" fmla="*/ 8374371 w 9761374"/>
              <a:gd name="connsiteY6" fmla="*/ 3691906 h 4192513"/>
              <a:gd name="connsiteX7" fmla="*/ 8010603 w 9761374"/>
              <a:gd name="connsiteY7" fmla="*/ 3693288 h 4192513"/>
              <a:gd name="connsiteX8" fmla="*/ 7609628 w 9761374"/>
              <a:gd name="connsiteY8" fmla="*/ 3925298 h 4192513"/>
              <a:gd name="connsiteX9" fmla="*/ 6711904 w 9761374"/>
              <a:gd name="connsiteY9" fmla="*/ 4187270 h 4192513"/>
              <a:gd name="connsiteX10" fmla="*/ 6880503 w 9761374"/>
              <a:gd name="connsiteY10" fmla="*/ 3702948 h 4192513"/>
              <a:gd name="connsiteX11" fmla="*/ 6454608 w 9761374"/>
              <a:gd name="connsiteY11" fmla="*/ 3684848 h 4192513"/>
              <a:gd name="connsiteX12" fmla="*/ 258946 w 9761374"/>
              <a:gd name="connsiteY12" fmla="*/ 3658266 h 4192513"/>
              <a:gd name="connsiteX13" fmla="*/ 45709 w 9761374"/>
              <a:gd name="connsiteY13" fmla="*/ 2226976 h 4192513"/>
              <a:gd name="connsiteX14" fmla="*/ 0 w 9761374"/>
              <a:gd name="connsiteY14" fmla="*/ 123313 h 4192513"/>
              <a:gd name="connsiteX15" fmla="*/ 6334131 w 9761374"/>
              <a:gd name="connsiteY15" fmla="*/ 74489 h 419251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58946 w 9761374"/>
              <a:gd name="connsiteY12" fmla="*/ 3658266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247779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247779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229331"/>
              <a:gd name="connsiteX1" fmla="*/ 8894098 w 9761374"/>
              <a:gd name="connsiteY1" fmla="*/ 1194 h 4229331"/>
              <a:gd name="connsiteX2" fmla="*/ 9719033 w 9761374"/>
              <a:gd name="connsiteY2" fmla="*/ 137574 h 4229331"/>
              <a:gd name="connsiteX3" fmla="*/ 9675361 w 9761374"/>
              <a:gd name="connsiteY3" fmla="*/ 1647089 h 4229331"/>
              <a:gd name="connsiteX4" fmla="*/ 9667887 w 9761374"/>
              <a:gd name="connsiteY4" fmla="*/ 3630039 h 4229331"/>
              <a:gd name="connsiteX5" fmla="*/ 9156509 w 9761374"/>
              <a:gd name="connsiteY5" fmla="*/ 3673064 h 4229331"/>
              <a:gd name="connsiteX6" fmla="*/ 8374371 w 9761374"/>
              <a:gd name="connsiteY6" fmla="*/ 3691906 h 4229331"/>
              <a:gd name="connsiteX7" fmla="*/ 8010603 w 9761374"/>
              <a:gd name="connsiteY7" fmla="*/ 3693288 h 4229331"/>
              <a:gd name="connsiteX8" fmla="*/ 7609628 w 9761374"/>
              <a:gd name="connsiteY8" fmla="*/ 3925298 h 4229331"/>
              <a:gd name="connsiteX9" fmla="*/ 6891313 w 9761374"/>
              <a:gd name="connsiteY9" fmla="*/ 4174512 h 4229331"/>
              <a:gd name="connsiteX10" fmla="*/ 6711904 w 9761374"/>
              <a:gd name="connsiteY10" fmla="*/ 4187270 h 4229331"/>
              <a:gd name="connsiteX11" fmla="*/ 6880503 w 9761374"/>
              <a:gd name="connsiteY11" fmla="*/ 3702948 h 4229331"/>
              <a:gd name="connsiteX12" fmla="*/ 6247779 w 9761374"/>
              <a:gd name="connsiteY12" fmla="*/ 3684848 h 4229331"/>
              <a:gd name="connsiteX13" fmla="*/ 204518 w 9761374"/>
              <a:gd name="connsiteY13" fmla="*/ 3727912 h 4229331"/>
              <a:gd name="connsiteX14" fmla="*/ 45709 w 9761374"/>
              <a:gd name="connsiteY14" fmla="*/ 2226976 h 4229331"/>
              <a:gd name="connsiteX15" fmla="*/ 0 w 9761374"/>
              <a:gd name="connsiteY15" fmla="*/ 123313 h 4229331"/>
              <a:gd name="connsiteX16" fmla="*/ 6334131 w 9761374"/>
              <a:gd name="connsiteY16" fmla="*/ 74489 h 4229331"/>
              <a:gd name="connsiteX0" fmla="*/ 6334131 w 9761374"/>
              <a:gd name="connsiteY0" fmla="*/ 74489 h 4181411"/>
              <a:gd name="connsiteX1" fmla="*/ 8894098 w 9761374"/>
              <a:gd name="connsiteY1" fmla="*/ 1194 h 4181411"/>
              <a:gd name="connsiteX2" fmla="*/ 9719033 w 9761374"/>
              <a:gd name="connsiteY2" fmla="*/ 137574 h 4181411"/>
              <a:gd name="connsiteX3" fmla="*/ 9675361 w 9761374"/>
              <a:gd name="connsiteY3" fmla="*/ 1647089 h 4181411"/>
              <a:gd name="connsiteX4" fmla="*/ 9667887 w 9761374"/>
              <a:gd name="connsiteY4" fmla="*/ 3630039 h 4181411"/>
              <a:gd name="connsiteX5" fmla="*/ 9156509 w 9761374"/>
              <a:gd name="connsiteY5" fmla="*/ 3673064 h 4181411"/>
              <a:gd name="connsiteX6" fmla="*/ 8374371 w 9761374"/>
              <a:gd name="connsiteY6" fmla="*/ 3691906 h 4181411"/>
              <a:gd name="connsiteX7" fmla="*/ 8010603 w 9761374"/>
              <a:gd name="connsiteY7" fmla="*/ 3693288 h 4181411"/>
              <a:gd name="connsiteX8" fmla="*/ 7609628 w 9761374"/>
              <a:gd name="connsiteY8" fmla="*/ 3925298 h 4181411"/>
              <a:gd name="connsiteX9" fmla="*/ 6891313 w 9761374"/>
              <a:gd name="connsiteY9" fmla="*/ 4174512 h 4181411"/>
              <a:gd name="connsiteX10" fmla="*/ 6976141 w 9761374"/>
              <a:gd name="connsiteY10" fmla="*/ 3964822 h 4181411"/>
              <a:gd name="connsiteX11" fmla="*/ 6880503 w 9761374"/>
              <a:gd name="connsiteY11" fmla="*/ 3702948 h 4181411"/>
              <a:gd name="connsiteX12" fmla="*/ 6247779 w 9761374"/>
              <a:gd name="connsiteY12" fmla="*/ 3684848 h 4181411"/>
              <a:gd name="connsiteX13" fmla="*/ 204518 w 9761374"/>
              <a:gd name="connsiteY13" fmla="*/ 3727912 h 4181411"/>
              <a:gd name="connsiteX14" fmla="*/ 45709 w 9761374"/>
              <a:gd name="connsiteY14" fmla="*/ 2226976 h 4181411"/>
              <a:gd name="connsiteX15" fmla="*/ 0 w 9761374"/>
              <a:gd name="connsiteY15" fmla="*/ 123313 h 4181411"/>
              <a:gd name="connsiteX16" fmla="*/ 6334131 w 9761374"/>
              <a:gd name="connsiteY16" fmla="*/ 74489 h 4181411"/>
              <a:gd name="connsiteX0" fmla="*/ 6334131 w 9761374"/>
              <a:gd name="connsiteY0" fmla="*/ 74489 h 4175591"/>
              <a:gd name="connsiteX1" fmla="*/ 8894098 w 9761374"/>
              <a:gd name="connsiteY1" fmla="*/ 1194 h 4175591"/>
              <a:gd name="connsiteX2" fmla="*/ 9719033 w 9761374"/>
              <a:gd name="connsiteY2" fmla="*/ 137574 h 4175591"/>
              <a:gd name="connsiteX3" fmla="*/ 9675361 w 9761374"/>
              <a:gd name="connsiteY3" fmla="*/ 1647089 h 4175591"/>
              <a:gd name="connsiteX4" fmla="*/ 9667887 w 9761374"/>
              <a:gd name="connsiteY4" fmla="*/ 3630039 h 4175591"/>
              <a:gd name="connsiteX5" fmla="*/ 9156509 w 9761374"/>
              <a:gd name="connsiteY5" fmla="*/ 3673064 h 4175591"/>
              <a:gd name="connsiteX6" fmla="*/ 8374371 w 9761374"/>
              <a:gd name="connsiteY6" fmla="*/ 3691906 h 4175591"/>
              <a:gd name="connsiteX7" fmla="*/ 8010603 w 9761374"/>
              <a:gd name="connsiteY7" fmla="*/ 3693288 h 4175591"/>
              <a:gd name="connsiteX8" fmla="*/ 7609628 w 9761374"/>
              <a:gd name="connsiteY8" fmla="*/ 3925298 h 4175591"/>
              <a:gd name="connsiteX9" fmla="*/ 6891313 w 9761374"/>
              <a:gd name="connsiteY9" fmla="*/ 4174512 h 4175591"/>
              <a:gd name="connsiteX10" fmla="*/ 6976141 w 9761374"/>
              <a:gd name="connsiteY10" fmla="*/ 3964822 h 4175591"/>
              <a:gd name="connsiteX11" fmla="*/ 6880503 w 9761374"/>
              <a:gd name="connsiteY11" fmla="*/ 3702948 h 4175591"/>
              <a:gd name="connsiteX12" fmla="*/ 6247779 w 9761374"/>
              <a:gd name="connsiteY12" fmla="*/ 3684848 h 4175591"/>
              <a:gd name="connsiteX13" fmla="*/ 204518 w 9761374"/>
              <a:gd name="connsiteY13" fmla="*/ 3727912 h 4175591"/>
              <a:gd name="connsiteX14" fmla="*/ 45709 w 9761374"/>
              <a:gd name="connsiteY14" fmla="*/ 2226976 h 4175591"/>
              <a:gd name="connsiteX15" fmla="*/ 0 w 9761374"/>
              <a:gd name="connsiteY15" fmla="*/ 123313 h 4175591"/>
              <a:gd name="connsiteX16" fmla="*/ 6334131 w 9761374"/>
              <a:gd name="connsiteY16" fmla="*/ 74489 h 4175591"/>
              <a:gd name="connsiteX0" fmla="*/ 6334131 w 9761374"/>
              <a:gd name="connsiteY0" fmla="*/ 74489 h 4174984"/>
              <a:gd name="connsiteX1" fmla="*/ 8894098 w 9761374"/>
              <a:gd name="connsiteY1" fmla="*/ 1194 h 4174984"/>
              <a:gd name="connsiteX2" fmla="*/ 9719033 w 9761374"/>
              <a:gd name="connsiteY2" fmla="*/ 137574 h 4174984"/>
              <a:gd name="connsiteX3" fmla="*/ 9675361 w 9761374"/>
              <a:gd name="connsiteY3" fmla="*/ 1647089 h 4174984"/>
              <a:gd name="connsiteX4" fmla="*/ 9667887 w 9761374"/>
              <a:gd name="connsiteY4" fmla="*/ 3630039 h 4174984"/>
              <a:gd name="connsiteX5" fmla="*/ 9156509 w 9761374"/>
              <a:gd name="connsiteY5" fmla="*/ 3673064 h 4174984"/>
              <a:gd name="connsiteX6" fmla="*/ 8374371 w 9761374"/>
              <a:gd name="connsiteY6" fmla="*/ 3691906 h 4174984"/>
              <a:gd name="connsiteX7" fmla="*/ 8010603 w 9761374"/>
              <a:gd name="connsiteY7" fmla="*/ 3693288 h 4174984"/>
              <a:gd name="connsiteX8" fmla="*/ 7609628 w 9761374"/>
              <a:gd name="connsiteY8" fmla="*/ 3925298 h 4174984"/>
              <a:gd name="connsiteX9" fmla="*/ 6891313 w 9761374"/>
              <a:gd name="connsiteY9" fmla="*/ 4174512 h 4174984"/>
              <a:gd name="connsiteX10" fmla="*/ 7104783 w 9761374"/>
              <a:gd name="connsiteY10" fmla="*/ 3761441 h 4174984"/>
              <a:gd name="connsiteX11" fmla="*/ 6880503 w 9761374"/>
              <a:gd name="connsiteY11" fmla="*/ 3702948 h 4174984"/>
              <a:gd name="connsiteX12" fmla="*/ 6247779 w 9761374"/>
              <a:gd name="connsiteY12" fmla="*/ 3684848 h 4174984"/>
              <a:gd name="connsiteX13" fmla="*/ 204518 w 9761374"/>
              <a:gd name="connsiteY13" fmla="*/ 3727912 h 4174984"/>
              <a:gd name="connsiteX14" fmla="*/ 45709 w 9761374"/>
              <a:gd name="connsiteY14" fmla="*/ 2226976 h 4174984"/>
              <a:gd name="connsiteX15" fmla="*/ 0 w 9761374"/>
              <a:gd name="connsiteY15" fmla="*/ 123313 h 4174984"/>
              <a:gd name="connsiteX16" fmla="*/ 6334131 w 9761374"/>
              <a:gd name="connsiteY16" fmla="*/ 74489 h 4174984"/>
              <a:gd name="connsiteX0" fmla="*/ 6334131 w 9761374"/>
              <a:gd name="connsiteY0" fmla="*/ 74489 h 4174885"/>
              <a:gd name="connsiteX1" fmla="*/ 8894098 w 9761374"/>
              <a:gd name="connsiteY1" fmla="*/ 1194 h 4174885"/>
              <a:gd name="connsiteX2" fmla="*/ 9719033 w 9761374"/>
              <a:gd name="connsiteY2" fmla="*/ 137574 h 4174885"/>
              <a:gd name="connsiteX3" fmla="*/ 9675361 w 9761374"/>
              <a:gd name="connsiteY3" fmla="*/ 1647089 h 4174885"/>
              <a:gd name="connsiteX4" fmla="*/ 9667887 w 9761374"/>
              <a:gd name="connsiteY4" fmla="*/ 3630039 h 4174885"/>
              <a:gd name="connsiteX5" fmla="*/ 9156509 w 9761374"/>
              <a:gd name="connsiteY5" fmla="*/ 3673064 h 4174885"/>
              <a:gd name="connsiteX6" fmla="*/ 8374371 w 9761374"/>
              <a:gd name="connsiteY6" fmla="*/ 3691906 h 4174885"/>
              <a:gd name="connsiteX7" fmla="*/ 8010603 w 9761374"/>
              <a:gd name="connsiteY7" fmla="*/ 3693288 h 4174885"/>
              <a:gd name="connsiteX8" fmla="*/ 7609628 w 9761374"/>
              <a:gd name="connsiteY8" fmla="*/ 3925298 h 4174885"/>
              <a:gd name="connsiteX9" fmla="*/ 6891313 w 9761374"/>
              <a:gd name="connsiteY9" fmla="*/ 4174512 h 4174885"/>
              <a:gd name="connsiteX10" fmla="*/ 7160412 w 9761374"/>
              <a:gd name="connsiteY10" fmla="*/ 3666106 h 4174885"/>
              <a:gd name="connsiteX11" fmla="*/ 6880503 w 9761374"/>
              <a:gd name="connsiteY11" fmla="*/ 3702948 h 4174885"/>
              <a:gd name="connsiteX12" fmla="*/ 6247779 w 9761374"/>
              <a:gd name="connsiteY12" fmla="*/ 3684848 h 4174885"/>
              <a:gd name="connsiteX13" fmla="*/ 204518 w 9761374"/>
              <a:gd name="connsiteY13" fmla="*/ 3727912 h 4174885"/>
              <a:gd name="connsiteX14" fmla="*/ 45709 w 9761374"/>
              <a:gd name="connsiteY14" fmla="*/ 2226976 h 4174885"/>
              <a:gd name="connsiteX15" fmla="*/ 0 w 9761374"/>
              <a:gd name="connsiteY15" fmla="*/ 123313 h 4174885"/>
              <a:gd name="connsiteX16" fmla="*/ 6334131 w 9761374"/>
              <a:gd name="connsiteY16" fmla="*/ 74489 h 4174885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814444 w 9761374"/>
              <a:gd name="connsiteY11" fmla="*/ 3690237 h 4174887"/>
              <a:gd name="connsiteX12" fmla="*/ 6247779 w 9761374"/>
              <a:gd name="connsiteY12" fmla="*/ 3684848 h 4174887"/>
              <a:gd name="connsiteX13" fmla="*/ 204518 w 9761374"/>
              <a:gd name="connsiteY13" fmla="*/ 3727912 h 4174887"/>
              <a:gd name="connsiteX14" fmla="*/ 45709 w 9761374"/>
              <a:gd name="connsiteY14" fmla="*/ 2226976 h 4174887"/>
              <a:gd name="connsiteX15" fmla="*/ 0 w 9761374"/>
              <a:gd name="connsiteY15" fmla="*/ 123313 h 4174887"/>
              <a:gd name="connsiteX16" fmla="*/ 6334131 w 9761374"/>
              <a:gd name="connsiteY16" fmla="*/ 74489 h 4174887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814444 w 9761374"/>
              <a:gd name="connsiteY11" fmla="*/ 3690237 h 4174887"/>
              <a:gd name="connsiteX12" fmla="*/ 6247779 w 9761374"/>
              <a:gd name="connsiteY12" fmla="*/ 3684848 h 4174887"/>
              <a:gd name="connsiteX13" fmla="*/ 204518 w 9761374"/>
              <a:gd name="connsiteY13" fmla="*/ 3727912 h 4174887"/>
              <a:gd name="connsiteX14" fmla="*/ 45709 w 9761374"/>
              <a:gd name="connsiteY14" fmla="*/ 2226976 h 4174887"/>
              <a:gd name="connsiteX15" fmla="*/ 0 w 9761374"/>
              <a:gd name="connsiteY15" fmla="*/ 123313 h 4174887"/>
              <a:gd name="connsiteX16" fmla="*/ 6334131 w 9761374"/>
              <a:gd name="connsiteY16" fmla="*/ 74489 h 4174887"/>
              <a:gd name="connsiteX0" fmla="*/ 6334131 w 9761374"/>
              <a:gd name="connsiteY0" fmla="*/ 74489 h 4174883"/>
              <a:gd name="connsiteX1" fmla="*/ 8894098 w 9761374"/>
              <a:gd name="connsiteY1" fmla="*/ 1194 h 4174883"/>
              <a:gd name="connsiteX2" fmla="*/ 9719033 w 9761374"/>
              <a:gd name="connsiteY2" fmla="*/ 137574 h 4174883"/>
              <a:gd name="connsiteX3" fmla="*/ 9675361 w 9761374"/>
              <a:gd name="connsiteY3" fmla="*/ 1647089 h 4174883"/>
              <a:gd name="connsiteX4" fmla="*/ 9667887 w 9761374"/>
              <a:gd name="connsiteY4" fmla="*/ 3630039 h 4174883"/>
              <a:gd name="connsiteX5" fmla="*/ 9156509 w 9761374"/>
              <a:gd name="connsiteY5" fmla="*/ 3673064 h 4174883"/>
              <a:gd name="connsiteX6" fmla="*/ 8374371 w 9761374"/>
              <a:gd name="connsiteY6" fmla="*/ 3691906 h 4174883"/>
              <a:gd name="connsiteX7" fmla="*/ 8010603 w 9761374"/>
              <a:gd name="connsiteY7" fmla="*/ 3693288 h 4174883"/>
              <a:gd name="connsiteX8" fmla="*/ 7609628 w 9761374"/>
              <a:gd name="connsiteY8" fmla="*/ 3925298 h 4174883"/>
              <a:gd name="connsiteX9" fmla="*/ 6891313 w 9761374"/>
              <a:gd name="connsiteY9" fmla="*/ 4174512 h 4174883"/>
              <a:gd name="connsiteX10" fmla="*/ 7160412 w 9761374"/>
              <a:gd name="connsiteY10" fmla="*/ 3666106 h 4174883"/>
              <a:gd name="connsiteX11" fmla="*/ 6877027 w 9761374"/>
              <a:gd name="connsiteY11" fmla="*/ 3718837 h 4174883"/>
              <a:gd name="connsiteX12" fmla="*/ 6247779 w 9761374"/>
              <a:gd name="connsiteY12" fmla="*/ 3684848 h 4174883"/>
              <a:gd name="connsiteX13" fmla="*/ 204518 w 9761374"/>
              <a:gd name="connsiteY13" fmla="*/ 3727912 h 4174883"/>
              <a:gd name="connsiteX14" fmla="*/ 45709 w 9761374"/>
              <a:gd name="connsiteY14" fmla="*/ 2226976 h 4174883"/>
              <a:gd name="connsiteX15" fmla="*/ 0 w 9761374"/>
              <a:gd name="connsiteY15" fmla="*/ 123313 h 4174883"/>
              <a:gd name="connsiteX16" fmla="*/ 6334131 w 9761374"/>
              <a:gd name="connsiteY16" fmla="*/ 74489 h 4174883"/>
              <a:gd name="connsiteX0" fmla="*/ 6334131 w 9761374"/>
              <a:gd name="connsiteY0" fmla="*/ 74489 h 4174883"/>
              <a:gd name="connsiteX1" fmla="*/ 8894098 w 9761374"/>
              <a:gd name="connsiteY1" fmla="*/ 1194 h 4174883"/>
              <a:gd name="connsiteX2" fmla="*/ 9719033 w 9761374"/>
              <a:gd name="connsiteY2" fmla="*/ 137574 h 4174883"/>
              <a:gd name="connsiteX3" fmla="*/ 9675361 w 9761374"/>
              <a:gd name="connsiteY3" fmla="*/ 1647089 h 4174883"/>
              <a:gd name="connsiteX4" fmla="*/ 9667887 w 9761374"/>
              <a:gd name="connsiteY4" fmla="*/ 3630039 h 4174883"/>
              <a:gd name="connsiteX5" fmla="*/ 9156509 w 9761374"/>
              <a:gd name="connsiteY5" fmla="*/ 3673064 h 4174883"/>
              <a:gd name="connsiteX6" fmla="*/ 8374371 w 9761374"/>
              <a:gd name="connsiteY6" fmla="*/ 3691906 h 4174883"/>
              <a:gd name="connsiteX7" fmla="*/ 8010603 w 9761374"/>
              <a:gd name="connsiteY7" fmla="*/ 3693288 h 4174883"/>
              <a:gd name="connsiteX8" fmla="*/ 7609628 w 9761374"/>
              <a:gd name="connsiteY8" fmla="*/ 3925298 h 4174883"/>
              <a:gd name="connsiteX9" fmla="*/ 6891313 w 9761374"/>
              <a:gd name="connsiteY9" fmla="*/ 4174512 h 4174883"/>
              <a:gd name="connsiteX10" fmla="*/ 7160412 w 9761374"/>
              <a:gd name="connsiteY10" fmla="*/ 3666106 h 4174883"/>
              <a:gd name="connsiteX11" fmla="*/ 6877027 w 9761374"/>
              <a:gd name="connsiteY11" fmla="*/ 3718837 h 4174883"/>
              <a:gd name="connsiteX12" fmla="*/ 6247779 w 9761374"/>
              <a:gd name="connsiteY12" fmla="*/ 3684848 h 4174883"/>
              <a:gd name="connsiteX13" fmla="*/ 204518 w 9761374"/>
              <a:gd name="connsiteY13" fmla="*/ 3727912 h 4174883"/>
              <a:gd name="connsiteX14" fmla="*/ 45709 w 9761374"/>
              <a:gd name="connsiteY14" fmla="*/ 2226976 h 4174883"/>
              <a:gd name="connsiteX15" fmla="*/ 0 w 9761374"/>
              <a:gd name="connsiteY15" fmla="*/ 123313 h 4174883"/>
              <a:gd name="connsiteX16" fmla="*/ 6334131 w 9761374"/>
              <a:gd name="connsiteY16" fmla="*/ 74489 h 4174883"/>
              <a:gd name="connsiteX0" fmla="*/ 6334131 w 9761374"/>
              <a:gd name="connsiteY0" fmla="*/ 74489 h 4174883"/>
              <a:gd name="connsiteX1" fmla="*/ 8894098 w 9761374"/>
              <a:gd name="connsiteY1" fmla="*/ 1194 h 4174883"/>
              <a:gd name="connsiteX2" fmla="*/ 9719033 w 9761374"/>
              <a:gd name="connsiteY2" fmla="*/ 137574 h 4174883"/>
              <a:gd name="connsiteX3" fmla="*/ 9675361 w 9761374"/>
              <a:gd name="connsiteY3" fmla="*/ 1647089 h 4174883"/>
              <a:gd name="connsiteX4" fmla="*/ 9667887 w 9761374"/>
              <a:gd name="connsiteY4" fmla="*/ 3630039 h 4174883"/>
              <a:gd name="connsiteX5" fmla="*/ 9156509 w 9761374"/>
              <a:gd name="connsiteY5" fmla="*/ 3673064 h 4174883"/>
              <a:gd name="connsiteX6" fmla="*/ 8374371 w 9761374"/>
              <a:gd name="connsiteY6" fmla="*/ 3691906 h 4174883"/>
              <a:gd name="connsiteX7" fmla="*/ 8010603 w 9761374"/>
              <a:gd name="connsiteY7" fmla="*/ 3693288 h 4174883"/>
              <a:gd name="connsiteX8" fmla="*/ 7609628 w 9761374"/>
              <a:gd name="connsiteY8" fmla="*/ 3925298 h 4174883"/>
              <a:gd name="connsiteX9" fmla="*/ 6891313 w 9761374"/>
              <a:gd name="connsiteY9" fmla="*/ 4174512 h 4174883"/>
              <a:gd name="connsiteX10" fmla="*/ 7160412 w 9761374"/>
              <a:gd name="connsiteY10" fmla="*/ 3666106 h 4174883"/>
              <a:gd name="connsiteX11" fmla="*/ 6877027 w 9761374"/>
              <a:gd name="connsiteY11" fmla="*/ 3718837 h 4174883"/>
              <a:gd name="connsiteX12" fmla="*/ 6247779 w 9761374"/>
              <a:gd name="connsiteY12" fmla="*/ 3684848 h 4174883"/>
              <a:gd name="connsiteX13" fmla="*/ 204518 w 9761374"/>
              <a:gd name="connsiteY13" fmla="*/ 3727912 h 4174883"/>
              <a:gd name="connsiteX14" fmla="*/ 45709 w 9761374"/>
              <a:gd name="connsiteY14" fmla="*/ 2226976 h 4174883"/>
              <a:gd name="connsiteX15" fmla="*/ 0 w 9761374"/>
              <a:gd name="connsiteY15" fmla="*/ 123313 h 4174883"/>
              <a:gd name="connsiteX16" fmla="*/ 6334131 w 9761374"/>
              <a:gd name="connsiteY16" fmla="*/ 74489 h 4174883"/>
              <a:gd name="connsiteX0" fmla="*/ 6334131 w 9761374"/>
              <a:gd name="connsiteY0" fmla="*/ 74489 h 4174890"/>
              <a:gd name="connsiteX1" fmla="*/ 8894098 w 9761374"/>
              <a:gd name="connsiteY1" fmla="*/ 1194 h 4174890"/>
              <a:gd name="connsiteX2" fmla="*/ 9719033 w 9761374"/>
              <a:gd name="connsiteY2" fmla="*/ 137574 h 4174890"/>
              <a:gd name="connsiteX3" fmla="*/ 9675361 w 9761374"/>
              <a:gd name="connsiteY3" fmla="*/ 1647089 h 4174890"/>
              <a:gd name="connsiteX4" fmla="*/ 9667887 w 9761374"/>
              <a:gd name="connsiteY4" fmla="*/ 3630039 h 4174890"/>
              <a:gd name="connsiteX5" fmla="*/ 9156509 w 9761374"/>
              <a:gd name="connsiteY5" fmla="*/ 3673064 h 4174890"/>
              <a:gd name="connsiteX6" fmla="*/ 8374371 w 9761374"/>
              <a:gd name="connsiteY6" fmla="*/ 3691906 h 4174890"/>
              <a:gd name="connsiteX7" fmla="*/ 8010603 w 9761374"/>
              <a:gd name="connsiteY7" fmla="*/ 3693288 h 4174890"/>
              <a:gd name="connsiteX8" fmla="*/ 7609628 w 9761374"/>
              <a:gd name="connsiteY8" fmla="*/ 3925298 h 4174890"/>
              <a:gd name="connsiteX9" fmla="*/ 6891313 w 9761374"/>
              <a:gd name="connsiteY9" fmla="*/ 4174512 h 4174890"/>
              <a:gd name="connsiteX10" fmla="*/ 7160412 w 9761374"/>
              <a:gd name="connsiteY10" fmla="*/ 3666106 h 4174890"/>
              <a:gd name="connsiteX11" fmla="*/ 6877027 w 9761374"/>
              <a:gd name="connsiteY11" fmla="*/ 3667992 h 4174890"/>
              <a:gd name="connsiteX12" fmla="*/ 6247779 w 9761374"/>
              <a:gd name="connsiteY12" fmla="*/ 3684848 h 4174890"/>
              <a:gd name="connsiteX13" fmla="*/ 204518 w 9761374"/>
              <a:gd name="connsiteY13" fmla="*/ 3727912 h 4174890"/>
              <a:gd name="connsiteX14" fmla="*/ 45709 w 9761374"/>
              <a:gd name="connsiteY14" fmla="*/ 2226976 h 4174890"/>
              <a:gd name="connsiteX15" fmla="*/ 0 w 9761374"/>
              <a:gd name="connsiteY15" fmla="*/ 123313 h 4174890"/>
              <a:gd name="connsiteX16" fmla="*/ 6334131 w 9761374"/>
              <a:gd name="connsiteY16" fmla="*/ 74489 h 4174890"/>
              <a:gd name="connsiteX0" fmla="*/ 6334131 w 9761374"/>
              <a:gd name="connsiteY0" fmla="*/ 74489 h 4174890"/>
              <a:gd name="connsiteX1" fmla="*/ 8894098 w 9761374"/>
              <a:gd name="connsiteY1" fmla="*/ 1194 h 4174890"/>
              <a:gd name="connsiteX2" fmla="*/ 9719033 w 9761374"/>
              <a:gd name="connsiteY2" fmla="*/ 137574 h 4174890"/>
              <a:gd name="connsiteX3" fmla="*/ 9675361 w 9761374"/>
              <a:gd name="connsiteY3" fmla="*/ 1647089 h 4174890"/>
              <a:gd name="connsiteX4" fmla="*/ 9667887 w 9761374"/>
              <a:gd name="connsiteY4" fmla="*/ 3630039 h 4174890"/>
              <a:gd name="connsiteX5" fmla="*/ 9156509 w 9761374"/>
              <a:gd name="connsiteY5" fmla="*/ 3673064 h 4174890"/>
              <a:gd name="connsiteX6" fmla="*/ 8374371 w 9761374"/>
              <a:gd name="connsiteY6" fmla="*/ 3691906 h 4174890"/>
              <a:gd name="connsiteX7" fmla="*/ 8010603 w 9761374"/>
              <a:gd name="connsiteY7" fmla="*/ 3693288 h 4174890"/>
              <a:gd name="connsiteX8" fmla="*/ 7609628 w 9761374"/>
              <a:gd name="connsiteY8" fmla="*/ 3925298 h 4174890"/>
              <a:gd name="connsiteX9" fmla="*/ 6891313 w 9761374"/>
              <a:gd name="connsiteY9" fmla="*/ 4174512 h 4174890"/>
              <a:gd name="connsiteX10" fmla="*/ 7160412 w 9761374"/>
              <a:gd name="connsiteY10" fmla="*/ 3666106 h 4174890"/>
              <a:gd name="connsiteX11" fmla="*/ 6877027 w 9761374"/>
              <a:gd name="connsiteY11" fmla="*/ 3667992 h 4174890"/>
              <a:gd name="connsiteX12" fmla="*/ 6247779 w 9761374"/>
              <a:gd name="connsiteY12" fmla="*/ 3684848 h 4174890"/>
              <a:gd name="connsiteX13" fmla="*/ 204518 w 9761374"/>
              <a:gd name="connsiteY13" fmla="*/ 3727912 h 4174890"/>
              <a:gd name="connsiteX14" fmla="*/ 45709 w 9761374"/>
              <a:gd name="connsiteY14" fmla="*/ 2226976 h 4174890"/>
              <a:gd name="connsiteX15" fmla="*/ 0 w 9761374"/>
              <a:gd name="connsiteY15" fmla="*/ 123313 h 4174890"/>
              <a:gd name="connsiteX16" fmla="*/ 6334131 w 9761374"/>
              <a:gd name="connsiteY16" fmla="*/ 74489 h 4174890"/>
              <a:gd name="connsiteX0" fmla="*/ 6334131 w 9761374"/>
              <a:gd name="connsiteY0" fmla="*/ 74489 h 4174888"/>
              <a:gd name="connsiteX1" fmla="*/ 8894098 w 9761374"/>
              <a:gd name="connsiteY1" fmla="*/ 1194 h 4174888"/>
              <a:gd name="connsiteX2" fmla="*/ 9719033 w 9761374"/>
              <a:gd name="connsiteY2" fmla="*/ 137574 h 4174888"/>
              <a:gd name="connsiteX3" fmla="*/ 9675361 w 9761374"/>
              <a:gd name="connsiteY3" fmla="*/ 1647089 h 4174888"/>
              <a:gd name="connsiteX4" fmla="*/ 9667887 w 9761374"/>
              <a:gd name="connsiteY4" fmla="*/ 3630039 h 4174888"/>
              <a:gd name="connsiteX5" fmla="*/ 9156509 w 9761374"/>
              <a:gd name="connsiteY5" fmla="*/ 3673064 h 4174888"/>
              <a:gd name="connsiteX6" fmla="*/ 8374371 w 9761374"/>
              <a:gd name="connsiteY6" fmla="*/ 3691906 h 4174888"/>
              <a:gd name="connsiteX7" fmla="*/ 8010603 w 9761374"/>
              <a:gd name="connsiteY7" fmla="*/ 3693288 h 4174888"/>
              <a:gd name="connsiteX8" fmla="*/ 7609628 w 9761374"/>
              <a:gd name="connsiteY8" fmla="*/ 3925298 h 4174888"/>
              <a:gd name="connsiteX9" fmla="*/ 6891313 w 9761374"/>
              <a:gd name="connsiteY9" fmla="*/ 4174512 h 4174888"/>
              <a:gd name="connsiteX10" fmla="*/ 7160412 w 9761374"/>
              <a:gd name="connsiteY10" fmla="*/ 3666106 h 4174888"/>
              <a:gd name="connsiteX11" fmla="*/ 6247779 w 9761374"/>
              <a:gd name="connsiteY11" fmla="*/ 3684848 h 4174888"/>
              <a:gd name="connsiteX12" fmla="*/ 204518 w 9761374"/>
              <a:gd name="connsiteY12" fmla="*/ 3727912 h 4174888"/>
              <a:gd name="connsiteX13" fmla="*/ 45709 w 9761374"/>
              <a:gd name="connsiteY13" fmla="*/ 2226976 h 4174888"/>
              <a:gd name="connsiteX14" fmla="*/ 0 w 9761374"/>
              <a:gd name="connsiteY14" fmla="*/ 123313 h 4174888"/>
              <a:gd name="connsiteX15" fmla="*/ 6334131 w 9761374"/>
              <a:gd name="connsiteY15" fmla="*/ 74489 h 4174888"/>
              <a:gd name="connsiteX0" fmla="*/ 6334131 w 9761374"/>
              <a:gd name="connsiteY0" fmla="*/ 74489 h 4174870"/>
              <a:gd name="connsiteX1" fmla="*/ 8894098 w 9761374"/>
              <a:gd name="connsiteY1" fmla="*/ 1194 h 4174870"/>
              <a:gd name="connsiteX2" fmla="*/ 9719033 w 9761374"/>
              <a:gd name="connsiteY2" fmla="*/ 137574 h 4174870"/>
              <a:gd name="connsiteX3" fmla="*/ 9675361 w 9761374"/>
              <a:gd name="connsiteY3" fmla="*/ 1647089 h 4174870"/>
              <a:gd name="connsiteX4" fmla="*/ 9667887 w 9761374"/>
              <a:gd name="connsiteY4" fmla="*/ 3630039 h 4174870"/>
              <a:gd name="connsiteX5" fmla="*/ 9156509 w 9761374"/>
              <a:gd name="connsiteY5" fmla="*/ 3673064 h 4174870"/>
              <a:gd name="connsiteX6" fmla="*/ 8374371 w 9761374"/>
              <a:gd name="connsiteY6" fmla="*/ 3691906 h 4174870"/>
              <a:gd name="connsiteX7" fmla="*/ 8010603 w 9761374"/>
              <a:gd name="connsiteY7" fmla="*/ 3693288 h 4174870"/>
              <a:gd name="connsiteX8" fmla="*/ 7609628 w 9761374"/>
              <a:gd name="connsiteY8" fmla="*/ 3925298 h 4174870"/>
              <a:gd name="connsiteX9" fmla="*/ 6891313 w 9761374"/>
              <a:gd name="connsiteY9" fmla="*/ 4174512 h 4174870"/>
              <a:gd name="connsiteX10" fmla="*/ 7160412 w 9761374"/>
              <a:gd name="connsiteY10" fmla="*/ 3666106 h 4174870"/>
              <a:gd name="connsiteX11" fmla="*/ 6247779 w 9761374"/>
              <a:gd name="connsiteY11" fmla="*/ 3684848 h 4174870"/>
              <a:gd name="connsiteX12" fmla="*/ 204518 w 9761374"/>
              <a:gd name="connsiteY12" fmla="*/ 3727912 h 4174870"/>
              <a:gd name="connsiteX13" fmla="*/ 45709 w 9761374"/>
              <a:gd name="connsiteY13" fmla="*/ 2226976 h 4174870"/>
              <a:gd name="connsiteX14" fmla="*/ 0 w 9761374"/>
              <a:gd name="connsiteY14" fmla="*/ 123313 h 4174870"/>
              <a:gd name="connsiteX15" fmla="*/ 6334131 w 9761374"/>
              <a:gd name="connsiteY15" fmla="*/ 74489 h 4174870"/>
              <a:gd name="connsiteX0" fmla="*/ 6334131 w 9761374"/>
              <a:gd name="connsiteY0" fmla="*/ 74489 h 4174863"/>
              <a:gd name="connsiteX1" fmla="*/ 8894098 w 9761374"/>
              <a:gd name="connsiteY1" fmla="*/ 1194 h 4174863"/>
              <a:gd name="connsiteX2" fmla="*/ 9719033 w 9761374"/>
              <a:gd name="connsiteY2" fmla="*/ 137574 h 4174863"/>
              <a:gd name="connsiteX3" fmla="*/ 9675361 w 9761374"/>
              <a:gd name="connsiteY3" fmla="*/ 1647089 h 4174863"/>
              <a:gd name="connsiteX4" fmla="*/ 9667887 w 9761374"/>
              <a:gd name="connsiteY4" fmla="*/ 3630039 h 4174863"/>
              <a:gd name="connsiteX5" fmla="*/ 9156509 w 9761374"/>
              <a:gd name="connsiteY5" fmla="*/ 3673064 h 4174863"/>
              <a:gd name="connsiteX6" fmla="*/ 8374371 w 9761374"/>
              <a:gd name="connsiteY6" fmla="*/ 3691906 h 4174863"/>
              <a:gd name="connsiteX7" fmla="*/ 8010603 w 9761374"/>
              <a:gd name="connsiteY7" fmla="*/ 3693288 h 4174863"/>
              <a:gd name="connsiteX8" fmla="*/ 7609628 w 9761374"/>
              <a:gd name="connsiteY8" fmla="*/ 3925298 h 4174863"/>
              <a:gd name="connsiteX9" fmla="*/ 6891313 w 9761374"/>
              <a:gd name="connsiteY9" fmla="*/ 4174512 h 4174863"/>
              <a:gd name="connsiteX10" fmla="*/ 7160412 w 9761374"/>
              <a:gd name="connsiteY10" fmla="*/ 3666106 h 4174863"/>
              <a:gd name="connsiteX11" fmla="*/ 6247779 w 9761374"/>
              <a:gd name="connsiteY11" fmla="*/ 3684848 h 4174863"/>
              <a:gd name="connsiteX12" fmla="*/ 204518 w 9761374"/>
              <a:gd name="connsiteY12" fmla="*/ 3727912 h 4174863"/>
              <a:gd name="connsiteX13" fmla="*/ 45709 w 9761374"/>
              <a:gd name="connsiteY13" fmla="*/ 2226976 h 4174863"/>
              <a:gd name="connsiteX14" fmla="*/ 0 w 9761374"/>
              <a:gd name="connsiteY14" fmla="*/ 123313 h 4174863"/>
              <a:gd name="connsiteX15" fmla="*/ 6334131 w 9761374"/>
              <a:gd name="connsiteY15" fmla="*/ 74489 h 4174863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219964 w 9761374"/>
              <a:gd name="connsiteY11" fmla="*/ 3688026 h 4174887"/>
              <a:gd name="connsiteX12" fmla="*/ 204518 w 9761374"/>
              <a:gd name="connsiteY12" fmla="*/ 3727912 h 4174887"/>
              <a:gd name="connsiteX13" fmla="*/ 45709 w 9761374"/>
              <a:gd name="connsiteY13" fmla="*/ 2226976 h 4174887"/>
              <a:gd name="connsiteX14" fmla="*/ 0 w 9761374"/>
              <a:gd name="connsiteY14" fmla="*/ 123313 h 4174887"/>
              <a:gd name="connsiteX15" fmla="*/ 6334131 w 9761374"/>
              <a:gd name="connsiteY15" fmla="*/ 74489 h 4174887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219964 w 9761374"/>
              <a:gd name="connsiteY11" fmla="*/ 3688026 h 4174887"/>
              <a:gd name="connsiteX12" fmla="*/ 204518 w 9761374"/>
              <a:gd name="connsiteY12" fmla="*/ 3727912 h 4174887"/>
              <a:gd name="connsiteX13" fmla="*/ 45709 w 9761374"/>
              <a:gd name="connsiteY13" fmla="*/ 2226976 h 4174887"/>
              <a:gd name="connsiteX14" fmla="*/ 0 w 9761374"/>
              <a:gd name="connsiteY14" fmla="*/ 123313 h 4174887"/>
              <a:gd name="connsiteX15" fmla="*/ 6334131 w 9761374"/>
              <a:gd name="connsiteY15" fmla="*/ 74489 h 4174887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8010603 w 9761374"/>
              <a:gd name="connsiteY7" fmla="*/ 3693288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8010603 w 9761374"/>
              <a:gd name="connsiteY7" fmla="*/ 3693288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7989742 w 9761374"/>
              <a:gd name="connsiteY7" fmla="*/ 3696466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7989742 w 9761374"/>
              <a:gd name="connsiteY7" fmla="*/ 3696466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7989742 w 9761374"/>
              <a:gd name="connsiteY7" fmla="*/ 3696466 h 4174884"/>
              <a:gd name="connsiteX8" fmla="*/ 7623535 w 9761374"/>
              <a:gd name="connsiteY8" fmla="*/ 3928477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71654"/>
              <a:gd name="connsiteY0" fmla="*/ 81451 h 4181846"/>
              <a:gd name="connsiteX1" fmla="*/ 8936301 w 9771654"/>
              <a:gd name="connsiteY1" fmla="*/ 46730 h 4181846"/>
              <a:gd name="connsiteX2" fmla="*/ 9719033 w 9771654"/>
              <a:gd name="connsiteY2" fmla="*/ 144536 h 4181846"/>
              <a:gd name="connsiteX3" fmla="*/ 9675361 w 9771654"/>
              <a:gd name="connsiteY3" fmla="*/ 1654051 h 4181846"/>
              <a:gd name="connsiteX4" fmla="*/ 9667887 w 9771654"/>
              <a:gd name="connsiteY4" fmla="*/ 3637001 h 4181846"/>
              <a:gd name="connsiteX5" fmla="*/ 9156509 w 9771654"/>
              <a:gd name="connsiteY5" fmla="*/ 3680026 h 4181846"/>
              <a:gd name="connsiteX6" fmla="*/ 8374371 w 9771654"/>
              <a:gd name="connsiteY6" fmla="*/ 3698868 h 4181846"/>
              <a:gd name="connsiteX7" fmla="*/ 7989742 w 9771654"/>
              <a:gd name="connsiteY7" fmla="*/ 3703428 h 4181846"/>
              <a:gd name="connsiteX8" fmla="*/ 7623535 w 9771654"/>
              <a:gd name="connsiteY8" fmla="*/ 3935439 h 4181846"/>
              <a:gd name="connsiteX9" fmla="*/ 6891313 w 9771654"/>
              <a:gd name="connsiteY9" fmla="*/ 4181474 h 4181846"/>
              <a:gd name="connsiteX10" fmla="*/ 7160412 w 9771654"/>
              <a:gd name="connsiteY10" fmla="*/ 3673068 h 4181846"/>
              <a:gd name="connsiteX11" fmla="*/ 6219964 w 9771654"/>
              <a:gd name="connsiteY11" fmla="*/ 3694988 h 4181846"/>
              <a:gd name="connsiteX12" fmla="*/ 204518 w 9771654"/>
              <a:gd name="connsiteY12" fmla="*/ 3734874 h 4181846"/>
              <a:gd name="connsiteX13" fmla="*/ 45709 w 9771654"/>
              <a:gd name="connsiteY13" fmla="*/ 2233938 h 4181846"/>
              <a:gd name="connsiteX14" fmla="*/ 0 w 9771654"/>
              <a:gd name="connsiteY14" fmla="*/ 130275 h 4181846"/>
              <a:gd name="connsiteX15" fmla="*/ 6334131 w 9771654"/>
              <a:gd name="connsiteY15" fmla="*/ 81451 h 4181846"/>
              <a:gd name="connsiteX0" fmla="*/ 6334131 w 9766164"/>
              <a:gd name="connsiteY0" fmla="*/ 40097 h 4140492"/>
              <a:gd name="connsiteX1" fmla="*/ 8936301 w 9766164"/>
              <a:gd name="connsiteY1" fmla="*/ 5376 h 4140492"/>
              <a:gd name="connsiteX2" fmla="*/ 9719033 w 9766164"/>
              <a:gd name="connsiteY2" fmla="*/ 103182 h 4140492"/>
              <a:gd name="connsiteX3" fmla="*/ 9675361 w 9766164"/>
              <a:gd name="connsiteY3" fmla="*/ 1612697 h 4140492"/>
              <a:gd name="connsiteX4" fmla="*/ 9667887 w 9766164"/>
              <a:gd name="connsiteY4" fmla="*/ 3595647 h 4140492"/>
              <a:gd name="connsiteX5" fmla="*/ 9156509 w 9766164"/>
              <a:gd name="connsiteY5" fmla="*/ 3638672 h 4140492"/>
              <a:gd name="connsiteX6" fmla="*/ 8374371 w 9766164"/>
              <a:gd name="connsiteY6" fmla="*/ 3657514 h 4140492"/>
              <a:gd name="connsiteX7" fmla="*/ 7989742 w 9766164"/>
              <a:gd name="connsiteY7" fmla="*/ 3662074 h 4140492"/>
              <a:gd name="connsiteX8" fmla="*/ 7623535 w 9766164"/>
              <a:gd name="connsiteY8" fmla="*/ 3894085 h 4140492"/>
              <a:gd name="connsiteX9" fmla="*/ 6891313 w 9766164"/>
              <a:gd name="connsiteY9" fmla="*/ 4140120 h 4140492"/>
              <a:gd name="connsiteX10" fmla="*/ 7160412 w 9766164"/>
              <a:gd name="connsiteY10" fmla="*/ 3631714 h 4140492"/>
              <a:gd name="connsiteX11" fmla="*/ 6219964 w 9766164"/>
              <a:gd name="connsiteY11" fmla="*/ 3653634 h 4140492"/>
              <a:gd name="connsiteX12" fmla="*/ 204518 w 9766164"/>
              <a:gd name="connsiteY12" fmla="*/ 3693520 h 4140492"/>
              <a:gd name="connsiteX13" fmla="*/ 45709 w 9766164"/>
              <a:gd name="connsiteY13" fmla="*/ 2192584 h 4140492"/>
              <a:gd name="connsiteX14" fmla="*/ 0 w 9766164"/>
              <a:gd name="connsiteY14" fmla="*/ 88921 h 4140492"/>
              <a:gd name="connsiteX15" fmla="*/ 6334131 w 9766164"/>
              <a:gd name="connsiteY15" fmla="*/ 40097 h 4140492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23535 w 9735159"/>
              <a:gd name="connsiteY8" fmla="*/ 3897339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23535 w 9735159"/>
              <a:gd name="connsiteY8" fmla="*/ 3897338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23535 w 9735159"/>
              <a:gd name="connsiteY8" fmla="*/ 3897338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00804 w 9735159"/>
              <a:gd name="connsiteY8" fmla="*/ 3888418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70495"/>
              <a:gd name="connsiteX1" fmla="*/ 8936301 w 9735159"/>
              <a:gd name="connsiteY1" fmla="*/ 8630 h 4170495"/>
              <a:gd name="connsiteX2" fmla="*/ 9719033 w 9735159"/>
              <a:gd name="connsiteY2" fmla="*/ 106436 h 4170495"/>
              <a:gd name="connsiteX3" fmla="*/ 9675361 w 9735159"/>
              <a:gd name="connsiteY3" fmla="*/ 1615951 h 4170495"/>
              <a:gd name="connsiteX4" fmla="*/ 9667887 w 9735159"/>
              <a:gd name="connsiteY4" fmla="*/ 3598901 h 4170495"/>
              <a:gd name="connsiteX5" fmla="*/ 9156509 w 9735159"/>
              <a:gd name="connsiteY5" fmla="*/ 3641926 h 4170495"/>
              <a:gd name="connsiteX6" fmla="*/ 8374371 w 9735159"/>
              <a:gd name="connsiteY6" fmla="*/ 3660768 h 4170495"/>
              <a:gd name="connsiteX7" fmla="*/ 7989742 w 9735159"/>
              <a:gd name="connsiteY7" fmla="*/ 3665328 h 4170495"/>
              <a:gd name="connsiteX8" fmla="*/ 7600804 w 9735159"/>
              <a:gd name="connsiteY8" fmla="*/ 3888418 h 4170495"/>
              <a:gd name="connsiteX9" fmla="*/ 6898889 w 9735159"/>
              <a:gd name="connsiteY9" fmla="*/ 4170138 h 4170495"/>
              <a:gd name="connsiteX10" fmla="*/ 7160412 w 9735159"/>
              <a:gd name="connsiteY10" fmla="*/ 3634968 h 4170495"/>
              <a:gd name="connsiteX11" fmla="*/ 6219964 w 9735159"/>
              <a:gd name="connsiteY11" fmla="*/ 3656888 h 4170495"/>
              <a:gd name="connsiteX12" fmla="*/ 204518 w 9735159"/>
              <a:gd name="connsiteY12" fmla="*/ 3696774 h 4170495"/>
              <a:gd name="connsiteX13" fmla="*/ 45709 w 9735159"/>
              <a:gd name="connsiteY13" fmla="*/ 2195838 h 4170495"/>
              <a:gd name="connsiteX14" fmla="*/ 0 w 9735159"/>
              <a:gd name="connsiteY14" fmla="*/ 92175 h 4170495"/>
              <a:gd name="connsiteX15" fmla="*/ 6334131 w 9735159"/>
              <a:gd name="connsiteY15" fmla="*/ 43351 h 4170495"/>
              <a:gd name="connsiteX0" fmla="*/ 6334131 w 9735159"/>
              <a:gd name="connsiteY0" fmla="*/ 43351 h 4170493"/>
              <a:gd name="connsiteX1" fmla="*/ 8936301 w 9735159"/>
              <a:gd name="connsiteY1" fmla="*/ 8630 h 4170493"/>
              <a:gd name="connsiteX2" fmla="*/ 9719033 w 9735159"/>
              <a:gd name="connsiteY2" fmla="*/ 106436 h 4170493"/>
              <a:gd name="connsiteX3" fmla="*/ 9675361 w 9735159"/>
              <a:gd name="connsiteY3" fmla="*/ 1615951 h 4170493"/>
              <a:gd name="connsiteX4" fmla="*/ 9667887 w 9735159"/>
              <a:gd name="connsiteY4" fmla="*/ 3598901 h 4170493"/>
              <a:gd name="connsiteX5" fmla="*/ 9156509 w 9735159"/>
              <a:gd name="connsiteY5" fmla="*/ 3641926 h 4170493"/>
              <a:gd name="connsiteX6" fmla="*/ 8374371 w 9735159"/>
              <a:gd name="connsiteY6" fmla="*/ 3660768 h 4170493"/>
              <a:gd name="connsiteX7" fmla="*/ 7989742 w 9735159"/>
              <a:gd name="connsiteY7" fmla="*/ 3665328 h 4170493"/>
              <a:gd name="connsiteX8" fmla="*/ 7600804 w 9735159"/>
              <a:gd name="connsiteY8" fmla="*/ 3888418 h 4170493"/>
              <a:gd name="connsiteX9" fmla="*/ 6898889 w 9735159"/>
              <a:gd name="connsiteY9" fmla="*/ 4170138 h 4170493"/>
              <a:gd name="connsiteX10" fmla="*/ 7160412 w 9735159"/>
              <a:gd name="connsiteY10" fmla="*/ 3634968 h 4170493"/>
              <a:gd name="connsiteX11" fmla="*/ 6219964 w 9735159"/>
              <a:gd name="connsiteY11" fmla="*/ 3656888 h 4170493"/>
              <a:gd name="connsiteX12" fmla="*/ 204518 w 9735159"/>
              <a:gd name="connsiteY12" fmla="*/ 3696774 h 4170493"/>
              <a:gd name="connsiteX13" fmla="*/ 45709 w 9735159"/>
              <a:gd name="connsiteY13" fmla="*/ 2195838 h 4170493"/>
              <a:gd name="connsiteX14" fmla="*/ 0 w 9735159"/>
              <a:gd name="connsiteY14" fmla="*/ 92175 h 4170493"/>
              <a:gd name="connsiteX15" fmla="*/ 6334131 w 9735159"/>
              <a:gd name="connsiteY15" fmla="*/ 43351 h 4170493"/>
              <a:gd name="connsiteX0" fmla="*/ 6334131 w 9735159"/>
              <a:gd name="connsiteY0" fmla="*/ 43351 h 4170493"/>
              <a:gd name="connsiteX1" fmla="*/ 8936301 w 9735159"/>
              <a:gd name="connsiteY1" fmla="*/ 8630 h 4170493"/>
              <a:gd name="connsiteX2" fmla="*/ 9719033 w 9735159"/>
              <a:gd name="connsiteY2" fmla="*/ 106436 h 4170493"/>
              <a:gd name="connsiteX3" fmla="*/ 9675361 w 9735159"/>
              <a:gd name="connsiteY3" fmla="*/ 1615951 h 4170493"/>
              <a:gd name="connsiteX4" fmla="*/ 9667887 w 9735159"/>
              <a:gd name="connsiteY4" fmla="*/ 3598901 h 4170493"/>
              <a:gd name="connsiteX5" fmla="*/ 9156509 w 9735159"/>
              <a:gd name="connsiteY5" fmla="*/ 3641926 h 4170493"/>
              <a:gd name="connsiteX6" fmla="*/ 8374371 w 9735159"/>
              <a:gd name="connsiteY6" fmla="*/ 3660768 h 4170493"/>
              <a:gd name="connsiteX7" fmla="*/ 7989742 w 9735159"/>
              <a:gd name="connsiteY7" fmla="*/ 3665328 h 4170493"/>
              <a:gd name="connsiteX8" fmla="*/ 7600804 w 9735159"/>
              <a:gd name="connsiteY8" fmla="*/ 3888418 h 4170493"/>
              <a:gd name="connsiteX9" fmla="*/ 6898889 w 9735159"/>
              <a:gd name="connsiteY9" fmla="*/ 4170138 h 4170493"/>
              <a:gd name="connsiteX10" fmla="*/ 7122530 w 9735159"/>
              <a:gd name="connsiteY10" fmla="*/ 3634968 h 4170493"/>
              <a:gd name="connsiteX11" fmla="*/ 6219964 w 9735159"/>
              <a:gd name="connsiteY11" fmla="*/ 3656888 h 4170493"/>
              <a:gd name="connsiteX12" fmla="*/ 204518 w 9735159"/>
              <a:gd name="connsiteY12" fmla="*/ 3696774 h 4170493"/>
              <a:gd name="connsiteX13" fmla="*/ 45709 w 9735159"/>
              <a:gd name="connsiteY13" fmla="*/ 2195838 h 4170493"/>
              <a:gd name="connsiteX14" fmla="*/ 0 w 9735159"/>
              <a:gd name="connsiteY14" fmla="*/ 92175 h 4170493"/>
              <a:gd name="connsiteX15" fmla="*/ 6334131 w 9735159"/>
              <a:gd name="connsiteY15" fmla="*/ 43351 h 4170493"/>
              <a:gd name="connsiteX0" fmla="*/ 6334131 w 9735159"/>
              <a:gd name="connsiteY0" fmla="*/ 43351 h 4170457"/>
              <a:gd name="connsiteX1" fmla="*/ 8936301 w 9735159"/>
              <a:gd name="connsiteY1" fmla="*/ 8630 h 4170457"/>
              <a:gd name="connsiteX2" fmla="*/ 9719033 w 9735159"/>
              <a:gd name="connsiteY2" fmla="*/ 106436 h 4170457"/>
              <a:gd name="connsiteX3" fmla="*/ 9675361 w 9735159"/>
              <a:gd name="connsiteY3" fmla="*/ 1615951 h 4170457"/>
              <a:gd name="connsiteX4" fmla="*/ 9667887 w 9735159"/>
              <a:gd name="connsiteY4" fmla="*/ 3598901 h 4170457"/>
              <a:gd name="connsiteX5" fmla="*/ 9156509 w 9735159"/>
              <a:gd name="connsiteY5" fmla="*/ 3641926 h 4170457"/>
              <a:gd name="connsiteX6" fmla="*/ 8374371 w 9735159"/>
              <a:gd name="connsiteY6" fmla="*/ 3660768 h 4170457"/>
              <a:gd name="connsiteX7" fmla="*/ 7989742 w 9735159"/>
              <a:gd name="connsiteY7" fmla="*/ 3665328 h 4170457"/>
              <a:gd name="connsiteX8" fmla="*/ 7600804 w 9735159"/>
              <a:gd name="connsiteY8" fmla="*/ 3888418 h 4170457"/>
              <a:gd name="connsiteX9" fmla="*/ 6898889 w 9735159"/>
              <a:gd name="connsiteY9" fmla="*/ 4170138 h 4170457"/>
              <a:gd name="connsiteX10" fmla="*/ 7122530 w 9735159"/>
              <a:gd name="connsiteY10" fmla="*/ 3634968 h 4170457"/>
              <a:gd name="connsiteX11" fmla="*/ 6219964 w 9735159"/>
              <a:gd name="connsiteY11" fmla="*/ 3656888 h 4170457"/>
              <a:gd name="connsiteX12" fmla="*/ 204518 w 9735159"/>
              <a:gd name="connsiteY12" fmla="*/ 3696774 h 4170457"/>
              <a:gd name="connsiteX13" fmla="*/ 45709 w 9735159"/>
              <a:gd name="connsiteY13" fmla="*/ 2195838 h 4170457"/>
              <a:gd name="connsiteX14" fmla="*/ 0 w 9735159"/>
              <a:gd name="connsiteY14" fmla="*/ 92175 h 4170457"/>
              <a:gd name="connsiteX15" fmla="*/ 6334131 w 9735159"/>
              <a:gd name="connsiteY15" fmla="*/ 43351 h 4170457"/>
              <a:gd name="connsiteX0" fmla="*/ 6334131 w 9735159"/>
              <a:gd name="connsiteY0" fmla="*/ 43351 h 4170468"/>
              <a:gd name="connsiteX1" fmla="*/ 8936301 w 9735159"/>
              <a:gd name="connsiteY1" fmla="*/ 8630 h 4170468"/>
              <a:gd name="connsiteX2" fmla="*/ 9719033 w 9735159"/>
              <a:gd name="connsiteY2" fmla="*/ 106436 h 4170468"/>
              <a:gd name="connsiteX3" fmla="*/ 9675361 w 9735159"/>
              <a:gd name="connsiteY3" fmla="*/ 1615951 h 4170468"/>
              <a:gd name="connsiteX4" fmla="*/ 9667887 w 9735159"/>
              <a:gd name="connsiteY4" fmla="*/ 3598901 h 4170468"/>
              <a:gd name="connsiteX5" fmla="*/ 9156509 w 9735159"/>
              <a:gd name="connsiteY5" fmla="*/ 3641926 h 4170468"/>
              <a:gd name="connsiteX6" fmla="*/ 8374371 w 9735159"/>
              <a:gd name="connsiteY6" fmla="*/ 3660768 h 4170468"/>
              <a:gd name="connsiteX7" fmla="*/ 7989742 w 9735159"/>
              <a:gd name="connsiteY7" fmla="*/ 3665328 h 4170468"/>
              <a:gd name="connsiteX8" fmla="*/ 7600804 w 9735159"/>
              <a:gd name="connsiteY8" fmla="*/ 3888418 h 4170468"/>
              <a:gd name="connsiteX9" fmla="*/ 6898889 w 9735159"/>
              <a:gd name="connsiteY9" fmla="*/ 4170138 h 4170468"/>
              <a:gd name="connsiteX10" fmla="*/ 7122530 w 9735159"/>
              <a:gd name="connsiteY10" fmla="*/ 3652811 h 4170468"/>
              <a:gd name="connsiteX11" fmla="*/ 6219964 w 9735159"/>
              <a:gd name="connsiteY11" fmla="*/ 3656888 h 4170468"/>
              <a:gd name="connsiteX12" fmla="*/ 204518 w 9735159"/>
              <a:gd name="connsiteY12" fmla="*/ 3696774 h 4170468"/>
              <a:gd name="connsiteX13" fmla="*/ 45709 w 9735159"/>
              <a:gd name="connsiteY13" fmla="*/ 2195838 h 4170468"/>
              <a:gd name="connsiteX14" fmla="*/ 0 w 9735159"/>
              <a:gd name="connsiteY14" fmla="*/ 92175 h 4170468"/>
              <a:gd name="connsiteX15" fmla="*/ 6334131 w 9735159"/>
              <a:gd name="connsiteY15" fmla="*/ 43351 h 4170468"/>
              <a:gd name="connsiteX0" fmla="*/ 6334131 w 9735159"/>
              <a:gd name="connsiteY0" fmla="*/ 43351 h 4170460"/>
              <a:gd name="connsiteX1" fmla="*/ 8936301 w 9735159"/>
              <a:gd name="connsiteY1" fmla="*/ 8630 h 4170460"/>
              <a:gd name="connsiteX2" fmla="*/ 9719033 w 9735159"/>
              <a:gd name="connsiteY2" fmla="*/ 106436 h 4170460"/>
              <a:gd name="connsiteX3" fmla="*/ 9675361 w 9735159"/>
              <a:gd name="connsiteY3" fmla="*/ 1615951 h 4170460"/>
              <a:gd name="connsiteX4" fmla="*/ 9667887 w 9735159"/>
              <a:gd name="connsiteY4" fmla="*/ 3598901 h 4170460"/>
              <a:gd name="connsiteX5" fmla="*/ 9156509 w 9735159"/>
              <a:gd name="connsiteY5" fmla="*/ 3641926 h 4170460"/>
              <a:gd name="connsiteX6" fmla="*/ 8374371 w 9735159"/>
              <a:gd name="connsiteY6" fmla="*/ 3660768 h 4170460"/>
              <a:gd name="connsiteX7" fmla="*/ 7989742 w 9735159"/>
              <a:gd name="connsiteY7" fmla="*/ 3665328 h 4170460"/>
              <a:gd name="connsiteX8" fmla="*/ 7600804 w 9735159"/>
              <a:gd name="connsiteY8" fmla="*/ 3888418 h 4170460"/>
              <a:gd name="connsiteX9" fmla="*/ 6898889 w 9735159"/>
              <a:gd name="connsiteY9" fmla="*/ 4170138 h 4170460"/>
              <a:gd name="connsiteX10" fmla="*/ 7122530 w 9735159"/>
              <a:gd name="connsiteY10" fmla="*/ 3652811 h 4170460"/>
              <a:gd name="connsiteX11" fmla="*/ 6219964 w 9735159"/>
              <a:gd name="connsiteY11" fmla="*/ 3656888 h 4170460"/>
              <a:gd name="connsiteX12" fmla="*/ 204518 w 9735159"/>
              <a:gd name="connsiteY12" fmla="*/ 3696774 h 4170460"/>
              <a:gd name="connsiteX13" fmla="*/ 45709 w 9735159"/>
              <a:gd name="connsiteY13" fmla="*/ 2195838 h 4170460"/>
              <a:gd name="connsiteX14" fmla="*/ 0 w 9735159"/>
              <a:gd name="connsiteY14" fmla="*/ 92175 h 4170460"/>
              <a:gd name="connsiteX15" fmla="*/ 6334131 w 9735159"/>
              <a:gd name="connsiteY15" fmla="*/ 43351 h 4170460"/>
              <a:gd name="connsiteX0" fmla="*/ 6334131 w 9735569"/>
              <a:gd name="connsiteY0" fmla="*/ 34721 h 4161832"/>
              <a:gd name="connsiteX1" fmla="*/ 8936301 w 9735569"/>
              <a:gd name="connsiteY1" fmla="*/ 0 h 4161832"/>
              <a:gd name="connsiteX2" fmla="*/ 9719033 w 9735569"/>
              <a:gd name="connsiteY2" fmla="*/ 97806 h 4161832"/>
              <a:gd name="connsiteX3" fmla="*/ 9675361 w 9735569"/>
              <a:gd name="connsiteY3" fmla="*/ 1607321 h 4161832"/>
              <a:gd name="connsiteX4" fmla="*/ 9667887 w 9735569"/>
              <a:gd name="connsiteY4" fmla="*/ 3590271 h 4161832"/>
              <a:gd name="connsiteX5" fmla="*/ 9156509 w 9735569"/>
              <a:gd name="connsiteY5" fmla="*/ 3633296 h 4161832"/>
              <a:gd name="connsiteX6" fmla="*/ 8374371 w 9735569"/>
              <a:gd name="connsiteY6" fmla="*/ 3652138 h 4161832"/>
              <a:gd name="connsiteX7" fmla="*/ 7989742 w 9735569"/>
              <a:gd name="connsiteY7" fmla="*/ 3656698 h 4161832"/>
              <a:gd name="connsiteX8" fmla="*/ 7600804 w 9735569"/>
              <a:gd name="connsiteY8" fmla="*/ 3879788 h 4161832"/>
              <a:gd name="connsiteX9" fmla="*/ 6898889 w 9735569"/>
              <a:gd name="connsiteY9" fmla="*/ 4161508 h 4161832"/>
              <a:gd name="connsiteX10" fmla="*/ 7122530 w 9735569"/>
              <a:gd name="connsiteY10" fmla="*/ 3644181 h 4161832"/>
              <a:gd name="connsiteX11" fmla="*/ 6219964 w 9735569"/>
              <a:gd name="connsiteY11" fmla="*/ 3648258 h 4161832"/>
              <a:gd name="connsiteX12" fmla="*/ 204518 w 9735569"/>
              <a:gd name="connsiteY12" fmla="*/ 3688144 h 4161832"/>
              <a:gd name="connsiteX13" fmla="*/ 45709 w 9735569"/>
              <a:gd name="connsiteY13" fmla="*/ 2187208 h 4161832"/>
              <a:gd name="connsiteX14" fmla="*/ 0 w 9735569"/>
              <a:gd name="connsiteY14" fmla="*/ 83545 h 4161832"/>
              <a:gd name="connsiteX15" fmla="*/ 6334131 w 9735569"/>
              <a:gd name="connsiteY15" fmla="*/ 34721 h 4161832"/>
              <a:gd name="connsiteX0" fmla="*/ 6334131 w 9735571"/>
              <a:gd name="connsiteY0" fmla="*/ 34847 h 4161957"/>
              <a:gd name="connsiteX1" fmla="*/ 8936301 w 9735571"/>
              <a:gd name="connsiteY1" fmla="*/ 126 h 4161957"/>
              <a:gd name="connsiteX2" fmla="*/ 9719033 w 9735571"/>
              <a:gd name="connsiteY2" fmla="*/ 63914 h 4161957"/>
              <a:gd name="connsiteX3" fmla="*/ 9675361 w 9735571"/>
              <a:gd name="connsiteY3" fmla="*/ 1607447 h 4161957"/>
              <a:gd name="connsiteX4" fmla="*/ 9667887 w 9735571"/>
              <a:gd name="connsiteY4" fmla="*/ 3590397 h 4161957"/>
              <a:gd name="connsiteX5" fmla="*/ 9156509 w 9735571"/>
              <a:gd name="connsiteY5" fmla="*/ 3633422 h 4161957"/>
              <a:gd name="connsiteX6" fmla="*/ 8374371 w 9735571"/>
              <a:gd name="connsiteY6" fmla="*/ 3652264 h 4161957"/>
              <a:gd name="connsiteX7" fmla="*/ 7989742 w 9735571"/>
              <a:gd name="connsiteY7" fmla="*/ 3656824 h 4161957"/>
              <a:gd name="connsiteX8" fmla="*/ 7600804 w 9735571"/>
              <a:gd name="connsiteY8" fmla="*/ 3879914 h 4161957"/>
              <a:gd name="connsiteX9" fmla="*/ 6898889 w 9735571"/>
              <a:gd name="connsiteY9" fmla="*/ 4161634 h 4161957"/>
              <a:gd name="connsiteX10" fmla="*/ 7122530 w 9735571"/>
              <a:gd name="connsiteY10" fmla="*/ 3644307 h 4161957"/>
              <a:gd name="connsiteX11" fmla="*/ 6219964 w 9735571"/>
              <a:gd name="connsiteY11" fmla="*/ 3648384 h 4161957"/>
              <a:gd name="connsiteX12" fmla="*/ 204518 w 9735571"/>
              <a:gd name="connsiteY12" fmla="*/ 3688270 h 4161957"/>
              <a:gd name="connsiteX13" fmla="*/ 45709 w 9735571"/>
              <a:gd name="connsiteY13" fmla="*/ 2187334 h 4161957"/>
              <a:gd name="connsiteX14" fmla="*/ 0 w 9735571"/>
              <a:gd name="connsiteY14" fmla="*/ 83671 h 4161957"/>
              <a:gd name="connsiteX15" fmla="*/ 6334131 w 9735571"/>
              <a:gd name="connsiteY15" fmla="*/ 34847 h 4161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735571" h="4161957">
                <a:moveTo>
                  <a:pt x="6334131" y="34847"/>
                </a:moveTo>
                <a:lnTo>
                  <a:pt x="8936301" y="126"/>
                </a:lnTo>
                <a:cubicBezTo>
                  <a:pt x="9271851" y="20590"/>
                  <a:pt x="9695097" y="-41937"/>
                  <a:pt x="9719033" y="63914"/>
                </a:cubicBezTo>
                <a:cubicBezTo>
                  <a:pt x="9760421" y="246943"/>
                  <a:pt x="9715919" y="912445"/>
                  <a:pt x="9675361" y="1607447"/>
                </a:cubicBezTo>
                <a:cubicBezTo>
                  <a:pt x="9717308" y="2388528"/>
                  <a:pt x="9700128" y="3458296"/>
                  <a:pt x="9667887" y="3590397"/>
                </a:cubicBezTo>
                <a:cubicBezTo>
                  <a:pt x="9399226" y="3634530"/>
                  <a:pt x="9372095" y="3623111"/>
                  <a:pt x="9156509" y="3633422"/>
                </a:cubicBezTo>
                <a:cubicBezTo>
                  <a:pt x="8940923" y="3643733"/>
                  <a:pt x="8635084" y="3645983"/>
                  <a:pt x="8374371" y="3652264"/>
                </a:cubicBezTo>
                <a:lnTo>
                  <a:pt x="7989742" y="3656824"/>
                </a:lnTo>
                <a:cubicBezTo>
                  <a:pt x="7935350" y="3683432"/>
                  <a:pt x="7782613" y="3795779"/>
                  <a:pt x="7600804" y="3879914"/>
                </a:cubicBezTo>
                <a:cubicBezTo>
                  <a:pt x="7418995" y="3964049"/>
                  <a:pt x="7048510" y="4117972"/>
                  <a:pt x="6898889" y="4161634"/>
                </a:cubicBezTo>
                <a:cubicBezTo>
                  <a:pt x="6870957" y="4176696"/>
                  <a:pt x="7162366" y="3660940"/>
                  <a:pt x="7122530" y="3644307"/>
                </a:cubicBezTo>
                <a:cubicBezTo>
                  <a:pt x="7013155" y="3598640"/>
                  <a:pt x="7372966" y="3641057"/>
                  <a:pt x="6219964" y="3648384"/>
                </a:cubicBezTo>
                <a:cubicBezTo>
                  <a:pt x="5066962" y="3655711"/>
                  <a:pt x="2287881" y="3733612"/>
                  <a:pt x="204518" y="3688270"/>
                </a:cubicBezTo>
                <a:cubicBezTo>
                  <a:pt x="32964" y="3705998"/>
                  <a:pt x="59249" y="3542147"/>
                  <a:pt x="45709" y="2187334"/>
                </a:cubicBezTo>
                <a:cubicBezTo>
                  <a:pt x="31206" y="1629249"/>
                  <a:pt x="0" y="83671"/>
                  <a:pt x="0" y="83671"/>
                </a:cubicBezTo>
                <a:cubicBezTo>
                  <a:pt x="707119" y="37547"/>
                  <a:pt x="4222754" y="51122"/>
                  <a:pt x="6334131" y="34847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C671A0-55CF-337F-D0FD-1E6A7AB6A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448" y="915076"/>
            <a:ext cx="5444281" cy="10346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dirty="0"/>
              <a:t>Italy – Colosseum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7DF6756-7C2C-4660-B4F2-4287331DC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51609" y="250115"/>
            <a:ext cx="6071961" cy="2204436"/>
          </a:xfrm>
          <a:custGeom>
            <a:avLst/>
            <a:gdLst>
              <a:gd name="connsiteX0" fmla="*/ 6334131 w 9766900"/>
              <a:gd name="connsiteY0" fmla="*/ 0 h 4112781"/>
              <a:gd name="connsiteX1" fmla="*/ 9708148 w 9766900"/>
              <a:gd name="connsiteY1" fmla="*/ 142682 h 4112781"/>
              <a:gd name="connsiteX2" fmla="*/ 9642703 w 9766900"/>
              <a:gd name="connsiteY2" fmla="*/ 1781543 h 4112781"/>
              <a:gd name="connsiteX3" fmla="*/ 9667887 w 9766900"/>
              <a:gd name="connsiteY3" fmla="*/ 3555550 h 4112781"/>
              <a:gd name="connsiteX4" fmla="*/ 8949681 w 9766900"/>
              <a:gd name="connsiteY4" fmla="*/ 3588625 h 4112781"/>
              <a:gd name="connsiteX5" fmla="*/ 8679171 w 9766900"/>
              <a:gd name="connsiteY5" fmla="*/ 3597518 h 4112781"/>
              <a:gd name="connsiteX6" fmla="*/ 8443155 w 9766900"/>
              <a:gd name="connsiteY6" fmla="*/ 3603603 h 4112781"/>
              <a:gd name="connsiteX7" fmla="*/ 8337174 w 9766900"/>
              <a:gd name="connsiteY7" fmla="*/ 3628749 h 4112781"/>
              <a:gd name="connsiteX8" fmla="*/ 7827342 w 9766900"/>
              <a:gd name="connsiteY8" fmla="*/ 3771212 h 4112781"/>
              <a:gd name="connsiteX9" fmla="*/ 6711904 w 9766900"/>
              <a:gd name="connsiteY9" fmla="*/ 4112781 h 4112781"/>
              <a:gd name="connsiteX10" fmla="*/ 6749875 w 9766900"/>
              <a:gd name="connsiteY10" fmla="*/ 3628459 h 4112781"/>
              <a:gd name="connsiteX11" fmla="*/ 6720705 w 9766900"/>
              <a:gd name="connsiteY11" fmla="*/ 3610559 h 4112781"/>
              <a:gd name="connsiteX12" fmla="*/ 6712805 w 9766900"/>
              <a:gd name="connsiteY12" fmla="*/ 3610551 h 4112781"/>
              <a:gd name="connsiteX13" fmla="*/ 6454608 w 9766900"/>
              <a:gd name="connsiteY13" fmla="*/ 3610359 h 4112781"/>
              <a:gd name="connsiteX14" fmla="*/ 258946 w 9766900"/>
              <a:gd name="connsiteY14" fmla="*/ 3583777 h 4112781"/>
              <a:gd name="connsiteX15" fmla="*/ 45709 w 9766900"/>
              <a:gd name="connsiteY15" fmla="*/ 2152487 h 4112781"/>
              <a:gd name="connsiteX16" fmla="*/ 0 w 9766900"/>
              <a:gd name="connsiteY16" fmla="*/ 48824 h 4112781"/>
              <a:gd name="connsiteX0" fmla="*/ 6334131 w 9766900"/>
              <a:gd name="connsiteY0" fmla="*/ 0 h 4112781"/>
              <a:gd name="connsiteX1" fmla="*/ 9708148 w 9766900"/>
              <a:gd name="connsiteY1" fmla="*/ 142682 h 4112781"/>
              <a:gd name="connsiteX2" fmla="*/ 9642703 w 9766900"/>
              <a:gd name="connsiteY2" fmla="*/ 1781543 h 4112781"/>
              <a:gd name="connsiteX3" fmla="*/ 9667887 w 9766900"/>
              <a:gd name="connsiteY3" fmla="*/ 3555550 h 4112781"/>
              <a:gd name="connsiteX4" fmla="*/ 8949681 w 9766900"/>
              <a:gd name="connsiteY4" fmla="*/ 3588625 h 4112781"/>
              <a:gd name="connsiteX5" fmla="*/ 8679171 w 9766900"/>
              <a:gd name="connsiteY5" fmla="*/ 3597518 h 4112781"/>
              <a:gd name="connsiteX6" fmla="*/ 8443155 w 9766900"/>
              <a:gd name="connsiteY6" fmla="*/ 3603603 h 4112781"/>
              <a:gd name="connsiteX7" fmla="*/ 8152117 w 9766900"/>
              <a:gd name="connsiteY7" fmla="*/ 3618799 h 4112781"/>
              <a:gd name="connsiteX8" fmla="*/ 7827342 w 9766900"/>
              <a:gd name="connsiteY8" fmla="*/ 3771212 h 4112781"/>
              <a:gd name="connsiteX9" fmla="*/ 6711904 w 9766900"/>
              <a:gd name="connsiteY9" fmla="*/ 4112781 h 4112781"/>
              <a:gd name="connsiteX10" fmla="*/ 6749875 w 9766900"/>
              <a:gd name="connsiteY10" fmla="*/ 3628459 h 4112781"/>
              <a:gd name="connsiteX11" fmla="*/ 6720705 w 9766900"/>
              <a:gd name="connsiteY11" fmla="*/ 3610559 h 4112781"/>
              <a:gd name="connsiteX12" fmla="*/ 6712805 w 9766900"/>
              <a:gd name="connsiteY12" fmla="*/ 3610551 h 4112781"/>
              <a:gd name="connsiteX13" fmla="*/ 6454608 w 9766900"/>
              <a:gd name="connsiteY13" fmla="*/ 3610359 h 4112781"/>
              <a:gd name="connsiteX14" fmla="*/ 258946 w 9766900"/>
              <a:gd name="connsiteY14" fmla="*/ 3583777 h 4112781"/>
              <a:gd name="connsiteX15" fmla="*/ 45709 w 9766900"/>
              <a:gd name="connsiteY15" fmla="*/ 2152487 h 4112781"/>
              <a:gd name="connsiteX16" fmla="*/ 0 w 9766900"/>
              <a:gd name="connsiteY16" fmla="*/ 48824 h 4112781"/>
              <a:gd name="connsiteX17" fmla="*/ 6334131 w 9766900"/>
              <a:gd name="connsiteY17" fmla="*/ 0 h 4112781"/>
              <a:gd name="connsiteX0" fmla="*/ 6334131 w 9766900"/>
              <a:gd name="connsiteY0" fmla="*/ 0 h 4117005"/>
              <a:gd name="connsiteX1" fmla="*/ 9708148 w 9766900"/>
              <a:gd name="connsiteY1" fmla="*/ 142682 h 4117005"/>
              <a:gd name="connsiteX2" fmla="*/ 9642703 w 9766900"/>
              <a:gd name="connsiteY2" fmla="*/ 1781543 h 4117005"/>
              <a:gd name="connsiteX3" fmla="*/ 9667887 w 9766900"/>
              <a:gd name="connsiteY3" fmla="*/ 3555550 h 4117005"/>
              <a:gd name="connsiteX4" fmla="*/ 8949681 w 9766900"/>
              <a:gd name="connsiteY4" fmla="*/ 3588625 h 4117005"/>
              <a:gd name="connsiteX5" fmla="*/ 8679171 w 9766900"/>
              <a:gd name="connsiteY5" fmla="*/ 3597518 h 4117005"/>
              <a:gd name="connsiteX6" fmla="*/ 8443155 w 9766900"/>
              <a:gd name="connsiteY6" fmla="*/ 3603603 h 4117005"/>
              <a:gd name="connsiteX7" fmla="*/ 8152117 w 9766900"/>
              <a:gd name="connsiteY7" fmla="*/ 3618799 h 4117005"/>
              <a:gd name="connsiteX8" fmla="*/ 7609628 w 9766900"/>
              <a:gd name="connsiteY8" fmla="*/ 3850809 h 4117005"/>
              <a:gd name="connsiteX9" fmla="*/ 6711904 w 9766900"/>
              <a:gd name="connsiteY9" fmla="*/ 4112781 h 4117005"/>
              <a:gd name="connsiteX10" fmla="*/ 6749875 w 9766900"/>
              <a:gd name="connsiteY10" fmla="*/ 3628459 h 4117005"/>
              <a:gd name="connsiteX11" fmla="*/ 6720705 w 9766900"/>
              <a:gd name="connsiteY11" fmla="*/ 3610559 h 4117005"/>
              <a:gd name="connsiteX12" fmla="*/ 6712805 w 9766900"/>
              <a:gd name="connsiteY12" fmla="*/ 3610551 h 4117005"/>
              <a:gd name="connsiteX13" fmla="*/ 6454608 w 9766900"/>
              <a:gd name="connsiteY13" fmla="*/ 3610359 h 4117005"/>
              <a:gd name="connsiteX14" fmla="*/ 258946 w 9766900"/>
              <a:gd name="connsiteY14" fmla="*/ 3583777 h 4117005"/>
              <a:gd name="connsiteX15" fmla="*/ 45709 w 9766900"/>
              <a:gd name="connsiteY15" fmla="*/ 2152487 h 4117005"/>
              <a:gd name="connsiteX16" fmla="*/ 0 w 9766900"/>
              <a:gd name="connsiteY16" fmla="*/ 48824 h 4117005"/>
              <a:gd name="connsiteX17" fmla="*/ 6334131 w 9766900"/>
              <a:gd name="connsiteY17" fmla="*/ 0 h 4117005"/>
              <a:gd name="connsiteX0" fmla="*/ 6334131 w 9766900"/>
              <a:gd name="connsiteY0" fmla="*/ 0 h 4118447"/>
              <a:gd name="connsiteX1" fmla="*/ 9708148 w 9766900"/>
              <a:gd name="connsiteY1" fmla="*/ 142682 h 4118447"/>
              <a:gd name="connsiteX2" fmla="*/ 9642703 w 9766900"/>
              <a:gd name="connsiteY2" fmla="*/ 1781543 h 4118447"/>
              <a:gd name="connsiteX3" fmla="*/ 9667887 w 9766900"/>
              <a:gd name="connsiteY3" fmla="*/ 3555550 h 4118447"/>
              <a:gd name="connsiteX4" fmla="*/ 8949681 w 9766900"/>
              <a:gd name="connsiteY4" fmla="*/ 3588625 h 4118447"/>
              <a:gd name="connsiteX5" fmla="*/ 8679171 w 9766900"/>
              <a:gd name="connsiteY5" fmla="*/ 3597518 h 4118447"/>
              <a:gd name="connsiteX6" fmla="*/ 8443155 w 9766900"/>
              <a:gd name="connsiteY6" fmla="*/ 3603603 h 4118447"/>
              <a:gd name="connsiteX7" fmla="*/ 8152117 w 9766900"/>
              <a:gd name="connsiteY7" fmla="*/ 3618799 h 4118447"/>
              <a:gd name="connsiteX8" fmla="*/ 7609628 w 9766900"/>
              <a:gd name="connsiteY8" fmla="*/ 3850809 h 4118447"/>
              <a:gd name="connsiteX9" fmla="*/ 6711904 w 9766900"/>
              <a:gd name="connsiteY9" fmla="*/ 4112781 h 4118447"/>
              <a:gd name="connsiteX10" fmla="*/ 6749875 w 9766900"/>
              <a:gd name="connsiteY10" fmla="*/ 3628459 h 4118447"/>
              <a:gd name="connsiteX11" fmla="*/ 6720705 w 9766900"/>
              <a:gd name="connsiteY11" fmla="*/ 3610559 h 4118447"/>
              <a:gd name="connsiteX12" fmla="*/ 6712805 w 9766900"/>
              <a:gd name="connsiteY12" fmla="*/ 3610551 h 4118447"/>
              <a:gd name="connsiteX13" fmla="*/ 6454608 w 9766900"/>
              <a:gd name="connsiteY13" fmla="*/ 3610359 h 4118447"/>
              <a:gd name="connsiteX14" fmla="*/ 258946 w 9766900"/>
              <a:gd name="connsiteY14" fmla="*/ 3583777 h 4118447"/>
              <a:gd name="connsiteX15" fmla="*/ 45709 w 9766900"/>
              <a:gd name="connsiteY15" fmla="*/ 2152487 h 4118447"/>
              <a:gd name="connsiteX16" fmla="*/ 0 w 9766900"/>
              <a:gd name="connsiteY16" fmla="*/ 48824 h 4118447"/>
              <a:gd name="connsiteX17" fmla="*/ 6334131 w 9766900"/>
              <a:gd name="connsiteY17" fmla="*/ 0 h 4118447"/>
              <a:gd name="connsiteX0" fmla="*/ 6334131 w 9766900"/>
              <a:gd name="connsiteY0" fmla="*/ 0 h 4117005"/>
              <a:gd name="connsiteX1" fmla="*/ 9708148 w 9766900"/>
              <a:gd name="connsiteY1" fmla="*/ 142682 h 4117005"/>
              <a:gd name="connsiteX2" fmla="*/ 9642703 w 9766900"/>
              <a:gd name="connsiteY2" fmla="*/ 1781543 h 4117005"/>
              <a:gd name="connsiteX3" fmla="*/ 9667887 w 9766900"/>
              <a:gd name="connsiteY3" fmla="*/ 3555550 h 4117005"/>
              <a:gd name="connsiteX4" fmla="*/ 8949681 w 9766900"/>
              <a:gd name="connsiteY4" fmla="*/ 3588625 h 4117005"/>
              <a:gd name="connsiteX5" fmla="*/ 8679171 w 9766900"/>
              <a:gd name="connsiteY5" fmla="*/ 3597518 h 4117005"/>
              <a:gd name="connsiteX6" fmla="*/ 8443155 w 9766900"/>
              <a:gd name="connsiteY6" fmla="*/ 3603603 h 4117005"/>
              <a:gd name="connsiteX7" fmla="*/ 8010603 w 9766900"/>
              <a:gd name="connsiteY7" fmla="*/ 3618799 h 4117005"/>
              <a:gd name="connsiteX8" fmla="*/ 7609628 w 9766900"/>
              <a:gd name="connsiteY8" fmla="*/ 3850809 h 4117005"/>
              <a:gd name="connsiteX9" fmla="*/ 6711904 w 9766900"/>
              <a:gd name="connsiteY9" fmla="*/ 4112781 h 4117005"/>
              <a:gd name="connsiteX10" fmla="*/ 6749875 w 9766900"/>
              <a:gd name="connsiteY10" fmla="*/ 3628459 h 4117005"/>
              <a:gd name="connsiteX11" fmla="*/ 6720705 w 9766900"/>
              <a:gd name="connsiteY11" fmla="*/ 3610559 h 4117005"/>
              <a:gd name="connsiteX12" fmla="*/ 6712805 w 9766900"/>
              <a:gd name="connsiteY12" fmla="*/ 3610551 h 4117005"/>
              <a:gd name="connsiteX13" fmla="*/ 6454608 w 9766900"/>
              <a:gd name="connsiteY13" fmla="*/ 3610359 h 4117005"/>
              <a:gd name="connsiteX14" fmla="*/ 258946 w 9766900"/>
              <a:gd name="connsiteY14" fmla="*/ 3583777 h 4117005"/>
              <a:gd name="connsiteX15" fmla="*/ 45709 w 9766900"/>
              <a:gd name="connsiteY15" fmla="*/ 2152487 h 4117005"/>
              <a:gd name="connsiteX16" fmla="*/ 0 w 9766900"/>
              <a:gd name="connsiteY16" fmla="*/ 48824 h 4117005"/>
              <a:gd name="connsiteX17" fmla="*/ 6334131 w 9766900"/>
              <a:gd name="connsiteY17" fmla="*/ 0 h 4117005"/>
              <a:gd name="connsiteX0" fmla="*/ 6334131 w 9766900"/>
              <a:gd name="connsiteY0" fmla="*/ 0 h 4117005"/>
              <a:gd name="connsiteX1" fmla="*/ 9708148 w 9766900"/>
              <a:gd name="connsiteY1" fmla="*/ 142682 h 4117005"/>
              <a:gd name="connsiteX2" fmla="*/ 9642703 w 9766900"/>
              <a:gd name="connsiteY2" fmla="*/ 1781543 h 4117005"/>
              <a:gd name="connsiteX3" fmla="*/ 9667887 w 9766900"/>
              <a:gd name="connsiteY3" fmla="*/ 3555550 h 4117005"/>
              <a:gd name="connsiteX4" fmla="*/ 8949681 w 9766900"/>
              <a:gd name="connsiteY4" fmla="*/ 3588625 h 4117005"/>
              <a:gd name="connsiteX5" fmla="*/ 8679171 w 9766900"/>
              <a:gd name="connsiteY5" fmla="*/ 3597518 h 4117005"/>
              <a:gd name="connsiteX6" fmla="*/ 8443155 w 9766900"/>
              <a:gd name="connsiteY6" fmla="*/ 3603603 h 4117005"/>
              <a:gd name="connsiteX7" fmla="*/ 8010603 w 9766900"/>
              <a:gd name="connsiteY7" fmla="*/ 3618799 h 4117005"/>
              <a:gd name="connsiteX8" fmla="*/ 7609628 w 9766900"/>
              <a:gd name="connsiteY8" fmla="*/ 3850809 h 4117005"/>
              <a:gd name="connsiteX9" fmla="*/ 6711904 w 9766900"/>
              <a:gd name="connsiteY9" fmla="*/ 4112781 h 4117005"/>
              <a:gd name="connsiteX10" fmla="*/ 6749875 w 9766900"/>
              <a:gd name="connsiteY10" fmla="*/ 3628459 h 4117005"/>
              <a:gd name="connsiteX11" fmla="*/ 6720705 w 9766900"/>
              <a:gd name="connsiteY11" fmla="*/ 3610559 h 4117005"/>
              <a:gd name="connsiteX12" fmla="*/ 6712805 w 9766900"/>
              <a:gd name="connsiteY12" fmla="*/ 3610551 h 4117005"/>
              <a:gd name="connsiteX13" fmla="*/ 6454608 w 9766900"/>
              <a:gd name="connsiteY13" fmla="*/ 3610359 h 4117005"/>
              <a:gd name="connsiteX14" fmla="*/ 258946 w 9766900"/>
              <a:gd name="connsiteY14" fmla="*/ 3583777 h 4117005"/>
              <a:gd name="connsiteX15" fmla="*/ 45709 w 9766900"/>
              <a:gd name="connsiteY15" fmla="*/ 2152487 h 4117005"/>
              <a:gd name="connsiteX16" fmla="*/ 0 w 9766900"/>
              <a:gd name="connsiteY16" fmla="*/ 48824 h 4117005"/>
              <a:gd name="connsiteX17" fmla="*/ 6334131 w 9766900"/>
              <a:gd name="connsiteY17" fmla="*/ 0 h 4117005"/>
              <a:gd name="connsiteX0" fmla="*/ 6334131 w 9766900"/>
              <a:gd name="connsiteY0" fmla="*/ 0 h 4112801"/>
              <a:gd name="connsiteX1" fmla="*/ 9708148 w 9766900"/>
              <a:gd name="connsiteY1" fmla="*/ 142682 h 4112801"/>
              <a:gd name="connsiteX2" fmla="*/ 9642703 w 9766900"/>
              <a:gd name="connsiteY2" fmla="*/ 1781543 h 4112801"/>
              <a:gd name="connsiteX3" fmla="*/ 9667887 w 9766900"/>
              <a:gd name="connsiteY3" fmla="*/ 3555550 h 4112801"/>
              <a:gd name="connsiteX4" fmla="*/ 8949681 w 9766900"/>
              <a:gd name="connsiteY4" fmla="*/ 3588625 h 4112801"/>
              <a:gd name="connsiteX5" fmla="*/ 8679171 w 9766900"/>
              <a:gd name="connsiteY5" fmla="*/ 3597518 h 4112801"/>
              <a:gd name="connsiteX6" fmla="*/ 8443155 w 9766900"/>
              <a:gd name="connsiteY6" fmla="*/ 3603603 h 4112801"/>
              <a:gd name="connsiteX7" fmla="*/ 8010603 w 9766900"/>
              <a:gd name="connsiteY7" fmla="*/ 3618799 h 4112801"/>
              <a:gd name="connsiteX8" fmla="*/ 7609628 w 9766900"/>
              <a:gd name="connsiteY8" fmla="*/ 3850809 h 4112801"/>
              <a:gd name="connsiteX9" fmla="*/ 6711904 w 9766900"/>
              <a:gd name="connsiteY9" fmla="*/ 4112781 h 4112801"/>
              <a:gd name="connsiteX10" fmla="*/ 6749875 w 9766900"/>
              <a:gd name="connsiteY10" fmla="*/ 3628459 h 4112801"/>
              <a:gd name="connsiteX11" fmla="*/ 6720705 w 9766900"/>
              <a:gd name="connsiteY11" fmla="*/ 3610559 h 4112801"/>
              <a:gd name="connsiteX12" fmla="*/ 6712805 w 9766900"/>
              <a:gd name="connsiteY12" fmla="*/ 3610551 h 4112801"/>
              <a:gd name="connsiteX13" fmla="*/ 6454608 w 9766900"/>
              <a:gd name="connsiteY13" fmla="*/ 3610359 h 4112801"/>
              <a:gd name="connsiteX14" fmla="*/ 258946 w 9766900"/>
              <a:gd name="connsiteY14" fmla="*/ 3583777 h 4112801"/>
              <a:gd name="connsiteX15" fmla="*/ 45709 w 9766900"/>
              <a:gd name="connsiteY15" fmla="*/ 2152487 h 4112801"/>
              <a:gd name="connsiteX16" fmla="*/ 0 w 9766900"/>
              <a:gd name="connsiteY16" fmla="*/ 48824 h 4112801"/>
              <a:gd name="connsiteX17" fmla="*/ 6334131 w 9766900"/>
              <a:gd name="connsiteY17" fmla="*/ 0 h 4112801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8949681 w 9766900"/>
              <a:gd name="connsiteY4" fmla="*/ 3588625 h 4113058"/>
              <a:gd name="connsiteX5" fmla="*/ 8679171 w 9766900"/>
              <a:gd name="connsiteY5" fmla="*/ 3597518 h 4113058"/>
              <a:gd name="connsiteX6" fmla="*/ 8443155 w 9766900"/>
              <a:gd name="connsiteY6" fmla="*/ 3603603 h 4113058"/>
              <a:gd name="connsiteX7" fmla="*/ 8010603 w 9766900"/>
              <a:gd name="connsiteY7" fmla="*/ 3618799 h 4113058"/>
              <a:gd name="connsiteX8" fmla="*/ 7609628 w 9766900"/>
              <a:gd name="connsiteY8" fmla="*/ 3850809 h 4113058"/>
              <a:gd name="connsiteX9" fmla="*/ 6711904 w 9766900"/>
              <a:gd name="connsiteY9" fmla="*/ 4112781 h 4113058"/>
              <a:gd name="connsiteX10" fmla="*/ 6749875 w 9766900"/>
              <a:gd name="connsiteY10" fmla="*/ 3628459 h 4113058"/>
              <a:gd name="connsiteX11" fmla="*/ 6720705 w 9766900"/>
              <a:gd name="connsiteY11" fmla="*/ 3610559 h 4113058"/>
              <a:gd name="connsiteX12" fmla="*/ 6712805 w 9766900"/>
              <a:gd name="connsiteY12" fmla="*/ 3610551 h 4113058"/>
              <a:gd name="connsiteX13" fmla="*/ 6454608 w 9766900"/>
              <a:gd name="connsiteY13" fmla="*/ 3610359 h 4113058"/>
              <a:gd name="connsiteX14" fmla="*/ 258946 w 9766900"/>
              <a:gd name="connsiteY14" fmla="*/ 3583777 h 4113058"/>
              <a:gd name="connsiteX15" fmla="*/ 45709 w 9766900"/>
              <a:gd name="connsiteY15" fmla="*/ 2152487 h 4113058"/>
              <a:gd name="connsiteX16" fmla="*/ 0 w 9766900"/>
              <a:gd name="connsiteY16" fmla="*/ 48824 h 4113058"/>
              <a:gd name="connsiteX17" fmla="*/ 6334131 w 9766900"/>
              <a:gd name="connsiteY17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8949681 w 9766900"/>
              <a:gd name="connsiteY4" fmla="*/ 3588625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02081 w 9766900"/>
              <a:gd name="connsiteY4" fmla="*/ 3668222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679171 w 9766900"/>
              <a:gd name="connsiteY5" fmla="*/ 3597518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374371 w 9766900"/>
              <a:gd name="connsiteY5" fmla="*/ 3617417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374371 w 9766900"/>
              <a:gd name="connsiteY5" fmla="*/ 3617417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766900"/>
              <a:gd name="connsiteY0" fmla="*/ 0 h 4113058"/>
              <a:gd name="connsiteX1" fmla="*/ 9708148 w 9766900"/>
              <a:gd name="connsiteY1" fmla="*/ 142682 h 4113058"/>
              <a:gd name="connsiteX2" fmla="*/ 9642703 w 9766900"/>
              <a:gd name="connsiteY2" fmla="*/ 1781543 h 4113058"/>
              <a:gd name="connsiteX3" fmla="*/ 9667887 w 9766900"/>
              <a:gd name="connsiteY3" fmla="*/ 3555550 h 4113058"/>
              <a:gd name="connsiteX4" fmla="*/ 9156509 w 9766900"/>
              <a:gd name="connsiteY4" fmla="*/ 3598575 h 4113058"/>
              <a:gd name="connsiteX5" fmla="*/ 8374371 w 9766900"/>
              <a:gd name="connsiteY5" fmla="*/ 3617417 h 4113058"/>
              <a:gd name="connsiteX6" fmla="*/ 8010603 w 9766900"/>
              <a:gd name="connsiteY6" fmla="*/ 3618799 h 4113058"/>
              <a:gd name="connsiteX7" fmla="*/ 7609628 w 9766900"/>
              <a:gd name="connsiteY7" fmla="*/ 3850809 h 4113058"/>
              <a:gd name="connsiteX8" fmla="*/ 6711904 w 9766900"/>
              <a:gd name="connsiteY8" fmla="*/ 4112781 h 4113058"/>
              <a:gd name="connsiteX9" fmla="*/ 6749875 w 9766900"/>
              <a:gd name="connsiteY9" fmla="*/ 3628459 h 4113058"/>
              <a:gd name="connsiteX10" fmla="*/ 6720705 w 9766900"/>
              <a:gd name="connsiteY10" fmla="*/ 3610559 h 4113058"/>
              <a:gd name="connsiteX11" fmla="*/ 6712805 w 9766900"/>
              <a:gd name="connsiteY11" fmla="*/ 3610551 h 4113058"/>
              <a:gd name="connsiteX12" fmla="*/ 6454608 w 9766900"/>
              <a:gd name="connsiteY12" fmla="*/ 3610359 h 4113058"/>
              <a:gd name="connsiteX13" fmla="*/ 258946 w 9766900"/>
              <a:gd name="connsiteY13" fmla="*/ 3583777 h 4113058"/>
              <a:gd name="connsiteX14" fmla="*/ 45709 w 9766900"/>
              <a:gd name="connsiteY14" fmla="*/ 2152487 h 4113058"/>
              <a:gd name="connsiteX15" fmla="*/ 0 w 9766900"/>
              <a:gd name="connsiteY15" fmla="*/ 48824 h 4113058"/>
              <a:gd name="connsiteX16" fmla="*/ 6334131 w 9766900"/>
              <a:gd name="connsiteY16" fmla="*/ 0 h 4113058"/>
              <a:gd name="connsiteX0" fmla="*/ 6334131 w 9952575"/>
              <a:gd name="connsiteY0" fmla="*/ 33081 h 4146139"/>
              <a:gd name="connsiteX1" fmla="*/ 9708148 w 9952575"/>
              <a:gd name="connsiteY1" fmla="*/ 175763 h 4146139"/>
              <a:gd name="connsiteX2" fmla="*/ 9664475 w 9952575"/>
              <a:gd name="connsiteY2" fmla="*/ 1794724 h 4146139"/>
              <a:gd name="connsiteX3" fmla="*/ 9667887 w 9952575"/>
              <a:gd name="connsiteY3" fmla="*/ 3588631 h 4146139"/>
              <a:gd name="connsiteX4" fmla="*/ 9156509 w 9952575"/>
              <a:gd name="connsiteY4" fmla="*/ 3631656 h 4146139"/>
              <a:gd name="connsiteX5" fmla="*/ 8374371 w 9952575"/>
              <a:gd name="connsiteY5" fmla="*/ 3650498 h 4146139"/>
              <a:gd name="connsiteX6" fmla="*/ 8010603 w 9952575"/>
              <a:gd name="connsiteY6" fmla="*/ 3651880 h 4146139"/>
              <a:gd name="connsiteX7" fmla="*/ 7609628 w 9952575"/>
              <a:gd name="connsiteY7" fmla="*/ 3883890 h 4146139"/>
              <a:gd name="connsiteX8" fmla="*/ 6711904 w 9952575"/>
              <a:gd name="connsiteY8" fmla="*/ 4145862 h 4146139"/>
              <a:gd name="connsiteX9" fmla="*/ 6749875 w 9952575"/>
              <a:gd name="connsiteY9" fmla="*/ 3661540 h 4146139"/>
              <a:gd name="connsiteX10" fmla="*/ 6720705 w 9952575"/>
              <a:gd name="connsiteY10" fmla="*/ 3643640 h 4146139"/>
              <a:gd name="connsiteX11" fmla="*/ 6712805 w 9952575"/>
              <a:gd name="connsiteY11" fmla="*/ 3643632 h 4146139"/>
              <a:gd name="connsiteX12" fmla="*/ 6454608 w 9952575"/>
              <a:gd name="connsiteY12" fmla="*/ 3643440 h 4146139"/>
              <a:gd name="connsiteX13" fmla="*/ 258946 w 9952575"/>
              <a:gd name="connsiteY13" fmla="*/ 3616858 h 4146139"/>
              <a:gd name="connsiteX14" fmla="*/ 45709 w 9952575"/>
              <a:gd name="connsiteY14" fmla="*/ 2185568 h 4146139"/>
              <a:gd name="connsiteX15" fmla="*/ 0 w 9952575"/>
              <a:gd name="connsiteY15" fmla="*/ 81905 h 4146139"/>
              <a:gd name="connsiteX16" fmla="*/ 6334131 w 9952575"/>
              <a:gd name="connsiteY16" fmla="*/ 33081 h 4146139"/>
              <a:gd name="connsiteX0" fmla="*/ 6334131 w 9759196"/>
              <a:gd name="connsiteY0" fmla="*/ 20908 h 4133966"/>
              <a:gd name="connsiteX1" fmla="*/ 9708148 w 9759196"/>
              <a:gd name="connsiteY1" fmla="*/ 163590 h 4133966"/>
              <a:gd name="connsiteX2" fmla="*/ 9664475 w 9759196"/>
              <a:gd name="connsiteY2" fmla="*/ 1782551 h 4133966"/>
              <a:gd name="connsiteX3" fmla="*/ 9667887 w 9759196"/>
              <a:gd name="connsiteY3" fmla="*/ 3576458 h 4133966"/>
              <a:gd name="connsiteX4" fmla="*/ 9156509 w 9759196"/>
              <a:gd name="connsiteY4" fmla="*/ 3619483 h 4133966"/>
              <a:gd name="connsiteX5" fmla="*/ 8374371 w 9759196"/>
              <a:gd name="connsiteY5" fmla="*/ 3638325 h 4133966"/>
              <a:gd name="connsiteX6" fmla="*/ 8010603 w 9759196"/>
              <a:gd name="connsiteY6" fmla="*/ 3639707 h 4133966"/>
              <a:gd name="connsiteX7" fmla="*/ 7609628 w 9759196"/>
              <a:gd name="connsiteY7" fmla="*/ 3871717 h 4133966"/>
              <a:gd name="connsiteX8" fmla="*/ 6711904 w 9759196"/>
              <a:gd name="connsiteY8" fmla="*/ 4133689 h 4133966"/>
              <a:gd name="connsiteX9" fmla="*/ 6749875 w 9759196"/>
              <a:gd name="connsiteY9" fmla="*/ 3649367 h 4133966"/>
              <a:gd name="connsiteX10" fmla="*/ 6720705 w 9759196"/>
              <a:gd name="connsiteY10" fmla="*/ 3631467 h 4133966"/>
              <a:gd name="connsiteX11" fmla="*/ 6712805 w 9759196"/>
              <a:gd name="connsiteY11" fmla="*/ 3631459 h 4133966"/>
              <a:gd name="connsiteX12" fmla="*/ 6454608 w 9759196"/>
              <a:gd name="connsiteY12" fmla="*/ 3631267 h 4133966"/>
              <a:gd name="connsiteX13" fmla="*/ 258946 w 9759196"/>
              <a:gd name="connsiteY13" fmla="*/ 3604685 h 4133966"/>
              <a:gd name="connsiteX14" fmla="*/ 45709 w 9759196"/>
              <a:gd name="connsiteY14" fmla="*/ 2173395 h 4133966"/>
              <a:gd name="connsiteX15" fmla="*/ 0 w 9759196"/>
              <a:gd name="connsiteY15" fmla="*/ 69732 h 4133966"/>
              <a:gd name="connsiteX16" fmla="*/ 6334131 w 9759196"/>
              <a:gd name="connsiteY16" fmla="*/ 20908 h 4133966"/>
              <a:gd name="connsiteX0" fmla="*/ 6334131 w 9759133"/>
              <a:gd name="connsiteY0" fmla="*/ 0 h 4113058"/>
              <a:gd name="connsiteX1" fmla="*/ 9708148 w 9759133"/>
              <a:gd name="connsiteY1" fmla="*/ 142682 h 4113058"/>
              <a:gd name="connsiteX2" fmla="*/ 9664475 w 9759133"/>
              <a:gd name="connsiteY2" fmla="*/ 1761643 h 4113058"/>
              <a:gd name="connsiteX3" fmla="*/ 9667887 w 9759133"/>
              <a:gd name="connsiteY3" fmla="*/ 3555550 h 4113058"/>
              <a:gd name="connsiteX4" fmla="*/ 9156509 w 9759133"/>
              <a:gd name="connsiteY4" fmla="*/ 3598575 h 4113058"/>
              <a:gd name="connsiteX5" fmla="*/ 8374371 w 9759133"/>
              <a:gd name="connsiteY5" fmla="*/ 3617417 h 4113058"/>
              <a:gd name="connsiteX6" fmla="*/ 8010603 w 9759133"/>
              <a:gd name="connsiteY6" fmla="*/ 3618799 h 4113058"/>
              <a:gd name="connsiteX7" fmla="*/ 7609628 w 9759133"/>
              <a:gd name="connsiteY7" fmla="*/ 3850809 h 4113058"/>
              <a:gd name="connsiteX8" fmla="*/ 6711904 w 9759133"/>
              <a:gd name="connsiteY8" fmla="*/ 4112781 h 4113058"/>
              <a:gd name="connsiteX9" fmla="*/ 6749875 w 9759133"/>
              <a:gd name="connsiteY9" fmla="*/ 3628459 h 4113058"/>
              <a:gd name="connsiteX10" fmla="*/ 6720705 w 9759133"/>
              <a:gd name="connsiteY10" fmla="*/ 3610559 h 4113058"/>
              <a:gd name="connsiteX11" fmla="*/ 6712805 w 9759133"/>
              <a:gd name="connsiteY11" fmla="*/ 3610551 h 4113058"/>
              <a:gd name="connsiteX12" fmla="*/ 6454608 w 9759133"/>
              <a:gd name="connsiteY12" fmla="*/ 3610359 h 4113058"/>
              <a:gd name="connsiteX13" fmla="*/ 258946 w 9759133"/>
              <a:gd name="connsiteY13" fmla="*/ 3583777 h 4113058"/>
              <a:gd name="connsiteX14" fmla="*/ 45709 w 9759133"/>
              <a:gd name="connsiteY14" fmla="*/ 2152487 h 4113058"/>
              <a:gd name="connsiteX15" fmla="*/ 0 w 9759133"/>
              <a:gd name="connsiteY15" fmla="*/ 48824 h 4113058"/>
              <a:gd name="connsiteX16" fmla="*/ 6334131 w 9759133"/>
              <a:gd name="connsiteY16" fmla="*/ 0 h 4113058"/>
              <a:gd name="connsiteX0" fmla="*/ 6334131 w 9767613"/>
              <a:gd name="connsiteY0" fmla="*/ 0 h 4113058"/>
              <a:gd name="connsiteX1" fmla="*/ 9719033 w 9767613"/>
              <a:gd name="connsiteY1" fmla="*/ 63085 h 4113058"/>
              <a:gd name="connsiteX2" fmla="*/ 9664475 w 9767613"/>
              <a:gd name="connsiteY2" fmla="*/ 1761643 h 4113058"/>
              <a:gd name="connsiteX3" fmla="*/ 9667887 w 9767613"/>
              <a:gd name="connsiteY3" fmla="*/ 3555550 h 4113058"/>
              <a:gd name="connsiteX4" fmla="*/ 9156509 w 9767613"/>
              <a:gd name="connsiteY4" fmla="*/ 3598575 h 4113058"/>
              <a:gd name="connsiteX5" fmla="*/ 8374371 w 9767613"/>
              <a:gd name="connsiteY5" fmla="*/ 3617417 h 4113058"/>
              <a:gd name="connsiteX6" fmla="*/ 8010603 w 9767613"/>
              <a:gd name="connsiteY6" fmla="*/ 3618799 h 4113058"/>
              <a:gd name="connsiteX7" fmla="*/ 7609628 w 9767613"/>
              <a:gd name="connsiteY7" fmla="*/ 3850809 h 4113058"/>
              <a:gd name="connsiteX8" fmla="*/ 6711904 w 9767613"/>
              <a:gd name="connsiteY8" fmla="*/ 4112781 h 4113058"/>
              <a:gd name="connsiteX9" fmla="*/ 6749875 w 9767613"/>
              <a:gd name="connsiteY9" fmla="*/ 3628459 h 4113058"/>
              <a:gd name="connsiteX10" fmla="*/ 6720705 w 9767613"/>
              <a:gd name="connsiteY10" fmla="*/ 3610559 h 4113058"/>
              <a:gd name="connsiteX11" fmla="*/ 6712805 w 9767613"/>
              <a:gd name="connsiteY11" fmla="*/ 3610551 h 4113058"/>
              <a:gd name="connsiteX12" fmla="*/ 6454608 w 9767613"/>
              <a:gd name="connsiteY12" fmla="*/ 3610359 h 4113058"/>
              <a:gd name="connsiteX13" fmla="*/ 258946 w 9767613"/>
              <a:gd name="connsiteY13" fmla="*/ 3583777 h 4113058"/>
              <a:gd name="connsiteX14" fmla="*/ 45709 w 9767613"/>
              <a:gd name="connsiteY14" fmla="*/ 2152487 h 4113058"/>
              <a:gd name="connsiteX15" fmla="*/ 0 w 9767613"/>
              <a:gd name="connsiteY15" fmla="*/ 48824 h 4113058"/>
              <a:gd name="connsiteX16" fmla="*/ 6334131 w 9767613"/>
              <a:gd name="connsiteY16" fmla="*/ 0 h 4113058"/>
              <a:gd name="connsiteX0" fmla="*/ 6334131 w 9964267"/>
              <a:gd name="connsiteY0" fmla="*/ 67987 h 4181045"/>
              <a:gd name="connsiteX1" fmla="*/ 9719033 w 9964267"/>
              <a:gd name="connsiteY1" fmla="*/ 131072 h 4181045"/>
              <a:gd name="connsiteX2" fmla="*/ 9675361 w 9964267"/>
              <a:gd name="connsiteY2" fmla="*/ 1640587 h 4181045"/>
              <a:gd name="connsiteX3" fmla="*/ 9667887 w 9964267"/>
              <a:gd name="connsiteY3" fmla="*/ 3623537 h 4181045"/>
              <a:gd name="connsiteX4" fmla="*/ 9156509 w 9964267"/>
              <a:gd name="connsiteY4" fmla="*/ 3666562 h 4181045"/>
              <a:gd name="connsiteX5" fmla="*/ 8374371 w 9964267"/>
              <a:gd name="connsiteY5" fmla="*/ 3685404 h 4181045"/>
              <a:gd name="connsiteX6" fmla="*/ 8010603 w 9964267"/>
              <a:gd name="connsiteY6" fmla="*/ 3686786 h 4181045"/>
              <a:gd name="connsiteX7" fmla="*/ 7609628 w 9964267"/>
              <a:gd name="connsiteY7" fmla="*/ 3918796 h 4181045"/>
              <a:gd name="connsiteX8" fmla="*/ 6711904 w 9964267"/>
              <a:gd name="connsiteY8" fmla="*/ 4180768 h 4181045"/>
              <a:gd name="connsiteX9" fmla="*/ 6749875 w 9964267"/>
              <a:gd name="connsiteY9" fmla="*/ 3696446 h 4181045"/>
              <a:gd name="connsiteX10" fmla="*/ 6720705 w 9964267"/>
              <a:gd name="connsiteY10" fmla="*/ 3678546 h 4181045"/>
              <a:gd name="connsiteX11" fmla="*/ 6712805 w 9964267"/>
              <a:gd name="connsiteY11" fmla="*/ 3678538 h 4181045"/>
              <a:gd name="connsiteX12" fmla="*/ 6454608 w 9964267"/>
              <a:gd name="connsiteY12" fmla="*/ 3678346 h 4181045"/>
              <a:gd name="connsiteX13" fmla="*/ 258946 w 9964267"/>
              <a:gd name="connsiteY13" fmla="*/ 3651764 h 4181045"/>
              <a:gd name="connsiteX14" fmla="*/ 45709 w 9964267"/>
              <a:gd name="connsiteY14" fmla="*/ 2220474 h 4181045"/>
              <a:gd name="connsiteX15" fmla="*/ 0 w 9964267"/>
              <a:gd name="connsiteY15" fmla="*/ 116811 h 4181045"/>
              <a:gd name="connsiteX16" fmla="*/ 6334131 w 9964267"/>
              <a:gd name="connsiteY16" fmla="*/ 67987 h 4181045"/>
              <a:gd name="connsiteX0" fmla="*/ 6334131 w 9756430"/>
              <a:gd name="connsiteY0" fmla="*/ 91688 h 4204746"/>
              <a:gd name="connsiteX1" fmla="*/ 9719033 w 9756430"/>
              <a:gd name="connsiteY1" fmla="*/ 154773 h 4204746"/>
              <a:gd name="connsiteX2" fmla="*/ 9675361 w 9756430"/>
              <a:gd name="connsiteY2" fmla="*/ 1664288 h 4204746"/>
              <a:gd name="connsiteX3" fmla="*/ 9667887 w 9756430"/>
              <a:gd name="connsiteY3" fmla="*/ 3647238 h 4204746"/>
              <a:gd name="connsiteX4" fmla="*/ 9156509 w 9756430"/>
              <a:gd name="connsiteY4" fmla="*/ 3690263 h 4204746"/>
              <a:gd name="connsiteX5" fmla="*/ 8374371 w 9756430"/>
              <a:gd name="connsiteY5" fmla="*/ 3709105 h 4204746"/>
              <a:gd name="connsiteX6" fmla="*/ 8010603 w 9756430"/>
              <a:gd name="connsiteY6" fmla="*/ 3710487 h 4204746"/>
              <a:gd name="connsiteX7" fmla="*/ 7609628 w 9756430"/>
              <a:gd name="connsiteY7" fmla="*/ 3942497 h 4204746"/>
              <a:gd name="connsiteX8" fmla="*/ 6711904 w 9756430"/>
              <a:gd name="connsiteY8" fmla="*/ 4204469 h 4204746"/>
              <a:gd name="connsiteX9" fmla="*/ 6749875 w 9756430"/>
              <a:gd name="connsiteY9" fmla="*/ 3720147 h 4204746"/>
              <a:gd name="connsiteX10" fmla="*/ 6720705 w 9756430"/>
              <a:gd name="connsiteY10" fmla="*/ 3702247 h 4204746"/>
              <a:gd name="connsiteX11" fmla="*/ 6712805 w 9756430"/>
              <a:gd name="connsiteY11" fmla="*/ 3702239 h 4204746"/>
              <a:gd name="connsiteX12" fmla="*/ 6454608 w 9756430"/>
              <a:gd name="connsiteY12" fmla="*/ 3702047 h 4204746"/>
              <a:gd name="connsiteX13" fmla="*/ 258946 w 9756430"/>
              <a:gd name="connsiteY13" fmla="*/ 3675465 h 4204746"/>
              <a:gd name="connsiteX14" fmla="*/ 45709 w 9756430"/>
              <a:gd name="connsiteY14" fmla="*/ 2244175 h 4204746"/>
              <a:gd name="connsiteX15" fmla="*/ 0 w 9756430"/>
              <a:gd name="connsiteY15" fmla="*/ 140512 h 4204746"/>
              <a:gd name="connsiteX16" fmla="*/ 6334131 w 9756430"/>
              <a:gd name="connsiteY16" fmla="*/ 91688 h 4204746"/>
              <a:gd name="connsiteX0" fmla="*/ 6334131 w 9756430"/>
              <a:gd name="connsiteY0" fmla="*/ 109641 h 4222699"/>
              <a:gd name="connsiteX1" fmla="*/ 9035612 w 9756430"/>
              <a:gd name="connsiteY1" fmla="*/ 26396 h 4222699"/>
              <a:gd name="connsiteX2" fmla="*/ 9719033 w 9756430"/>
              <a:gd name="connsiteY2" fmla="*/ 172726 h 4222699"/>
              <a:gd name="connsiteX3" fmla="*/ 9675361 w 9756430"/>
              <a:gd name="connsiteY3" fmla="*/ 1682241 h 4222699"/>
              <a:gd name="connsiteX4" fmla="*/ 9667887 w 9756430"/>
              <a:gd name="connsiteY4" fmla="*/ 3665191 h 4222699"/>
              <a:gd name="connsiteX5" fmla="*/ 9156509 w 9756430"/>
              <a:gd name="connsiteY5" fmla="*/ 3708216 h 4222699"/>
              <a:gd name="connsiteX6" fmla="*/ 8374371 w 9756430"/>
              <a:gd name="connsiteY6" fmla="*/ 3727058 h 4222699"/>
              <a:gd name="connsiteX7" fmla="*/ 8010603 w 9756430"/>
              <a:gd name="connsiteY7" fmla="*/ 3728440 h 4222699"/>
              <a:gd name="connsiteX8" fmla="*/ 7609628 w 9756430"/>
              <a:gd name="connsiteY8" fmla="*/ 3960450 h 4222699"/>
              <a:gd name="connsiteX9" fmla="*/ 6711904 w 9756430"/>
              <a:gd name="connsiteY9" fmla="*/ 4222422 h 4222699"/>
              <a:gd name="connsiteX10" fmla="*/ 6749875 w 9756430"/>
              <a:gd name="connsiteY10" fmla="*/ 3738100 h 4222699"/>
              <a:gd name="connsiteX11" fmla="*/ 6720705 w 9756430"/>
              <a:gd name="connsiteY11" fmla="*/ 3720200 h 4222699"/>
              <a:gd name="connsiteX12" fmla="*/ 6712805 w 9756430"/>
              <a:gd name="connsiteY12" fmla="*/ 3720192 h 4222699"/>
              <a:gd name="connsiteX13" fmla="*/ 6454608 w 9756430"/>
              <a:gd name="connsiteY13" fmla="*/ 3720000 h 4222699"/>
              <a:gd name="connsiteX14" fmla="*/ 258946 w 9756430"/>
              <a:gd name="connsiteY14" fmla="*/ 3693418 h 4222699"/>
              <a:gd name="connsiteX15" fmla="*/ 45709 w 9756430"/>
              <a:gd name="connsiteY15" fmla="*/ 2262128 h 4222699"/>
              <a:gd name="connsiteX16" fmla="*/ 0 w 9756430"/>
              <a:gd name="connsiteY16" fmla="*/ 158465 h 4222699"/>
              <a:gd name="connsiteX17" fmla="*/ 6334131 w 9756430"/>
              <a:gd name="connsiteY17" fmla="*/ 109641 h 4222699"/>
              <a:gd name="connsiteX0" fmla="*/ 6334131 w 9774771"/>
              <a:gd name="connsiteY0" fmla="*/ 104082 h 4217140"/>
              <a:gd name="connsiteX1" fmla="*/ 8894098 w 9774771"/>
              <a:gd name="connsiteY1" fmla="*/ 30787 h 4217140"/>
              <a:gd name="connsiteX2" fmla="*/ 9719033 w 9774771"/>
              <a:gd name="connsiteY2" fmla="*/ 167167 h 4217140"/>
              <a:gd name="connsiteX3" fmla="*/ 9675361 w 9774771"/>
              <a:gd name="connsiteY3" fmla="*/ 1676682 h 4217140"/>
              <a:gd name="connsiteX4" fmla="*/ 9667887 w 9774771"/>
              <a:gd name="connsiteY4" fmla="*/ 3659632 h 4217140"/>
              <a:gd name="connsiteX5" fmla="*/ 9156509 w 9774771"/>
              <a:gd name="connsiteY5" fmla="*/ 3702657 h 4217140"/>
              <a:gd name="connsiteX6" fmla="*/ 8374371 w 9774771"/>
              <a:gd name="connsiteY6" fmla="*/ 3721499 h 4217140"/>
              <a:gd name="connsiteX7" fmla="*/ 8010603 w 9774771"/>
              <a:gd name="connsiteY7" fmla="*/ 3722881 h 4217140"/>
              <a:gd name="connsiteX8" fmla="*/ 7609628 w 9774771"/>
              <a:gd name="connsiteY8" fmla="*/ 3954891 h 4217140"/>
              <a:gd name="connsiteX9" fmla="*/ 6711904 w 9774771"/>
              <a:gd name="connsiteY9" fmla="*/ 4216863 h 4217140"/>
              <a:gd name="connsiteX10" fmla="*/ 6749875 w 9774771"/>
              <a:gd name="connsiteY10" fmla="*/ 3732541 h 4217140"/>
              <a:gd name="connsiteX11" fmla="*/ 6720705 w 9774771"/>
              <a:gd name="connsiteY11" fmla="*/ 3714641 h 4217140"/>
              <a:gd name="connsiteX12" fmla="*/ 6712805 w 9774771"/>
              <a:gd name="connsiteY12" fmla="*/ 3714633 h 4217140"/>
              <a:gd name="connsiteX13" fmla="*/ 6454608 w 9774771"/>
              <a:gd name="connsiteY13" fmla="*/ 3714441 h 4217140"/>
              <a:gd name="connsiteX14" fmla="*/ 258946 w 9774771"/>
              <a:gd name="connsiteY14" fmla="*/ 3687859 h 4217140"/>
              <a:gd name="connsiteX15" fmla="*/ 45709 w 9774771"/>
              <a:gd name="connsiteY15" fmla="*/ 2256569 h 4217140"/>
              <a:gd name="connsiteX16" fmla="*/ 0 w 9774771"/>
              <a:gd name="connsiteY16" fmla="*/ 152906 h 4217140"/>
              <a:gd name="connsiteX17" fmla="*/ 6334131 w 9774771"/>
              <a:gd name="connsiteY17" fmla="*/ 104082 h 4217140"/>
              <a:gd name="connsiteX0" fmla="*/ 6334131 w 9774771"/>
              <a:gd name="connsiteY0" fmla="*/ 100473 h 4213531"/>
              <a:gd name="connsiteX1" fmla="*/ 8894098 w 9774771"/>
              <a:gd name="connsiteY1" fmla="*/ 27178 h 4213531"/>
              <a:gd name="connsiteX2" fmla="*/ 9719033 w 9774771"/>
              <a:gd name="connsiteY2" fmla="*/ 163558 h 4213531"/>
              <a:gd name="connsiteX3" fmla="*/ 9675361 w 9774771"/>
              <a:gd name="connsiteY3" fmla="*/ 1673073 h 4213531"/>
              <a:gd name="connsiteX4" fmla="*/ 9667887 w 9774771"/>
              <a:gd name="connsiteY4" fmla="*/ 3656023 h 4213531"/>
              <a:gd name="connsiteX5" fmla="*/ 9156509 w 9774771"/>
              <a:gd name="connsiteY5" fmla="*/ 3699048 h 4213531"/>
              <a:gd name="connsiteX6" fmla="*/ 8374371 w 9774771"/>
              <a:gd name="connsiteY6" fmla="*/ 3717890 h 4213531"/>
              <a:gd name="connsiteX7" fmla="*/ 8010603 w 9774771"/>
              <a:gd name="connsiteY7" fmla="*/ 3719272 h 4213531"/>
              <a:gd name="connsiteX8" fmla="*/ 7609628 w 9774771"/>
              <a:gd name="connsiteY8" fmla="*/ 3951282 h 4213531"/>
              <a:gd name="connsiteX9" fmla="*/ 6711904 w 9774771"/>
              <a:gd name="connsiteY9" fmla="*/ 4213254 h 4213531"/>
              <a:gd name="connsiteX10" fmla="*/ 6749875 w 9774771"/>
              <a:gd name="connsiteY10" fmla="*/ 3728932 h 4213531"/>
              <a:gd name="connsiteX11" fmla="*/ 6720705 w 9774771"/>
              <a:gd name="connsiteY11" fmla="*/ 3711032 h 4213531"/>
              <a:gd name="connsiteX12" fmla="*/ 6712805 w 9774771"/>
              <a:gd name="connsiteY12" fmla="*/ 3711024 h 4213531"/>
              <a:gd name="connsiteX13" fmla="*/ 6454608 w 9774771"/>
              <a:gd name="connsiteY13" fmla="*/ 3710832 h 4213531"/>
              <a:gd name="connsiteX14" fmla="*/ 258946 w 9774771"/>
              <a:gd name="connsiteY14" fmla="*/ 3684250 h 4213531"/>
              <a:gd name="connsiteX15" fmla="*/ 45709 w 9774771"/>
              <a:gd name="connsiteY15" fmla="*/ 2252960 h 4213531"/>
              <a:gd name="connsiteX16" fmla="*/ 0 w 9774771"/>
              <a:gd name="connsiteY16" fmla="*/ 149297 h 4213531"/>
              <a:gd name="connsiteX17" fmla="*/ 6334131 w 9774771"/>
              <a:gd name="connsiteY17" fmla="*/ 100473 h 4213531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685048 h 4187547"/>
              <a:gd name="connsiteX12" fmla="*/ 6712805 w 9761374"/>
              <a:gd name="connsiteY12" fmla="*/ 3685040 h 4187547"/>
              <a:gd name="connsiteX13" fmla="*/ 6454608 w 9761374"/>
              <a:gd name="connsiteY13" fmla="*/ 3684848 h 4187547"/>
              <a:gd name="connsiteX14" fmla="*/ 258946 w 9761374"/>
              <a:gd name="connsiteY14" fmla="*/ 3658266 h 4187547"/>
              <a:gd name="connsiteX15" fmla="*/ 45709 w 9761374"/>
              <a:gd name="connsiteY15" fmla="*/ 2226976 h 4187547"/>
              <a:gd name="connsiteX16" fmla="*/ 0 w 9761374"/>
              <a:gd name="connsiteY16" fmla="*/ 123313 h 4187547"/>
              <a:gd name="connsiteX17" fmla="*/ 6334131 w 9761374"/>
              <a:gd name="connsiteY17" fmla="*/ 74489 h 4187547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436308 h 4187547"/>
              <a:gd name="connsiteX12" fmla="*/ 6712805 w 9761374"/>
              <a:gd name="connsiteY12" fmla="*/ 3685040 h 4187547"/>
              <a:gd name="connsiteX13" fmla="*/ 6454608 w 9761374"/>
              <a:gd name="connsiteY13" fmla="*/ 3684848 h 4187547"/>
              <a:gd name="connsiteX14" fmla="*/ 258946 w 9761374"/>
              <a:gd name="connsiteY14" fmla="*/ 3658266 h 4187547"/>
              <a:gd name="connsiteX15" fmla="*/ 45709 w 9761374"/>
              <a:gd name="connsiteY15" fmla="*/ 2226976 h 4187547"/>
              <a:gd name="connsiteX16" fmla="*/ 0 w 9761374"/>
              <a:gd name="connsiteY16" fmla="*/ 123313 h 4187547"/>
              <a:gd name="connsiteX17" fmla="*/ 6334131 w 9761374"/>
              <a:gd name="connsiteY17" fmla="*/ 74489 h 4187547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436308 h 4187547"/>
              <a:gd name="connsiteX12" fmla="*/ 6952291 w 9761374"/>
              <a:gd name="connsiteY12" fmla="*/ 3515897 h 4187547"/>
              <a:gd name="connsiteX13" fmla="*/ 6454608 w 9761374"/>
              <a:gd name="connsiteY13" fmla="*/ 3684848 h 4187547"/>
              <a:gd name="connsiteX14" fmla="*/ 258946 w 9761374"/>
              <a:gd name="connsiteY14" fmla="*/ 3658266 h 4187547"/>
              <a:gd name="connsiteX15" fmla="*/ 45709 w 9761374"/>
              <a:gd name="connsiteY15" fmla="*/ 2226976 h 4187547"/>
              <a:gd name="connsiteX16" fmla="*/ 0 w 9761374"/>
              <a:gd name="connsiteY16" fmla="*/ 123313 h 4187547"/>
              <a:gd name="connsiteX17" fmla="*/ 6334131 w 9761374"/>
              <a:gd name="connsiteY17" fmla="*/ 74489 h 4187547"/>
              <a:gd name="connsiteX0" fmla="*/ 6334131 w 9761374"/>
              <a:gd name="connsiteY0" fmla="*/ 74489 h 4187547"/>
              <a:gd name="connsiteX1" fmla="*/ 8894098 w 9761374"/>
              <a:gd name="connsiteY1" fmla="*/ 1194 h 4187547"/>
              <a:gd name="connsiteX2" fmla="*/ 9719033 w 9761374"/>
              <a:gd name="connsiteY2" fmla="*/ 137574 h 4187547"/>
              <a:gd name="connsiteX3" fmla="*/ 9675361 w 9761374"/>
              <a:gd name="connsiteY3" fmla="*/ 1647089 h 4187547"/>
              <a:gd name="connsiteX4" fmla="*/ 9667887 w 9761374"/>
              <a:gd name="connsiteY4" fmla="*/ 3630039 h 4187547"/>
              <a:gd name="connsiteX5" fmla="*/ 9156509 w 9761374"/>
              <a:gd name="connsiteY5" fmla="*/ 3673064 h 4187547"/>
              <a:gd name="connsiteX6" fmla="*/ 8374371 w 9761374"/>
              <a:gd name="connsiteY6" fmla="*/ 3691906 h 4187547"/>
              <a:gd name="connsiteX7" fmla="*/ 8010603 w 9761374"/>
              <a:gd name="connsiteY7" fmla="*/ 3693288 h 4187547"/>
              <a:gd name="connsiteX8" fmla="*/ 7609628 w 9761374"/>
              <a:gd name="connsiteY8" fmla="*/ 3925298 h 4187547"/>
              <a:gd name="connsiteX9" fmla="*/ 6711904 w 9761374"/>
              <a:gd name="connsiteY9" fmla="*/ 4187270 h 4187547"/>
              <a:gd name="connsiteX10" fmla="*/ 6749875 w 9761374"/>
              <a:gd name="connsiteY10" fmla="*/ 3702948 h 4187547"/>
              <a:gd name="connsiteX11" fmla="*/ 6720705 w 9761374"/>
              <a:gd name="connsiteY11" fmla="*/ 3436308 h 4187547"/>
              <a:gd name="connsiteX12" fmla="*/ 6454608 w 9761374"/>
              <a:gd name="connsiteY12" fmla="*/ 3684848 h 4187547"/>
              <a:gd name="connsiteX13" fmla="*/ 258946 w 9761374"/>
              <a:gd name="connsiteY13" fmla="*/ 3658266 h 4187547"/>
              <a:gd name="connsiteX14" fmla="*/ 45709 w 9761374"/>
              <a:gd name="connsiteY14" fmla="*/ 2226976 h 4187547"/>
              <a:gd name="connsiteX15" fmla="*/ 0 w 9761374"/>
              <a:gd name="connsiteY15" fmla="*/ 123313 h 4187547"/>
              <a:gd name="connsiteX16" fmla="*/ 6334131 w 9761374"/>
              <a:gd name="connsiteY16" fmla="*/ 74489 h 4187547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720705 w 9761374"/>
              <a:gd name="connsiteY11" fmla="*/ 3436308 h 4191494"/>
              <a:gd name="connsiteX12" fmla="*/ 6454608 w 9761374"/>
              <a:gd name="connsiteY12" fmla="*/ 3684848 h 4191494"/>
              <a:gd name="connsiteX13" fmla="*/ 258946 w 9761374"/>
              <a:gd name="connsiteY13" fmla="*/ 3658266 h 4191494"/>
              <a:gd name="connsiteX14" fmla="*/ 45709 w 9761374"/>
              <a:gd name="connsiteY14" fmla="*/ 2226976 h 4191494"/>
              <a:gd name="connsiteX15" fmla="*/ 0 w 9761374"/>
              <a:gd name="connsiteY15" fmla="*/ 123313 h 4191494"/>
              <a:gd name="connsiteX16" fmla="*/ 6334131 w 9761374"/>
              <a:gd name="connsiteY16" fmla="*/ 74489 h 4191494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677162 w 9761374"/>
              <a:gd name="connsiteY11" fmla="*/ 3476107 h 4191494"/>
              <a:gd name="connsiteX12" fmla="*/ 6454608 w 9761374"/>
              <a:gd name="connsiteY12" fmla="*/ 3684848 h 4191494"/>
              <a:gd name="connsiteX13" fmla="*/ 258946 w 9761374"/>
              <a:gd name="connsiteY13" fmla="*/ 3658266 h 4191494"/>
              <a:gd name="connsiteX14" fmla="*/ 45709 w 9761374"/>
              <a:gd name="connsiteY14" fmla="*/ 2226976 h 4191494"/>
              <a:gd name="connsiteX15" fmla="*/ 0 w 9761374"/>
              <a:gd name="connsiteY15" fmla="*/ 123313 h 4191494"/>
              <a:gd name="connsiteX16" fmla="*/ 6334131 w 9761374"/>
              <a:gd name="connsiteY16" fmla="*/ 74489 h 4191494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454608 w 9761374"/>
              <a:gd name="connsiteY11" fmla="*/ 3684848 h 4191494"/>
              <a:gd name="connsiteX12" fmla="*/ 258946 w 9761374"/>
              <a:gd name="connsiteY12" fmla="*/ 3658266 h 4191494"/>
              <a:gd name="connsiteX13" fmla="*/ 45709 w 9761374"/>
              <a:gd name="connsiteY13" fmla="*/ 2226976 h 4191494"/>
              <a:gd name="connsiteX14" fmla="*/ 0 w 9761374"/>
              <a:gd name="connsiteY14" fmla="*/ 123313 h 4191494"/>
              <a:gd name="connsiteX15" fmla="*/ 6334131 w 9761374"/>
              <a:gd name="connsiteY15" fmla="*/ 74489 h 4191494"/>
              <a:gd name="connsiteX0" fmla="*/ 6334131 w 9761374"/>
              <a:gd name="connsiteY0" fmla="*/ 74489 h 4193164"/>
              <a:gd name="connsiteX1" fmla="*/ 8894098 w 9761374"/>
              <a:gd name="connsiteY1" fmla="*/ 1194 h 4193164"/>
              <a:gd name="connsiteX2" fmla="*/ 9719033 w 9761374"/>
              <a:gd name="connsiteY2" fmla="*/ 137574 h 4193164"/>
              <a:gd name="connsiteX3" fmla="*/ 9675361 w 9761374"/>
              <a:gd name="connsiteY3" fmla="*/ 1647089 h 4193164"/>
              <a:gd name="connsiteX4" fmla="*/ 9667887 w 9761374"/>
              <a:gd name="connsiteY4" fmla="*/ 3630039 h 4193164"/>
              <a:gd name="connsiteX5" fmla="*/ 9156509 w 9761374"/>
              <a:gd name="connsiteY5" fmla="*/ 3673064 h 4193164"/>
              <a:gd name="connsiteX6" fmla="*/ 8374371 w 9761374"/>
              <a:gd name="connsiteY6" fmla="*/ 3691906 h 4193164"/>
              <a:gd name="connsiteX7" fmla="*/ 8010603 w 9761374"/>
              <a:gd name="connsiteY7" fmla="*/ 3693288 h 4193164"/>
              <a:gd name="connsiteX8" fmla="*/ 7609628 w 9761374"/>
              <a:gd name="connsiteY8" fmla="*/ 3925298 h 4193164"/>
              <a:gd name="connsiteX9" fmla="*/ 6711904 w 9761374"/>
              <a:gd name="connsiteY9" fmla="*/ 4187270 h 4193164"/>
              <a:gd name="connsiteX10" fmla="*/ 6880503 w 9761374"/>
              <a:gd name="connsiteY10" fmla="*/ 3702948 h 4193164"/>
              <a:gd name="connsiteX11" fmla="*/ 6454608 w 9761374"/>
              <a:gd name="connsiteY11" fmla="*/ 3684848 h 4193164"/>
              <a:gd name="connsiteX12" fmla="*/ 258946 w 9761374"/>
              <a:gd name="connsiteY12" fmla="*/ 3658266 h 4193164"/>
              <a:gd name="connsiteX13" fmla="*/ 45709 w 9761374"/>
              <a:gd name="connsiteY13" fmla="*/ 2226976 h 4193164"/>
              <a:gd name="connsiteX14" fmla="*/ 0 w 9761374"/>
              <a:gd name="connsiteY14" fmla="*/ 123313 h 4193164"/>
              <a:gd name="connsiteX15" fmla="*/ 6334131 w 9761374"/>
              <a:gd name="connsiteY15" fmla="*/ 74489 h 4193164"/>
              <a:gd name="connsiteX0" fmla="*/ 6334131 w 9761374"/>
              <a:gd name="connsiteY0" fmla="*/ 74489 h 4191494"/>
              <a:gd name="connsiteX1" fmla="*/ 8894098 w 9761374"/>
              <a:gd name="connsiteY1" fmla="*/ 1194 h 4191494"/>
              <a:gd name="connsiteX2" fmla="*/ 9719033 w 9761374"/>
              <a:gd name="connsiteY2" fmla="*/ 137574 h 4191494"/>
              <a:gd name="connsiteX3" fmla="*/ 9675361 w 9761374"/>
              <a:gd name="connsiteY3" fmla="*/ 1647089 h 4191494"/>
              <a:gd name="connsiteX4" fmla="*/ 9667887 w 9761374"/>
              <a:gd name="connsiteY4" fmla="*/ 3630039 h 4191494"/>
              <a:gd name="connsiteX5" fmla="*/ 9156509 w 9761374"/>
              <a:gd name="connsiteY5" fmla="*/ 3673064 h 4191494"/>
              <a:gd name="connsiteX6" fmla="*/ 8374371 w 9761374"/>
              <a:gd name="connsiteY6" fmla="*/ 3691906 h 4191494"/>
              <a:gd name="connsiteX7" fmla="*/ 8010603 w 9761374"/>
              <a:gd name="connsiteY7" fmla="*/ 3693288 h 4191494"/>
              <a:gd name="connsiteX8" fmla="*/ 7609628 w 9761374"/>
              <a:gd name="connsiteY8" fmla="*/ 3925298 h 4191494"/>
              <a:gd name="connsiteX9" fmla="*/ 6711904 w 9761374"/>
              <a:gd name="connsiteY9" fmla="*/ 4187270 h 4191494"/>
              <a:gd name="connsiteX10" fmla="*/ 6880503 w 9761374"/>
              <a:gd name="connsiteY10" fmla="*/ 3702948 h 4191494"/>
              <a:gd name="connsiteX11" fmla="*/ 6454608 w 9761374"/>
              <a:gd name="connsiteY11" fmla="*/ 3684848 h 4191494"/>
              <a:gd name="connsiteX12" fmla="*/ 258946 w 9761374"/>
              <a:gd name="connsiteY12" fmla="*/ 3658266 h 4191494"/>
              <a:gd name="connsiteX13" fmla="*/ 45709 w 9761374"/>
              <a:gd name="connsiteY13" fmla="*/ 2226976 h 4191494"/>
              <a:gd name="connsiteX14" fmla="*/ 0 w 9761374"/>
              <a:gd name="connsiteY14" fmla="*/ 123313 h 4191494"/>
              <a:gd name="connsiteX15" fmla="*/ 6334131 w 9761374"/>
              <a:gd name="connsiteY15" fmla="*/ 74489 h 4191494"/>
              <a:gd name="connsiteX0" fmla="*/ 6334131 w 9761374"/>
              <a:gd name="connsiteY0" fmla="*/ 74489 h 4192513"/>
              <a:gd name="connsiteX1" fmla="*/ 8894098 w 9761374"/>
              <a:gd name="connsiteY1" fmla="*/ 1194 h 4192513"/>
              <a:gd name="connsiteX2" fmla="*/ 9719033 w 9761374"/>
              <a:gd name="connsiteY2" fmla="*/ 137574 h 4192513"/>
              <a:gd name="connsiteX3" fmla="*/ 9675361 w 9761374"/>
              <a:gd name="connsiteY3" fmla="*/ 1647089 h 4192513"/>
              <a:gd name="connsiteX4" fmla="*/ 9667887 w 9761374"/>
              <a:gd name="connsiteY4" fmla="*/ 3630039 h 4192513"/>
              <a:gd name="connsiteX5" fmla="*/ 9156509 w 9761374"/>
              <a:gd name="connsiteY5" fmla="*/ 3673064 h 4192513"/>
              <a:gd name="connsiteX6" fmla="*/ 8374371 w 9761374"/>
              <a:gd name="connsiteY6" fmla="*/ 3691906 h 4192513"/>
              <a:gd name="connsiteX7" fmla="*/ 8010603 w 9761374"/>
              <a:gd name="connsiteY7" fmla="*/ 3693288 h 4192513"/>
              <a:gd name="connsiteX8" fmla="*/ 7609628 w 9761374"/>
              <a:gd name="connsiteY8" fmla="*/ 3925298 h 4192513"/>
              <a:gd name="connsiteX9" fmla="*/ 6711904 w 9761374"/>
              <a:gd name="connsiteY9" fmla="*/ 4187270 h 4192513"/>
              <a:gd name="connsiteX10" fmla="*/ 6880503 w 9761374"/>
              <a:gd name="connsiteY10" fmla="*/ 3702948 h 4192513"/>
              <a:gd name="connsiteX11" fmla="*/ 6454608 w 9761374"/>
              <a:gd name="connsiteY11" fmla="*/ 3684848 h 4192513"/>
              <a:gd name="connsiteX12" fmla="*/ 258946 w 9761374"/>
              <a:gd name="connsiteY12" fmla="*/ 3658266 h 4192513"/>
              <a:gd name="connsiteX13" fmla="*/ 45709 w 9761374"/>
              <a:gd name="connsiteY13" fmla="*/ 2226976 h 4192513"/>
              <a:gd name="connsiteX14" fmla="*/ 0 w 9761374"/>
              <a:gd name="connsiteY14" fmla="*/ 123313 h 4192513"/>
              <a:gd name="connsiteX15" fmla="*/ 6334131 w 9761374"/>
              <a:gd name="connsiteY15" fmla="*/ 74489 h 419251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58946 w 9761374"/>
              <a:gd name="connsiteY12" fmla="*/ 3658266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69832 w 9761374"/>
              <a:gd name="connsiteY12" fmla="*/ 3717963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454608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247779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191253"/>
              <a:gd name="connsiteX1" fmla="*/ 8894098 w 9761374"/>
              <a:gd name="connsiteY1" fmla="*/ 1194 h 4191253"/>
              <a:gd name="connsiteX2" fmla="*/ 9719033 w 9761374"/>
              <a:gd name="connsiteY2" fmla="*/ 137574 h 4191253"/>
              <a:gd name="connsiteX3" fmla="*/ 9675361 w 9761374"/>
              <a:gd name="connsiteY3" fmla="*/ 1647089 h 4191253"/>
              <a:gd name="connsiteX4" fmla="*/ 9667887 w 9761374"/>
              <a:gd name="connsiteY4" fmla="*/ 3630039 h 4191253"/>
              <a:gd name="connsiteX5" fmla="*/ 9156509 w 9761374"/>
              <a:gd name="connsiteY5" fmla="*/ 3673064 h 4191253"/>
              <a:gd name="connsiteX6" fmla="*/ 8374371 w 9761374"/>
              <a:gd name="connsiteY6" fmla="*/ 3691906 h 4191253"/>
              <a:gd name="connsiteX7" fmla="*/ 8010603 w 9761374"/>
              <a:gd name="connsiteY7" fmla="*/ 3693288 h 4191253"/>
              <a:gd name="connsiteX8" fmla="*/ 7609628 w 9761374"/>
              <a:gd name="connsiteY8" fmla="*/ 3925298 h 4191253"/>
              <a:gd name="connsiteX9" fmla="*/ 6711904 w 9761374"/>
              <a:gd name="connsiteY9" fmla="*/ 4187270 h 4191253"/>
              <a:gd name="connsiteX10" fmla="*/ 6880503 w 9761374"/>
              <a:gd name="connsiteY10" fmla="*/ 3702948 h 4191253"/>
              <a:gd name="connsiteX11" fmla="*/ 6247779 w 9761374"/>
              <a:gd name="connsiteY11" fmla="*/ 3684848 h 4191253"/>
              <a:gd name="connsiteX12" fmla="*/ 204518 w 9761374"/>
              <a:gd name="connsiteY12" fmla="*/ 3727912 h 4191253"/>
              <a:gd name="connsiteX13" fmla="*/ 45709 w 9761374"/>
              <a:gd name="connsiteY13" fmla="*/ 2226976 h 4191253"/>
              <a:gd name="connsiteX14" fmla="*/ 0 w 9761374"/>
              <a:gd name="connsiteY14" fmla="*/ 123313 h 4191253"/>
              <a:gd name="connsiteX15" fmla="*/ 6334131 w 9761374"/>
              <a:gd name="connsiteY15" fmla="*/ 74489 h 4191253"/>
              <a:gd name="connsiteX0" fmla="*/ 6334131 w 9761374"/>
              <a:gd name="connsiteY0" fmla="*/ 74489 h 4229331"/>
              <a:gd name="connsiteX1" fmla="*/ 8894098 w 9761374"/>
              <a:gd name="connsiteY1" fmla="*/ 1194 h 4229331"/>
              <a:gd name="connsiteX2" fmla="*/ 9719033 w 9761374"/>
              <a:gd name="connsiteY2" fmla="*/ 137574 h 4229331"/>
              <a:gd name="connsiteX3" fmla="*/ 9675361 w 9761374"/>
              <a:gd name="connsiteY3" fmla="*/ 1647089 h 4229331"/>
              <a:gd name="connsiteX4" fmla="*/ 9667887 w 9761374"/>
              <a:gd name="connsiteY4" fmla="*/ 3630039 h 4229331"/>
              <a:gd name="connsiteX5" fmla="*/ 9156509 w 9761374"/>
              <a:gd name="connsiteY5" fmla="*/ 3673064 h 4229331"/>
              <a:gd name="connsiteX6" fmla="*/ 8374371 w 9761374"/>
              <a:gd name="connsiteY6" fmla="*/ 3691906 h 4229331"/>
              <a:gd name="connsiteX7" fmla="*/ 8010603 w 9761374"/>
              <a:gd name="connsiteY7" fmla="*/ 3693288 h 4229331"/>
              <a:gd name="connsiteX8" fmla="*/ 7609628 w 9761374"/>
              <a:gd name="connsiteY8" fmla="*/ 3925298 h 4229331"/>
              <a:gd name="connsiteX9" fmla="*/ 6891313 w 9761374"/>
              <a:gd name="connsiteY9" fmla="*/ 4174512 h 4229331"/>
              <a:gd name="connsiteX10" fmla="*/ 6711904 w 9761374"/>
              <a:gd name="connsiteY10" fmla="*/ 4187270 h 4229331"/>
              <a:gd name="connsiteX11" fmla="*/ 6880503 w 9761374"/>
              <a:gd name="connsiteY11" fmla="*/ 3702948 h 4229331"/>
              <a:gd name="connsiteX12" fmla="*/ 6247779 w 9761374"/>
              <a:gd name="connsiteY12" fmla="*/ 3684848 h 4229331"/>
              <a:gd name="connsiteX13" fmla="*/ 204518 w 9761374"/>
              <a:gd name="connsiteY13" fmla="*/ 3727912 h 4229331"/>
              <a:gd name="connsiteX14" fmla="*/ 45709 w 9761374"/>
              <a:gd name="connsiteY14" fmla="*/ 2226976 h 4229331"/>
              <a:gd name="connsiteX15" fmla="*/ 0 w 9761374"/>
              <a:gd name="connsiteY15" fmla="*/ 123313 h 4229331"/>
              <a:gd name="connsiteX16" fmla="*/ 6334131 w 9761374"/>
              <a:gd name="connsiteY16" fmla="*/ 74489 h 4229331"/>
              <a:gd name="connsiteX0" fmla="*/ 6334131 w 9761374"/>
              <a:gd name="connsiteY0" fmla="*/ 74489 h 4181411"/>
              <a:gd name="connsiteX1" fmla="*/ 8894098 w 9761374"/>
              <a:gd name="connsiteY1" fmla="*/ 1194 h 4181411"/>
              <a:gd name="connsiteX2" fmla="*/ 9719033 w 9761374"/>
              <a:gd name="connsiteY2" fmla="*/ 137574 h 4181411"/>
              <a:gd name="connsiteX3" fmla="*/ 9675361 w 9761374"/>
              <a:gd name="connsiteY3" fmla="*/ 1647089 h 4181411"/>
              <a:gd name="connsiteX4" fmla="*/ 9667887 w 9761374"/>
              <a:gd name="connsiteY4" fmla="*/ 3630039 h 4181411"/>
              <a:gd name="connsiteX5" fmla="*/ 9156509 w 9761374"/>
              <a:gd name="connsiteY5" fmla="*/ 3673064 h 4181411"/>
              <a:gd name="connsiteX6" fmla="*/ 8374371 w 9761374"/>
              <a:gd name="connsiteY6" fmla="*/ 3691906 h 4181411"/>
              <a:gd name="connsiteX7" fmla="*/ 8010603 w 9761374"/>
              <a:gd name="connsiteY7" fmla="*/ 3693288 h 4181411"/>
              <a:gd name="connsiteX8" fmla="*/ 7609628 w 9761374"/>
              <a:gd name="connsiteY8" fmla="*/ 3925298 h 4181411"/>
              <a:gd name="connsiteX9" fmla="*/ 6891313 w 9761374"/>
              <a:gd name="connsiteY9" fmla="*/ 4174512 h 4181411"/>
              <a:gd name="connsiteX10" fmla="*/ 6976141 w 9761374"/>
              <a:gd name="connsiteY10" fmla="*/ 3964822 h 4181411"/>
              <a:gd name="connsiteX11" fmla="*/ 6880503 w 9761374"/>
              <a:gd name="connsiteY11" fmla="*/ 3702948 h 4181411"/>
              <a:gd name="connsiteX12" fmla="*/ 6247779 w 9761374"/>
              <a:gd name="connsiteY12" fmla="*/ 3684848 h 4181411"/>
              <a:gd name="connsiteX13" fmla="*/ 204518 w 9761374"/>
              <a:gd name="connsiteY13" fmla="*/ 3727912 h 4181411"/>
              <a:gd name="connsiteX14" fmla="*/ 45709 w 9761374"/>
              <a:gd name="connsiteY14" fmla="*/ 2226976 h 4181411"/>
              <a:gd name="connsiteX15" fmla="*/ 0 w 9761374"/>
              <a:gd name="connsiteY15" fmla="*/ 123313 h 4181411"/>
              <a:gd name="connsiteX16" fmla="*/ 6334131 w 9761374"/>
              <a:gd name="connsiteY16" fmla="*/ 74489 h 4181411"/>
              <a:gd name="connsiteX0" fmla="*/ 6334131 w 9761374"/>
              <a:gd name="connsiteY0" fmla="*/ 74489 h 4175591"/>
              <a:gd name="connsiteX1" fmla="*/ 8894098 w 9761374"/>
              <a:gd name="connsiteY1" fmla="*/ 1194 h 4175591"/>
              <a:gd name="connsiteX2" fmla="*/ 9719033 w 9761374"/>
              <a:gd name="connsiteY2" fmla="*/ 137574 h 4175591"/>
              <a:gd name="connsiteX3" fmla="*/ 9675361 w 9761374"/>
              <a:gd name="connsiteY3" fmla="*/ 1647089 h 4175591"/>
              <a:gd name="connsiteX4" fmla="*/ 9667887 w 9761374"/>
              <a:gd name="connsiteY4" fmla="*/ 3630039 h 4175591"/>
              <a:gd name="connsiteX5" fmla="*/ 9156509 w 9761374"/>
              <a:gd name="connsiteY5" fmla="*/ 3673064 h 4175591"/>
              <a:gd name="connsiteX6" fmla="*/ 8374371 w 9761374"/>
              <a:gd name="connsiteY6" fmla="*/ 3691906 h 4175591"/>
              <a:gd name="connsiteX7" fmla="*/ 8010603 w 9761374"/>
              <a:gd name="connsiteY7" fmla="*/ 3693288 h 4175591"/>
              <a:gd name="connsiteX8" fmla="*/ 7609628 w 9761374"/>
              <a:gd name="connsiteY8" fmla="*/ 3925298 h 4175591"/>
              <a:gd name="connsiteX9" fmla="*/ 6891313 w 9761374"/>
              <a:gd name="connsiteY9" fmla="*/ 4174512 h 4175591"/>
              <a:gd name="connsiteX10" fmla="*/ 6976141 w 9761374"/>
              <a:gd name="connsiteY10" fmla="*/ 3964822 h 4175591"/>
              <a:gd name="connsiteX11" fmla="*/ 6880503 w 9761374"/>
              <a:gd name="connsiteY11" fmla="*/ 3702948 h 4175591"/>
              <a:gd name="connsiteX12" fmla="*/ 6247779 w 9761374"/>
              <a:gd name="connsiteY12" fmla="*/ 3684848 h 4175591"/>
              <a:gd name="connsiteX13" fmla="*/ 204518 w 9761374"/>
              <a:gd name="connsiteY13" fmla="*/ 3727912 h 4175591"/>
              <a:gd name="connsiteX14" fmla="*/ 45709 w 9761374"/>
              <a:gd name="connsiteY14" fmla="*/ 2226976 h 4175591"/>
              <a:gd name="connsiteX15" fmla="*/ 0 w 9761374"/>
              <a:gd name="connsiteY15" fmla="*/ 123313 h 4175591"/>
              <a:gd name="connsiteX16" fmla="*/ 6334131 w 9761374"/>
              <a:gd name="connsiteY16" fmla="*/ 74489 h 4175591"/>
              <a:gd name="connsiteX0" fmla="*/ 6334131 w 9761374"/>
              <a:gd name="connsiteY0" fmla="*/ 74489 h 4174984"/>
              <a:gd name="connsiteX1" fmla="*/ 8894098 w 9761374"/>
              <a:gd name="connsiteY1" fmla="*/ 1194 h 4174984"/>
              <a:gd name="connsiteX2" fmla="*/ 9719033 w 9761374"/>
              <a:gd name="connsiteY2" fmla="*/ 137574 h 4174984"/>
              <a:gd name="connsiteX3" fmla="*/ 9675361 w 9761374"/>
              <a:gd name="connsiteY3" fmla="*/ 1647089 h 4174984"/>
              <a:gd name="connsiteX4" fmla="*/ 9667887 w 9761374"/>
              <a:gd name="connsiteY4" fmla="*/ 3630039 h 4174984"/>
              <a:gd name="connsiteX5" fmla="*/ 9156509 w 9761374"/>
              <a:gd name="connsiteY5" fmla="*/ 3673064 h 4174984"/>
              <a:gd name="connsiteX6" fmla="*/ 8374371 w 9761374"/>
              <a:gd name="connsiteY6" fmla="*/ 3691906 h 4174984"/>
              <a:gd name="connsiteX7" fmla="*/ 8010603 w 9761374"/>
              <a:gd name="connsiteY7" fmla="*/ 3693288 h 4174984"/>
              <a:gd name="connsiteX8" fmla="*/ 7609628 w 9761374"/>
              <a:gd name="connsiteY8" fmla="*/ 3925298 h 4174984"/>
              <a:gd name="connsiteX9" fmla="*/ 6891313 w 9761374"/>
              <a:gd name="connsiteY9" fmla="*/ 4174512 h 4174984"/>
              <a:gd name="connsiteX10" fmla="*/ 7104783 w 9761374"/>
              <a:gd name="connsiteY10" fmla="*/ 3761441 h 4174984"/>
              <a:gd name="connsiteX11" fmla="*/ 6880503 w 9761374"/>
              <a:gd name="connsiteY11" fmla="*/ 3702948 h 4174984"/>
              <a:gd name="connsiteX12" fmla="*/ 6247779 w 9761374"/>
              <a:gd name="connsiteY12" fmla="*/ 3684848 h 4174984"/>
              <a:gd name="connsiteX13" fmla="*/ 204518 w 9761374"/>
              <a:gd name="connsiteY13" fmla="*/ 3727912 h 4174984"/>
              <a:gd name="connsiteX14" fmla="*/ 45709 w 9761374"/>
              <a:gd name="connsiteY14" fmla="*/ 2226976 h 4174984"/>
              <a:gd name="connsiteX15" fmla="*/ 0 w 9761374"/>
              <a:gd name="connsiteY15" fmla="*/ 123313 h 4174984"/>
              <a:gd name="connsiteX16" fmla="*/ 6334131 w 9761374"/>
              <a:gd name="connsiteY16" fmla="*/ 74489 h 4174984"/>
              <a:gd name="connsiteX0" fmla="*/ 6334131 w 9761374"/>
              <a:gd name="connsiteY0" fmla="*/ 74489 h 4174885"/>
              <a:gd name="connsiteX1" fmla="*/ 8894098 w 9761374"/>
              <a:gd name="connsiteY1" fmla="*/ 1194 h 4174885"/>
              <a:gd name="connsiteX2" fmla="*/ 9719033 w 9761374"/>
              <a:gd name="connsiteY2" fmla="*/ 137574 h 4174885"/>
              <a:gd name="connsiteX3" fmla="*/ 9675361 w 9761374"/>
              <a:gd name="connsiteY3" fmla="*/ 1647089 h 4174885"/>
              <a:gd name="connsiteX4" fmla="*/ 9667887 w 9761374"/>
              <a:gd name="connsiteY4" fmla="*/ 3630039 h 4174885"/>
              <a:gd name="connsiteX5" fmla="*/ 9156509 w 9761374"/>
              <a:gd name="connsiteY5" fmla="*/ 3673064 h 4174885"/>
              <a:gd name="connsiteX6" fmla="*/ 8374371 w 9761374"/>
              <a:gd name="connsiteY6" fmla="*/ 3691906 h 4174885"/>
              <a:gd name="connsiteX7" fmla="*/ 8010603 w 9761374"/>
              <a:gd name="connsiteY7" fmla="*/ 3693288 h 4174885"/>
              <a:gd name="connsiteX8" fmla="*/ 7609628 w 9761374"/>
              <a:gd name="connsiteY8" fmla="*/ 3925298 h 4174885"/>
              <a:gd name="connsiteX9" fmla="*/ 6891313 w 9761374"/>
              <a:gd name="connsiteY9" fmla="*/ 4174512 h 4174885"/>
              <a:gd name="connsiteX10" fmla="*/ 7160412 w 9761374"/>
              <a:gd name="connsiteY10" fmla="*/ 3666106 h 4174885"/>
              <a:gd name="connsiteX11" fmla="*/ 6880503 w 9761374"/>
              <a:gd name="connsiteY11" fmla="*/ 3702948 h 4174885"/>
              <a:gd name="connsiteX12" fmla="*/ 6247779 w 9761374"/>
              <a:gd name="connsiteY12" fmla="*/ 3684848 h 4174885"/>
              <a:gd name="connsiteX13" fmla="*/ 204518 w 9761374"/>
              <a:gd name="connsiteY13" fmla="*/ 3727912 h 4174885"/>
              <a:gd name="connsiteX14" fmla="*/ 45709 w 9761374"/>
              <a:gd name="connsiteY14" fmla="*/ 2226976 h 4174885"/>
              <a:gd name="connsiteX15" fmla="*/ 0 w 9761374"/>
              <a:gd name="connsiteY15" fmla="*/ 123313 h 4174885"/>
              <a:gd name="connsiteX16" fmla="*/ 6334131 w 9761374"/>
              <a:gd name="connsiteY16" fmla="*/ 74489 h 4174885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814444 w 9761374"/>
              <a:gd name="connsiteY11" fmla="*/ 3690237 h 4174887"/>
              <a:gd name="connsiteX12" fmla="*/ 6247779 w 9761374"/>
              <a:gd name="connsiteY12" fmla="*/ 3684848 h 4174887"/>
              <a:gd name="connsiteX13" fmla="*/ 204518 w 9761374"/>
              <a:gd name="connsiteY13" fmla="*/ 3727912 h 4174887"/>
              <a:gd name="connsiteX14" fmla="*/ 45709 w 9761374"/>
              <a:gd name="connsiteY14" fmla="*/ 2226976 h 4174887"/>
              <a:gd name="connsiteX15" fmla="*/ 0 w 9761374"/>
              <a:gd name="connsiteY15" fmla="*/ 123313 h 4174887"/>
              <a:gd name="connsiteX16" fmla="*/ 6334131 w 9761374"/>
              <a:gd name="connsiteY16" fmla="*/ 74489 h 4174887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814444 w 9761374"/>
              <a:gd name="connsiteY11" fmla="*/ 3690237 h 4174887"/>
              <a:gd name="connsiteX12" fmla="*/ 6247779 w 9761374"/>
              <a:gd name="connsiteY12" fmla="*/ 3684848 h 4174887"/>
              <a:gd name="connsiteX13" fmla="*/ 204518 w 9761374"/>
              <a:gd name="connsiteY13" fmla="*/ 3727912 h 4174887"/>
              <a:gd name="connsiteX14" fmla="*/ 45709 w 9761374"/>
              <a:gd name="connsiteY14" fmla="*/ 2226976 h 4174887"/>
              <a:gd name="connsiteX15" fmla="*/ 0 w 9761374"/>
              <a:gd name="connsiteY15" fmla="*/ 123313 h 4174887"/>
              <a:gd name="connsiteX16" fmla="*/ 6334131 w 9761374"/>
              <a:gd name="connsiteY16" fmla="*/ 74489 h 4174887"/>
              <a:gd name="connsiteX0" fmla="*/ 6334131 w 9761374"/>
              <a:gd name="connsiteY0" fmla="*/ 74489 h 4174883"/>
              <a:gd name="connsiteX1" fmla="*/ 8894098 w 9761374"/>
              <a:gd name="connsiteY1" fmla="*/ 1194 h 4174883"/>
              <a:gd name="connsiteX2" fmla="*/ 9719033 w 9761374"/>
              <a:gd name="connsiteY2" fmla="*/ 137574 h 4174883"/>
              <a:gd name="connsiteX3" fmla="*/ 9675361 w 9761374"/>
              <a:gd name="connsiteY3" fmla="*/ 1647089 h 4174883"/>
              <a:gd name="connsiteX4" fmla="*/ 9667887 w 9761374"/>
              <a:gd name="connsiteY4" fmla="*/ 3630039 h 4174883"/>
              <a:gd name="connsiteX5" fmla="*/ 9156509 w 9761374"/>
              <a:gd name="connsiteY5" fmla="*/ 3673064 h 4174883"/>
              <a:gd name="connsiteX6" fmla="*/ 8374371 w 9761374"/>
              <a:gd name="connsiteY6" fmla="*/ 3691906 h 4174883"/>
              <a:gd name="connsiteX7" fmla="*/ 8010603 w 9761374"/>
              <a:gd name="connsiteY7" fmla="*/ 3693288 h 4174883"/>
              <a:gd name="connsiteX8" fmla="*/ 7609628 w 9761374"/>
              <a:gd name="connsiteY8" fmla="*/ 3925298 h 4174883"/>
              <a:gd name="connsiteX9" fmla="*/ 6891313 w 9761374"/>
              <a:gd name="connsiteY9" fmla="*/ 4174512 h 4174883"/>
              <a:gd name="connsiteX10" fmla="*/ 7160412 w 9761374"/>
              <a:gd name="connsiteY10" fmla="*/ 3666106 h 4174883"/>
              <a:gd name="connsiteX11" fmla="*/ 6877027 w 9761374"/>
              <a:gd name="connsiteY11" fmla="*/ 3718837 h 4174883"/>
              <a:gd name="connsiteX12" fmla="*/ 6247779 w 9761374"/>
              <a:gd name="connsiteY12" fmla="*/ 3684848 h 4174883"/>
              <a:gd name="connsiteX13" fmla="*/ 204518 w 9761374"/>
              <a:gd name="connsiteY13" fmla="*/ 3727912 h 4174883"/>
              <a:gd name="connsiteX14" fmla="*/ 45709 w 9761374"/>
              <a:gd name="connsiteY14" fmla="*/ 2226976 h 4174883"/>
              <a:gd name="connsiteX15" fmla="*/ 0 w 9761374"/>
              <a:gd name="connsiteY15" fmla="*/ 123313 h 4174883"/>
              <a:gd name="connsiteX16" fmla="*/ 6334131 w 9761374"/>
              <a:gd name="connsiteY16" fmla="*/ 74489 h 4174883"/>
              <a:gd name="connsiteX0" fmla="*/ 6334131 w 9761374"/>
              <a:gd name="connsiteY0" fmla="*/ 74489 h 4174883"/>
              <a:gd name="connsiteX1" fmla="*/ 8894098 w 9761374"/>
              <a:gd name="connsiteY1" fmla="*/ 1194 h 4174883"/>
              <a:gd name="connsiteX2" fmla="*/ 9719033 w 9761374"/>
              <a:gd name="connsiteY2" fmla="*/ 137574 h 4174883"/>
              <a:gd name="connsiteX3" fmla="*/ 9675361 w 9761374"/>
              <a:gd name="connsiteY3" fmla="*/ 1647089 h 4174883"/>
              <a:gd name="connsiteX4" fmla="*/ 9667887 w 9761374"/>
              <a:gd name="connsiteY4" fmla="*/ 3630039 h 4174883"/>
              <a:gd name="connsiteX5" fmla="*/ 9156509 w 9761374"/>
              <a:gd name="connsiteY5" fmla="*/ 3673064 h 4174883"/>
              <a:gd name="connsiteX6" fmla="*/ 8374371 w 9761374"/>
              <a:gd name="connsiteY6" fmla="*/ 3691906 h 4174883"/>
              <a:gd name="connsiteX7" fmla="*/ 8010603 w 9761374"/>
              <a:gd name="connsiteY7" fmla="*/ 3693288 h 4174883"/>
              <a:gd name="connsiteX8" fmla="*/ 7609628 w 9761374"/>
              <a:gd name="connsiteY8" fmla="*/ 3925298 h 4174883"/>
              <a:gd name="connsiteX9" fmla="*/ 6891313 w 9761374"/>
              <a:gd name="connsiteY9" fmla="*/ 4174512 h 4174883"/>
              <a:gd name="connsiteX10" fmla="*/ 7160412 w 9761374"/>
              <a:gd name="connsiteY10" fmla="*/ 3666106 h 4174883"/>
              <a:gd name="connsiteX11" fmla="*/ 6877027 w 9761374"/>
              <a:gd name="connsiteY11" fmla="*/ 3718837 h 4174883"/>
              <a:gd name="connsiteX12" fmla="*/ 6247779 w 9761374"/>
              <a:gd name="connsiteY12" fmla="*/ 3684848 h 4174883"/>
              <a:gd name="connsiteX13" fmla="*/ 204518 w 9761374"/>
              <a:gd name="connsiteY13" fmla="*/ 3727912 h 4174883"/>
              <a:gd name="connsiteX14" fmla="*/ 45709 w 9761374"/>
              <a:gd name="connsiteY14" fmla="*/ 2226976 h 4174883"/>
              <a:gd name="connsiteX15" fmla="*/ 0 w 9761374"/>
              <a:gd name="connsiteY15" fmla="*/ 123313 h 4174883"/>
              <a:gd name="connsiteX16" fmla="*/ 6334131 w 9761374"/>
              <a:gd name="connsiteY16" fmla="*/ 74489 h 4174883"/>
              <a:gd name="connsiteX0" fmla="*/ 6334131 w 9761374"/>
              <a:gd name="connsiteY0" fmla="*/ 74489 h 4174883"/>
              <a:gd name="connsiteX1" fmla="*/ 8894098 w 9761374"/>
              <a:gd name="connsiteY1" fmla="*/ 1194 h 4174883"/>
              <a:gd name="connsiteX2" fmla="*/ 9719033 w 9761374"/>
              <a:gd name="connsiteY2" fmla="*/ 137574 h 4174883"/>
              <a:gd name="connsiteX3" fmla="*/ 9675361 w 9761374"/>
              <a:gd name="connsiteY3" fmla="*/ 1647089 h 4174883"/>
              <a:gd name="connsiteX4" fmla="*/ 9667887 w 9761374"/>
              <a:gd name="connsiteY4" fmla="*/ 3630039 h 4174883"/>
              <a:gd name="connsiteX5" fmla="*/ 9156509 w 9761374"/>
              <a:gd name="connsiteY5" fmla="*/ 3673064 h 4174883"/>
              <a:gd name="connsiteX6" fmla="*/ 8374371 w 9761374"/>
              <a:gd name="connsiteY6" fmla="*/ 3691906 h 4174883"/>
              <a:gd name="connsiteX7" fmla="*/ 8010603 w 9761374"/>
              <a:gd name="connsiteY7" fmla="*/ 3693288 h 4174883"/>
              <a:gd name="connsiteX8" fmla="*/ 7609628 w 9761374"/>
              <a:gd name="connsiteY8" fmla="*/ 3925298 h 4174883"/>
              <a:gd name="connsiteX9" fmla="*/ 6891313 w 9761374"/>
              <a:gd name="connsiteY9" fmla="*/ 4174512 h 4174883"/>
              <a:gd name="connsiteX10" fmla="*/ 7160412 w 9761374"/>
              <a:gd name="connsiteY10" fmla="*/ 3666106 h 4174883"/>
              <a:gd name="connsiteX11" fmla="*/ 6877027 w 9761374"/>
              <a:gd name="connsiteY11" fmla="*/ 3718837 h 4174883"/>
              <a:gd name="connsiteX12" fmla="*/ 6247779 w 9761374"/>
              <a:gd name="connsiteY12" fmla="*/ 3684848 h 4174883"/>
              <a:gd name="connsiteX13" fmla="*/ 204518 w 9761374"/>
              <a:gd name="connsiteY13" fmla="*/ 3727912 h 4174883"/>
              <a:gd name="connsiteX14" fmla="*/ 45709 w 9761374"/>
              <a:gd name="connsiteY14" fmla="*/ 2226976 h 4174883"/>
              <a:gd name="connsiteX15" fmla="*/ 0 w 9761374"/>
              <a:gd name="connsiteY15" fmla="*/ 123313 h 4174883"/>
              <a:gd name="connsiteX16" fmla="*/ 6334131 w 9761374"/>
              <a:gd name="connsiteY16" fmla="*/ 74489 h 4174883"/>
              <a:gd name="connsiteX0" fmla="*/ 6334131 w 9761374"/>
              <a:gd name="connsiteY0" fmla="*/ 74489 h 4174890"/>
              <a:gd name="connsiteX1" fmla="*/ 8894098 w 9761374"/>
              <a:gd name="connsiteY1" fmla="*/ 1194 h 4174890"/>
              <a:gd name="connsiteX2" fmla="*/ 9719033 w 9761374"/>
              <a:gd name="connsiteY2" fmla="*/ 137574 h 4174890"/>
              <a:gd name="connsiteX3" fmla="*/ 9675361 w 9761374"/>
              <a:gd name="connsiteY3" fmla="*/ 1647089 h 4174890"/>
              <a:gd name="connsiteX4" fmla="*/ 9667887 w 9761374"/>
              <a:gd name="connsiteY4" fmla="*/ 3630039 h 4174890"/>
              <a:gd name="connsiteX5" fmla="*/ 9156509 w 9761374"/>
              <a:gd name="connsiteY5" fmla="*/ 3673064 h 4174890"/>
              <a:gd name="connsiteX6" fmla="*/ 8374371 w 9761374"/>
              <a:gd name="connsiteY6" fmla="*/ 3691906 h 4174890"/>
              <a:gd name="connsiteX7" fmla="*/ 8010603 w 9761374"/>
              <a:gd name="connsiteY7" fmla="*/ 3693288 h 4174890"/>
              <a:gd name="connsiteX8" fmla="*/ 7609628 w 9761374"/>
              <a:gd name="connsiteY8" fmla="*/ 3925298 h 4174890"/>
              <a:gd name="connsiteX9" fmla="*/ 6891313 w 9761374"/>
              <a:gd name="connsiteY9" fmla="*/ 4174512 h 4174890"/>
              <a:gd name="connsiteX10" fmla="*/ 7160412 w 9761374"/>
              <a:gd name="connsiteY10" fmla="*/ 3666106 h 4174890"/>
              <a:gd name="connsiteX11" fmla="*/ 6877027 w 9761374"/>
              <a:gd name="connsiteY11" fmla="*/ 3667992 h 4174890"/>
              <a:gd name="connsiteX12" fmla="*/ 6247779 w 9761374"/>
              <a:gd name="connsiteY12" fmla="*/ 3684848 h 4174890"/>
              <a:gd name="connsiteX13" fmla="*/ 204518 w 9761374"/>
              <a:gd name="connsiteY13" fmla="*/ 3727912 h 4174890"/>
              <a:gd name="connsiteX14" fmla="*/ 45709 w 9761374"/>
              <a:gd name="connsiteY14" fmla="*/ 2226976 h 4174890"/>
              <a:gd name="connsiteX15" fmla="*/ 0 w 9761374"/>
              <a:gd name="connsiteY15" fmla="*/ 123313 h 4174890"/>
              <a:gd name="connsiteX16" fmla="*/ 6334131 w 9761374"/>
              <a:gd name="connsiteY16" fmla="*/ 74489 h 4174890"/>
              <a:gd name="connsiteX0" fmla="*/ 6334131 w 9761374"/>
              <a:gd name="connsiteY0" fmla="*/ 74489 h 4174890"/>
              <a:gd name="connsiteX1" fmla="*/ 8894098 w 9761374"/>
              <a:gd name="connsiteY1" fmla="*/ 1194 h 4174890"/>
              <a:gd name="connsiteX2" fmla="*/ 9719033 w 9761374"/>
              <a:gd name="connsiteY2" fmla="*/ 137574 h 4174890"/>
              <a:gd name="connsiteX3" fmla="*/ 9675361 w 9761374"/>
              <a:gd name="connsiteY3" fmla="*/ 1647089 h 4174890"/>
              <a:gd name="connsiteX4" fmla="*/ 9667887 w 9761374"/>
              <a:gd name="connsiteY4" fmla="*/ 3630039 h 4174890"/>
              <a:gd name="connsiteX5" fmla="*/ 9156509 w 9761374"/>
              <a:gd name="connsiteY5" fmla="*/ 3673064 h 4174890"/>
              <a:gd name="connsiteX6" fmla="*/ 8374371 w 9761374"/>
              <a:gd name="connsiteY6" fmla="*/ 3691906 h 4174890"/>
              <a:gd name="connsiteX7" fmla="*/ 8010603 w 9761374"/>
              <a:gd name="connsiteY7" fmla="*/ 3693288 h 4174890"/>
              <a:gd name="connsiteX8" fmla="*/ 7609628 w 9761374"/>
              <a:gd name="connsiteY8" fmla="*/ 3925298 h 4174890"/>
              <a:gd name="connsiteX9" fmla="*/ 6891313 w 9761374"/>
              <a:gd name="connsiteY9" fmla="*/ 4174512 h 4174890"/>
              <a:gd name="connsiteX10" fmla="*/ 7160412 w 9761374"/>
              <a:gd name="connsiteY10" fmla="*/ 3666106 h 4174890"/>
              <a:gd name="connsiteX11" fmla="*/ 6877027 w 9761374"/>
              <a:gd name="connsiteY11" fmla="*/ 3667992 h 4174890"/>
              <a:gd name="connsiteX12" fmla="*/ 6247779 w 9761374"/>
              <a:gd name="connsiteY12" fmla="*/ 3684848 h 4174890"/>
              <a:gd name="connsiteX13" fmla="*/ 204518 w 9761374"/>
              <a:gd name="connsiteY13" fmla="*/ 3727912 h 4174890"/>
              <a:gd name="connsiteX14" fmla="*/ 45709 w 9761374"/>
              <a:gd name="connsiteY14" fmla="*/ 2226976 h 4174890"/>
              <a:gd name="connsiteX15" fmla="*/ 0 w 9761374"/>
              <a:gd name="connsiteY15" fmla="*/ 123313 h 4174890"/>
              <a:gd name="connsiteX16" fmla="*/ 6334131 w 9761374"/>
              <a:gd name="connsiteY16" fmla="*/ 74489 h 4174890"/>
              <a:gd name="connsiteX0" fmla="*/ 6334131 w 9761374"/>
              <a:gd name="connsiteY0" fmla="*/ 74489 h 4174888"/>
              <a:gd name="connsiteX1" fmla="*/ 8894098 w 9761374"/>
              <a:gd name="connsiteY1" fmla="*/ 1194 h 4174888"/>
              <a:gd name="connsiteX2" fmla="*/ 9719033 w 9761374"/>
              <a:gd name="connsiteY2" fmla="*/ 137574 h 4174888"/>
              <a:gd name="connsiteX3" fmla="*/ 9675361 w 9761374"/>
              <a:gd name="connsiteY3" fmla="*/ 1647089 h 4174888"/>
              <a:gd name="connsiteX4" fmla="*/ 9667887 w 9761374"/>
              <a:gd name="connsiteY4" fmla="*/ 3630039 h 4174888"/>
              <a:gd name="connsiteX5" fmla="*/ 9156509 w 9761374"/>
              <a:gd name="connsiteY5" fmla="*/ 3673064 h 4174888"/>
              <a:gd name="connsiteX6" fmla="*/ 8374371 w 9761374"/>
              <a:gd name="connsiteY6" fmla="*/ 3691906 h 4174888"/>
              <a:gd name="connsiteX7" fmla="*/ 8010603 w 9761374"/>
              <a:gd name="connsiteY7" fmla="*/ 3693288 h 4174888"/>
              <a:gd name="connsiteX8" fmla="*/ 7609628 w 9761374"/>
              <a:gd name="connsiteY8" fmla="*/ 3925298 h 4174888"/>
              <a:gd name="connsiteX9" fmla="*/ 6891313 w 9761374"/>
              <a:gd name="connsiteY9" fmla="*/ 4174512 h 4174888"/>
              <a:gd name="connsiteX10" fmla="*/ 7160412 w 9761374"/>
              <a:gd name="connsiteY10" fmla="*/ 3666106 h 4174888"/>
              <a:gd name="connsiteX11" fmla="*/ 6247779 w 9761374"/>
              <a:gd name="connsiteY11" fmla="*/ 3684848 h 4174888"/>
              <a:gd name="connsiteX12" fmla="*/ 204518 w 9761374"/>
              <a:gd name="connsiteY12" fmla="*/ 3727912 h 4174888"/>
              <a:gd name="connsiteX13" fmla="*/ 45709 w 9761374"/>
              <a:gd name="connsiteY13" fmla="*/ 2226976 h 4174888"/>
              <a:gd name="connsiteX14" fmla="*/ 0 w 9761374"/>
              <a:gd name="connsiteY14" fmla="*/ 123313 h 4174888"/>
              <a:gd name="connsiteX15" fmla="*/ 6334131 w 9761374"/>
              <a:gd name="connsiteY15" fmla="*/ 74489 h 4174888"/>
              <a:gd name="connsiteX0" fmla="*/ 6334131 w 9761374"/>
              <a:gd name="connsiteY0" fmla="*/ 74489 h 4174870"/>
              <a:gd name="connsiteX1" fmla="*/ 8894098 w 9761374"/>
              <a:gd name="connsiteY1" fmla="*/ 1194 h 4174870"/>
              <a:gd name="connsiteX2" fmla="*/ 9719033 w 9761374"/>
              <a:gd name="connsiteY2" fmla="*/ 137574 h 4174870"/>
              <a:gd name="connsiteX3" fmla="*/ 9675361 w 9761374"/>
              <a:gd name="connsiteY3" fmla="*/ 1647089 h 4174870"/>
              <a:gd name="connsiteX4" fmla="*/ 9667887 w 9761374"/>
              <a:gd name="connsiteY4" fmla="*/ 3630039 h 4174870"/>
              <a:gd name="connsiteX5" fmla="*/ 9156509 w 9761374"/>
              <a:gd name="connsiteY5" fmla="*/ 3673064 h 4174870"/>
              <a:gd name="connsiteX6" fmla="*/ 8374371 w 9761374"/>
              <a:gd name="connsiteY6" fmla="*/ 3691906 h 4174870"/>
              <a:gd name="connsiteX7" fmla="*/ 8010603 w 9761374"/>
              <a:gd name="connsiteY7" fmla="*/ 3693288 h 4174870"/>
              <a:gd name="connsiteX8" fmla="*/ 7609628 w 9761374"/>
              <a:gd name="connsiteY8" fmla="*/ 3925298 h 4174870"/>
              <a:gd name="connsiteX9" fmla="*/ 6891313 w 9761374"/>
              <a:gd name="connsiteY9" fmla="*/ 4174512 h 4174870"/>
              <a:gd name="connsiteX10" fmla="*/ 7160412 w 9761374"/>
              <a:gd name="connsiteY10" fmla="*/ 3666106 h 4174870"/>
              <a:gd name="connsiteX11" fmla="*/ 6247779 w 9761374"/>
              <a:gd name="connsiteY11" fmla="*/ 3684848 h 4174870"/>
              <a:gd name="connsiteX12" fmla="*/ 204518 w 9761374"/>
              <a:gd name="connsiteY12" fmla="*/ 3727912 h 4174870"/>
              <a:gd name="connsiteX13" fmla="*/ 45709 w 9761374"/>
              <a:gd name="connsiteY13" fmla="*/ 2226976 h 4174870"/>
              <a:gd name="connsiteX14" fmla="*/ 0 w 9761374"/>
              <a:gd name="connsiteY14" fmla="*/ 123313 h 4174870"/>
              <a:gd name="connsiteX15" fmla="*/ 6334131 w 9761374"/>
              <a:gd name="connsiteY15" fmla="*/ 74489 h 4174870"/>
              <a:gd name="connsiteX0" fmla="*/ 6334131 w 9761374"/>
              <a:gd name="connsiteY0" fmla="*/ 74489 h 4174863"/>
              <a:gd name="connsiteX1" fmla="*/ 8894098 w 9761374"/>
              <a:gd name="connsiteY1" fmla="*/ 1194 h 4174863"/>
              <a:gd name="connsiteX2" fmla="*/ 9719033 w 9761374"/>
              <a:gd name="connsiteY2" fmla="*/ 137574 h 4174863"/>
              <a:gd name="connsiteX3" fmla="*/ 9675361 w 9761374"/>
              <a:gd name="connsiteY3" fmla="*/ 1647089 h 4174863"/>
              <a:gd name="connsiteX4" fmla="*/ 9667887 w 9761374"/>
              <a:gd name="connsiteY4" fmla="*/ 3630039 h 4174863"/>
              <a:gd name="connsiteX5" fmla="*/ 9156509 w 9761374"/>
              <a:gd name="connsiteY5" fmla="*/ 3673064 h 4174863"/>
              <a:gd name="connsiteX6" fmla="*/ 8374371 w 9761374"/>
              <a:gd name="connsiteY6" fmla="*/ 3691906 h 4174863"/>
              <a:gd name="connsiteX7" fmla="*/ 8010603 w 9761374"/>
              <a:gd name="connsiteY7" fmla="*/ 3693288 h 4174863"/>
              <a:gd name="connsiteX8" fmla="*/ 7609628 w 9761374"/>
              <a:gd name="connsiteY8" fmla="*/ 3925298 h 4174863"/>
              <a:gd name="connsiteX9" fmla="*/ 6891313 w 9761374"/>
              <a:gd name="connsiteY9" fmla="*/ 4174512 h 4174863"/>
              <a:gd name="connsiteX10" fmla="*/ 7160412 w 9761374"/>
              <a:gd name="connsiteY10" fmla="*/ 3666106 h 4174863"/>
              <a:gd name="connsiteX11" fmla="*/ 6247779 w 9761374"/>
              <a:gd name="connsiteY11" fmla="*/ 3684848 h 4174863"/>
              <a:gd name="connsiteX12" fmla="*/ 204518 w 9761374"/>
              <a:gd name="connsiteY12" fmla="*/ 3727912 h 4174863"/>
              <a:gd name="connsiteX13" fmla="*/ 45709 w 9761374"/>
              <a:gd name="connsiteY13" fmla="*/ 2226976 h 4174863"/>
              <a:gd name="connsiteX14" fmla="*/ 0 w 9761374"/>
              <a:gd name="connsiteY14" fmla="*/ 123313 h 4174863"/>
              <a:gd name="connsiteX15" fmla="*/ 6334131 w 9761374"/>
              <a:gd name="connsiteY15" fmla="*/ 74489 h 4174863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219964 w 9761374"/>
              <a:gd name="connsiteY11" fmla="*/ 3688026 h 4174887"/>
              <a:gd name="connsiteX12" fmla="*/ 204518 w 9761374"/>
              <a:gd name="connsiteY12" fmla="*/ 3727912 h 4174887"/>
              <a:gd name="connsiteX13" fmla="*/ 45709 w 9761374"/>
              <a:gd name="connsiteY13" fmla="*/ 2226976 h 4174887"/>
              <a:gd name="connsiteX14" fmla="*/ 0 w 9761374"/>
              <a:gd name="connsiteY14" fmla="*/ 123313 h 4174887"/>
              <a:gd name="connsiteX15" fmla="*/ 6334131 w 9761374"/>
              <a:gd name="connsiteY15" fmla="*/ 74489 h 4174887"/>
              <a:gd name="connsiteX0" fmla="*/ 6334131 w 9761374"/>
              <a:gd name="connsiteY0" fmla="*/ 74489 h 4174887"/>
              <a:gd name="connsiteX1" fmla="*/ 8894098 w 9761374"/>
              <a:gd name="connsiteY1" fmla="*/ 1194 h 4174887"/>
              <a:gd name="connsiteX2" fmla="*/ 9719033 w 9761374"/>
              <a:gd name="connsiteY2" fmla="*/ 137574 h 4174887"/>
              <a:gd name="connsiteX3" fmla="*/ 9675361 w 9761374"/>
              <a:gd name="connsiteY3" fmla="*/ 1647089 h 4174887"/>
              <a:gd name="connsiteX4" fmla="*/ 9667887 w 9761374"/>
              <a:gd name="connsiteY4" fmla="*/ 3630039 h 4174887"/>
              <a:gd name="connsiteX5" fmla="*/ 9156509 w 9761374"/>
              <a:gd name="connsiteY5" fmla="*/ 3673064 h 4174887"/>
              <a:gd name="connsiteX6" fmla="*/ 8374371 w 9761374"/>
              <a:gd name="connsiteY6" fmla="*/ 3691906 h 4174887"/>
              <a:gd name="connsiteX7" fmla="*/ 8010603 w 9761374"/>
              <a:gd name="connsiteY7" fmla="*/ 3693288 h 4174887"/>
              <a:gd name="connsiteX8" fmla="*/ 7609628 w 9761374"/>
              <a:gd name="connsiteY8" fmla="*/ 3925298 h 4174887"/>
              <a:gd name="connsiteX9" fmla="*/ 6891313 w 9761374"/>
              <a:gd name="connsiteY9" fmla="*/ 4174512 h 4174887"/>
              <a:gd name="connsiteX10" fmla="*/ 7160412 w 9761374"/>
              <a:gd name="connsiteY10" fmla="*/ 3666106 h 4174887"/>
              <a:gd name="connsiteX11" fmla="*/ 6219964 w 9761374"/>
              <a:gd name="connsiteY11" fmla="*/ 3688026 h 4174887"/>
              <a:gd name="connsiteX12" fmla="*/ 204518 w 9761374"/>
              <a:gd name="connsiteY12" fmla="*/ 3727912 h 4174887"/>
              <a:gd name="connsiteX13" fmla="*/ 45709 w 9761374"/>
              <a:gd name="connsiteY13" fmla="*/ 2226976 h 4174887"/>
              <a:gd name="connsiteX14" fmla="*/ 0 w 9761374"/>
              <a:gd name="connsiteY14" fmla="*/ 123313 h 4174887"/>
              <a:gd name="connsiteX15" fmla="*/ 6334131 w 9761374"/>
              <a:gd name="connsiteY15" fmla="*/ 74489 h 4174887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8010603 w 9761374"/>
              <a:gd name="connsiteY7" fmla="*/ 3693288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8010603 w 9761374"/>
              <a:gd name="connsiteY7" fmla="*/ 3693288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7989742 w 9761374"/>
              <a:gd name="connsiteY7" fmla="*/ 3696466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7989742 w 9761374"/>
              <a:gd name="connsiteY7" fmla="*/ 3696466 h 4174884"/>
              <a:gd name="connsiteX8" fmla="*/ 7609628 w 9761374"/>
              <a:gd name="connsiteY8" fmla="*/ 3925298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61374"/>
              <a:gd name="connsiteY0" fmla="*/ 74489 h 4174884"/>
              <a:gd name="connsiteX1" fmla="*/ 8894098 w 9761374"/>
              <a:gd name="connsiteY1" fmla="*/ 1194 h 4174884"/>
              <a:gd name="connsiteX2" fmla="*/ 9719033 w 9761374"/>
              <a:gd name="connsiteY2" fmla="*/ 137574 h 4174884"/>
              <a:gd name="connsiteX3" fmla="*/ 9675361 w 9761374"/>
              <a:gd name="connsiteY3" fmla="*/ 1647089 h 4174884"/>
              <a:gd name="connsiteX4" fmla="*/ 9667887 w 9761374"/>
              <a:gd name="connsiteY4" fmla="*/ 3630039 h 4174884"/>
              <a:gd name="connsiteX5" fmla="*/ 9156509 w 9761374"/>
              <a:gd name="connsiteY5" fmla="*/ 3673064 h 4174884"/>
              <a:gd name="connsiteX6" fmla="*/ 8374371 w 9761374"/>
              <a:gd name="connsiteY6" fmla="*/ 3691906 h 4174884"/>
              <a:gd name="connsiteX7" fmla="*/ 7989742 w 9761374"/>
              <a:gd name="connsiteY7" fmla="*/ 3696466 h 4174884"/>
              <a:gd name="connsiteX8" fmla="*/ 7623535 w 9761374"/>
              <a:gd name="connsiteY8" fmla="*/ 3928477 h 4174884"/>
              <a:gd name="connsiteX9" fmla="*/ 6891313 w 9761374"/>
              <a:gd name="connsiteY9" fmla="*/ 4174512 h 4174884"/>
              <a:gd name="connsiteX10" fmla="*/ 7160412 w 9761374"/>
              <a:gd name="connsiteY10" fmla="*/ 3666106 h 4174884"/>
              <a:gd name="connsiteX11" fmla="*/ 6219964 w 9761374"/>
              <a:gd name="connsiteY11" fmla="*/ 3688026 h 4174884"/>
              <a:gd name="connsiteX12" fmla="*/ 204518 w 9761374"/>
              <a:gd name="connsiteY12" fmla="*/ 3727912 h 4174884"/>
              <a:gd name="connsiteX13" fmla="*/ 45709 w 9761374"/>
              <a:gd name="connsiteY13" fmla="*/ 2226976 h 4174884"/>
              <a:gd name="connsiteX14" fmla="*/ 0 w 9761374"/>
              <a:gd name="connsiteY14" fmla="*/ 123313 h 4174884"/>
              <a:gd name="connsiteX15" fmla="*/ 6334131 w 9761374"/>
              <a:gd name="connsiteY15" fmla="*/ 74489 h 4174884"/>
              <a:gd name="connsiteX0" fmla="*/ 6334131 w 9771654"/>
              <a:gd name="connsiteY0" fmla="*/ 81451 h 4181846"/>
              <a:gd name="connsiteX1" fmla="*/ 8936301 w 9771654"/>
              <a:gd name="connsiteY1" fmla="*/ 46730 h 4181846"/>
              <a:gd name="connsiteX2" fmla="*/ 9719033 w 9771654"/>
              <a:gd name="connsiteY2" fmla="*/ 144536 h 4181846"/>
              <a:gd name="connsiteX3" fmla="*/ 9675361 w 9771654"/>
              <a:gd name="connsiteY3" fmla="*/ 1654051 h 4181846"/>
              <a:gd name="connsiteX4" fmla="*/ 9667887 w 9771654"/>
              <a:gd name="connsiteY4" fmla="*/ 3637001 h 4181846"/>
              <a:gd name="connsiteX5" fmla="*/ 9156509 w 9771654"/>
              <a:gd name="connsiteY5" fmla="*/ 3680026 h 4181846"/>
              <a:gd name="connsiteX6" fmla="*/ 8374371 w 9771654"/>
              <a:gd name="connsiteY6" fmla="*/ 3698868 h 4181846"/>
              <a:gd name="connsiteX7" fmla="*/ 7989742 w 9771654"/>
              <a:gd name="connsiteY7" fmla="*/ 3703428 h 4181846"/>
              <a:gd name="connsiteX8" fmla="*/ 7623535 w 9771654"/>
              <a:gd name="connsiteY8" fmla="*/ 3935439 h 4181846"/>
              <a:gd name="connsiteX9" fmla="*/ 6891313 w 9771654"/>
              <a:gd name="connsiteY9" fmla="*/ 4181474 h 4181846"/>
              <a:gd name="connsiteX10" fmla="*/ 7160412 w 9771654"/>
              <a:gd name="connsiteY10" fmla="*/ 3673068 h 4181846"/>
              <a:gd name="connsiteX11" fmla="*/ 6219964 w 9771654"/>
              <a:gd name="connsiteY11" fmla="*/ 3694988 h 4181846"/>
              <a:gd name="connsiteX12" fmla="*/ 204518 w 9771654"/>
              <a:gd name="connsiteY12" fmla="*/ 3734874 h 4181846"/>
              <a:gd name="connsiteX13" fmla="*/ 45709 w 9771654"/>
              <a:gd name="connsiteY13" fmla="*/ 2233938 h 4181846"/>
              <a:gd name="connsiteX14" fmla="*/ 0 w 9771654"/>
              <a:gd name="connsiteY14" fmla="*/ 130275 h 4181846"/>
              <a:gd name="connsiteX15" fmla="*/ 6334131 w 9771654"/>
              <a:gd name="connsiteY15" fmla="*/ 81451 h 4181846"/>
              <a:gd name="connsiteX0" fmla="*/ 6334131 w 9766164"/>
              <a:gd name="connsiteY0" fmla="*/ 40097 h 4140492"/>
              <a:gd name="connsiteX1" fmla="*/ 8936301 w 9766164"/>
              <a:gd name="connsiteY1" fmla="*/ 5376 h 4140492"/>
              <a:gd name="connsiteX2" fmla="*/ 9719033 w 9766164"/>
              <a:gd name="connsiteY2" fmla="*/ 103182 h 4140492"/>
              <a:gd name="connsiteX3" fmla="*/ 9675361 w 9766164"/>
              <a:gd name="connsiteY3" fmla="*/ 1612697 h 4140492"/>
              <a:gd name="connsiteX4" fmla="*/ 9667887 w 9766164"/>
              <a:gd name="connsiteY4" fmla="*/ 3595647 h 4140492"/>
              <a:gd name="connsiteX5" fmla="*/ 9156509 w 9766164"/>
              <a:gd name="connsiteY5" fmla="*/ 3638672 h 4140492"/>
              <a:gd name="connsiteX6" fmla="*/ 8374371 w 9766164"/>
              <a:gd name="connsiteY6" fmla="*/ 3657514 h 4140492"/>
              <a:gd name="connsiteX7" fmla="*/ 7989742 w 9766164"/>
              <a:gd name="connsiteY7" fmla="*/ 3662074 h 4140492"/>
              <a:gd name="connsiteX8" fmla="*/ 7623535 w 9766164"/>
              <a:gd name="connsiteY8" fmla="*/ 3894085 h 4140492"/>
              <a:gd name="connsiteX9" fmla="*/ 6891313 w 9766164"/>
              <a:gd name="connsiteY9" fmla="*/ 4140120 h 4140492"/>
              <a:gd name="connsiteX10" fmla="*/ 7160412 w 9766164"/>
              <a:gd name="connsiteY10" fmla="*/ 3631714 h 4140492"/>
              <a:gd name="connsiteX11" fmla="*/ 6219964 w 9766164"/>
              <a:gd name="connsiteY11" fmla="*/ 3653634 h 4140492"/>
              <a:gd name="connsiteX12" fmla="*/ 204518 w 9766164"/>
              <a:gd name="connsiteY12" fmla="*/ 3693520 h 4140492"/>
              <a:gd name="connsiteX13" fmla="*/ 45709 w 9766164"/>
              <a:gd name="connsiteY13" fmla="*/ 2192584 h 4140492"/>
              <a:gd name="connsiteX14" fmla="*/ 0 w 9766164"/>
              <a:gd name="connsiteY14" fmla="*/ 88921 h 4140492"/>
              <a:gd name="connsiteX15" fmla="*/ 6334131 w 9766164"/>
              <a:gd name="connsiteY15" fmla="*/ 40097 h 4140492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23535 w 9735159"/>
              <a:gd name="connsiteY8" fmla="*/ 3897339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23535 w 9735159"/>
              <a:gd name="connsiteY8" fmla="*/ 3897338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23535 w 9735159"/>
              <a:gd name="connsiteY8" fmla="*/ 3897338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43746"/>
              <a:gd name="connsiteX1" fmla="*/ 8936301 w 9735159"/>
              <a:gd name="connsiteY1" fmla="*/ 8630 h 4143746"/>
              <a:gd name="connsiteX2" fmla="*/ 9719033 w 9735159"/>
              <a:gd name="connsiteY2" fmla="*/ 106436 h 4143746"/>
              <a:gd name="connsiteX3" fmla="*/ 9675361 w 9735159"/>
              <a:gd name="connsiteY3" fmla="*/ 1615951 h 4143746"/>
              <a:gd name="connsiteX4" fmla="*/ 9667887 w 9735159"/>
              <a:gd name="connsiteY4" fmla="*/ 3598901 h 4143746"/>
              <a:gd name="connsiteX5" fmla="*/ 9156509 w 9735159"/>
              <a:gd name="connsiteY5" fmla="*/ 3641926 h 4143746"/>
              <a:gd name="connsiteX6" fmla="*/ 8374371 w 9735159"/>
              <a:gd name="connsiteY6" fmla="*/ 3660768 h 4143746"/>
              <a:gd name="connsiteX7" fmla="*/ 7989742 w 9735159"/>
              <a:gd name="connsiteY7" fmla="*/ 3665328 h 4143746"/>
              <a:gd name="connsiteX8" fmla="*/ 7600804 w 9735159"/>
              <a:gd name="connsiteY8" fmla="*/ 3888418 h 4143746"/>
              <a:gd name="connsiteX9" fmla="*/ 6891313 w 9735159"/>
              <a:gd name="connsiteY9" fmla="*/ 4143374 h 4143746"/>
              <a:gd name="connsiteX10" fmla="*/ 7160412 w 9735159"/>
              <a:gd name="connsiteY10" fmla="*/ 3634968 h 4143746"/>
              <a:gd name="connsiteX11" fmla="*/ 6219964 w 9735159"/>
              <a:gd name="connsiteY11" fmla="*/ 3656888 h 4143746"/>
              <a:gd name="connsiteX12" fmla="*/ 204518 w 9735159"/>
              <a:gd name="connsiteY12" fmla="*/ 3696774 h 4143746"/>
              <a:gd name="connsiteX13" fmla="*/ 45709 w 9735159"/>
              <a:gd name="connsiteY13" fmla="*/ 2195838 h 4143746"/>
              <a:gd name="connsiteX14" fmla="*/ 0 w 9735159"/>
              <a:gd name="connsiteY14" fmla="*/ 92175 h 4143746"/>
              <a:gd name="connsiteX15" fmla="*/ 6334131 w 9735159"/>
              <a:gd name="connsiteY15" fmla="*/ 43351 h 4143746"/>
              <a:gd name="connsiteX0" fmla="*/ 6334131 w 9735159"/>
              <a:gd name="connsiteY0" fmla="*/ 43351 h 4170495"/>
              <a:gd name="connsiteX1" fmla="*/ 8936301 w 9735159"/>
              <a:gd name="connsiteY1" fmla="*/ 8630 h 4170495"/>
              <a:gd name="connsiteX2" fmla="*/ 9719033 w 9735159"/>
              <a:gd name="connsiteY2" fmla="*/ 106436 h 4170495"/>
              <a:gd name="connsiteX3" fmla="*/ 9675361 w 9735159"/>
              <a:gd name="connsiteY3" fmla="*/ 1615951 h 4170495"/>
              <a:gd name="connsiteX4" fmla="*/ 9667887 w 9735159"/>
              <a:gd name="connsiteY4" fmla="*/ 3598901 h 4170495"/>
              <a:gd name="connsiteX5" fmla="*/ 9156509 w 9735159"/>
              <a:gd name="connsiteY5" fmla="*/ 3641926 h 4170495"/>
              <a:gd name="connsiteX6" fmla="*/ 8374371 w 9735159"/>
              <a:gd name="connsiteY6" fmla="*/ 3660768 h 4170495"/>
              <a:gd name="connsiteX7" fmla="*/ 7989742 w 9735159"/>
              <a:gd name="connsiteY7" fmla="*/ 3665328 h 4170495"/>
              <a:gd name="connsiteX8" fmla="*/ 7600804 w 9735159"/>
              <a:gd name="connsiteY8" fmla="*/ 3888418 h 4170495"/>
              <a:gd name="connsiteX9" fmla="*/ 6898889 w 9735159"/>
              <a:gd name="connsiteY9" fmla="*/ 4170138 h 4170495"/>
              <a:gd name="connsiteX10" fmla="*/ 7160412 w 9735159"/>
              <a:gd name="connsiteY10" fmla="*/ 3634968 h 4170495"/>
              <a:gd name="connsiteX11" fmla="*/ 6219964 w 9735159"/>
              <a:gd name="connsiteY11" fmla="*/ 3656888 h 4170495"/>
              <a:gd name="connsiteX12" fmla="*/ 204518 w 9735159"/>
              <a:gd name="connsiteY12" fmla="*/ 3696774 h 4170495"/>
              <a:gd name="connsiteX13" fmla="*/ 45709 w 9735159"/>
              <a:gd name="connsiteY13" fmla="*/ 2195838 h 4170495"/>
              <a:gd name="connsiteX14" fmla="*/ 0 w 9735159"/>
              <a:gd name="connsiteY14" fmla="*/ 92175 h 4170495"/>
              <a:gd name="connsiteX15" fmla="*/ 6334131 w 9735159"/>
              <a:gd name="connsiteY15" fmla="*/ 43351 h 4170495"/>
              <a:gd name="connsiteX0" fmla="*/ 6334131 w 9735159"/>
              <a:gd name="connsiteY0" fmla="*/ 43351 h 4170493"/>
              <a:gd name="connsiteX1" fmla="*/ 8936301 w 9735159"/>
              <a:gd name="connsiteY1" fmla="*/ 8630 h 4170493"/>
              <a:gd name="connsiteX2" fmla="*/ 9719033 w 9735159"/>
              <a:gd name="connsiteY2" fmla="*/ 106436 h 4170493"/>
              <a:gd name="connsiteX3" fmla="*/ 9675361 w 9735159"/>
              <a:gd name="connsiteY3" fmla="*/ 1615951 h 4170493"/>
              <a:gd name="connsiteX4" fmla="*/ 9667887 w 9735159"/>
              <a:gd name="connsiteY4" fmla="*/ 3598901 h 4170493"/>
              <a:gd name="connsiteX5" fmla="*/ 9156509 w 9735159"/>
              <a:gd name="connsiteY5" fmla="*/ 3641926 h 4170493"/>
              <a:gd name="connsiteX6" fmla="*/ 8374371 w 9735159"/>
              <a:gd name="connsiteY6" fmla="*/ 3660768 h 4170493"/>
              <a:gd name="connsiteX7" fmla="*/ 7989742 w 9735159"/>
              <a:gd name="connsiteY7" fmla="*/ 3665328 h 4170493"/>
              <a:gd name="connsiteX8" fmla="*/ 7600804 w 9735159"/>
              <a:gd name="connsiteY8" fmla="*/ 3888418 h 4170493"/>
              <a:gd name="connsiteX9" fmla="*/ 6898889 w 9735159"/>
              <a:gd name="connsiteY9" fmla="*/ 4170138 h 4170493"/>
              <a:gd name="connsiteX10" fmla="*/ 7160412 w 9735159"/>
              <a:gd name="connsiteY10" fmla="*/ 3634968 h 4170493"/>
              <a:gd name="connsiteX11" fmla="*/ 6219964 w 9735159"/>
              <a:gd name="connsiteY11" fmla="*/ 3656888 h 4170493"/>
              <a:gd name="connsiteX12" fmla="*/ 204518 w 9735159"/>
              <a:gd name="connsiteY12" fmla="*/ 3696774 h 4170493"/>
              <a:gd name="connsiteX13" fmla="*/ 45709 w 9735159"/>
              <a:gd name="connsiteY13" fmla="*/ 2195838 h 4170493"/>
              <a:gd name="connsiteX14" fmla="*/ 0 w 9735159"/>
              <a:gd name="connsiteY14" fmla="*/ 92175 h 4170493"/>
              <a:gd name="connsiteX15" fmla="*/ 6334131 w 9735159"/>
              <a:gd name="connsiteY15" fmla="*/ 43351 h 4170493"/>
              <a:gd name="connsiteX0" fmla="*/ 6334131 w 9735159"/>
              <a:gd name="connsiteY0" fmla="*/ 43351 h 4170493"/>
              <a:gd name="connsiteX1" fmla="*/ 8936301 w 9735159"/>
              <a:gd name="connsiteY1" fmla="*/ 8630 h 4170493"/>
              <a:gd name="connsiteX2" fmla="*/ 9719033 w 9735159"/>
              <a:gd name="connsiteY2" fmla="*/ 106436 h 4170493"/>
              <a:gd name="connsiteX3" fmla="*/ 9675361 w 9735159"/>
              <a:gd name="connsiteY3" fmla="*/ 1615951 h 4170493"/>
              <a:gd name="connsiteX4" fmla="*/ 9667887 w 9735159"/>
              <a:gd name="connsiteY4" fmla="*/ 3598901 h 4170493"/>
              <a:gd name="connsiteX5" fmla="*/ 9156509 w 9735159"/>
              <a:gd name="connsiteY5" fmla="*/ 3641926 h 4170493"/>
              <a:gd name="connsiteX6" fmla="*/ 8374371 w 9735159"/>
              <a:gd name="connsiteY6" fmla="*/ 3660768 h 4170493"/>
              <a:gd name="connsiteX7" fmla="*/ 7989742 w 9735159"/>
              <a:gd name="connsiteY7" fmla="*/ 3665328 h 4170493"/>
              <a:gd name="connsiteX8" fmla="*/ 7600804 w 9735159"/>
              <a:gd name="connsiteY8" fmla="*/ 3888418 h 4170493"/>
              <a:gd name="connsiteX9" fmla="*/ 6898889 w 9735159"/>
              <a:gd name="connsiteY9" fmla="*/ 4170138 h 4170493"/>
              <a:gd name="connsiteX10" fmla="*/ 7122530 w 9735159"/>
              <a:gd name="connsiteY10" fmla="*/ 3634968 h 4170493"/>
              <a:gd name="connsiteX11" fmla="*/ 6219964 w 9735159"/>
              <a:gd name="connsiteY11" fmla="*/ 3656888 h 4170493"/>
              <a:gd name="connsiteX12" fmla="*/ 204518 w 9735159"/>
              <a:gd name="connsiteY12" fmla="*/ 3696774 h 4170493"/>
              <a:gd name="connsiteX13" fmla="*/ 45709 w 9735159"/>
              <a:gd name="connsiteY13" fmla="*/ 2195838 h 4170493"/>
              <a:gd name="connsiteX14" fmla="*/ 0 w 9735159"/>
              <a:gd name="connsiteY14" fmla="*/ 92175 h 4170493"/>
              <a:gd name="connsiteX15" fmla="*/ 6334131 w 9735159"/>
              <a:gd name="connsiteY15" fmla="*/ 43351 h 4170493"/>
              <a:gd name="connsiteX0" fmla="*/ 6334131 w 9735159"/>
              <a:gd name="connsiteY0" fmla="*/ 43351 h 4170457"/>
              <a:gd name="connsiteX1" fmla="*/ 8936301 w 9735159"/>
              <a:gd name="connsiteY1" fmla="*/ 8630 h 4170457"/>
              <a:gd name="connsiteX2" fmla="*/ 9719033 w 9735159"/>
              <a:gd name="connsiteY2" fmla="*/ 106436 h 4170457"/>
              <a:gd name="connsiteX3" fmla="*/ 9675361 w 9735159"/>
              <a:gd name="connsiteY3" fmla="*/ 1615951 h 4170457"/>
              <a:gd name="connsiteX4" fmla="*/ 9667887 w 9735159"/>
              <a:gd name="connsiteY4" fmla="*/ 3598901 h 4170457"/>
              <a:gd name="connsiteX5" fmla="*/ 9156509 w 9735159"/>
              <a:gd name="connsiteY5" fmla="*/ 3641926 h 4170457"/>
              <a:gd name="connsiteX6" fmla="*/ 8374371 w 9735159"/>
              <a:gd name="connsiteY6" fmla="*/ 3660768 h 4170457"/>
              <a:gd name="connsiteX7" fmla="*/ 7989742 w 9735159"/>
              <a:gd name="connsiteY7" fmla="*/ 3665328 h 4170457"/>
              <a:gd name="connsiteX8" fmla="*/ 7600804 w 9735159"/>
              <a:gd name="connsiteY8" fmla="*/ 3888418 h 4170457"/>
              <a:gd name="connsiteX9" fmla="*/ 6898889 w 9735159"/>
              <a:gd name="connsiteY9" fmla="*/ 4170138 h 4170457"/>
              <a:gd name="connsiteX10" fmla="*/ 7122530 w 9735159"/>
              <a:gd name="connsiteY10" fmla="*/ 3634968 h 4170457"/>
              <a:gd name="connsiteX11" fmla="*/ 6219964 w 9735159"/>
              <a:gd name="connsiteY11" fmla="*/ 3656888 h 4170457"/>
              <a:gd name="connsiteX12" fmla="*/ 204518 w 9735159"/>
              <a:gd name="connsiteY12" fmla="*/ 3696774 h 4170457"/>
              <a:gd name="connsiteX13" fmla="*/ 45709 w 9735159"/>
              <a:gd name="connsiteY13" fmla="*/ 2195838 h 4170457"/>
              <a:gd name="connsiteX14" fmla="*/ 0 w 9735159"/>
              <a:gd name="connsiteY14" fmla="*/ 92175 h 4170457"/>
              <a:gd name="connsiteX15" fmla="*/ 6334131 w 9735159"/>
              <a:gd name="connsiteY15" fmla="*/ 43351 h 4170457"/>
              <a:gd name="connsiteX0" fmla="*/ 6334131 w 9735159"/>
              <a:gd name="connsiteY0" fmla="*/ 43351 h 4170468"/>
              <a:gd name="connsiteX1" fmla="*/ 8936301 w 9735159"/>
              <a:gd name="connsiteY1" fmla="*/ 8630 h 4170468"/>
              <a:gd name="connsiteX2" fmla="*/ 9719033 w 9735159"/>
              <a:gd name="connsiteY2" fmla="*/ 106436 h 4170468"/>
              <a:gd name="connsiteX3" fmla="*/ 9675361 w 9735159"/>
              <a:gd name="connsiteY3" fmla="*/ 1615951 h 4170468"/>
              <a:gd name="connsiteX4" fmla="*/ 9667887 w 9735159"/>
              <a:gd name="connsiteY4" fmla="*/ 3598901 h 4170468"/>
              <a:gd name="connsiteX5" fmla="*/ 9156509 w 9735159"/>
              <a:gd name="connsiteY5" fmla="*/ 3641926 h 4170468"/>
              <a:gd name="connsiteX6" fmla="*/ 8374371 w 9735159"/>
              <a:gd name="connsiteY6" fmla="*/ 3660768 h 4170468"/>
              <a:gd name="connsiteX7" fmla="*/ 7989742 w 9735159"/>
              <a:gd name="connsiteY7" fmla="*/ 3665328 h 4170468"/>
              <a:gd name="connsiteX8" fmla="*/ 7600804 w 9735159"/>
              <a:gd name="connsiteY8" fmla="*/ 3888418 h 4170468"/>
              <a:gd name="connsiteX9" fmla="*/ 6898889 w 9735159"/>
              <a:gd name="connsiteY9" fmla="*/ 4170138 h 4170468"/>
              <a:gd name="connsiteX10" fmla="*/ 7122530 w 9735159"/>
              <a:gd name="connsiteY10" fmla="*/ 3652811 h 4170468"/>
              <a:gd name="connsiteX11" fmla="*/ 6219964 w 9735159"/>
              <a:gd name="connsiteY11" fmla="*/ 3656888 h 4170468"/>
              <a:gd name="connsiteX12" fmla="*/ 204518 w 9735159"/>
              <a:gd name="connsiteY12" fmla="*/ 3696774 h 4170468"/>
              <a:gd name="connsiteX13" fmla="*/ 45709 w 9735159"/>
              <a:gd name="connsiteY13" fmla="*/ 2195838 h 4170468"/>
              <a:gd name="connsiteX14" fmla="*/ 0 w 9735159"/>
              <a:gd name="connsiteY14" fmla="*/ 92175 h 4170468"/>
              <a:gd name="connsiteX15" fmla="*/ 6334131 w 9735159"/>
              <a:gd name="connsiteY15" fmla="*/ 43351 h 4170468"/>
              <a:gd name="connsiteX0" fmla="*/ 6334131 w 9735159"/>
              <a:gd name="connsiteY0" fmla="*/ 43351 h 4170460"/>
              <a:gd name="connsiteX1" fmla="*/ 8936301 w 9735159"/>
              <a:gd name="connsiteY1" fmla="*/ 8630 h 4170460"/>
              <a:gd name="connsiteX2" fmla="*/ 9719033 w 9735159"/>
              <a:gd name="connsiteY2" fmla="*/ 106436 h 4170460"/>
              <a:gd name="connsiteX3" fmla="*/ 9675361 w 9735159"/>
              <a:gd name="connsiteY3" fmla="*/ 1615951 h 4170460"/>
              <a:gd name="connsiteX4" fmla="*/ 9667887 w 9735159"/>
              <a:gd name="connsiteY4" fmla="*/ 3598901 h 4170460"/>
              <a:gd name="connsiteX5" fmla="*/ 9156509 w 9735159"/>
              <a:gd name="connsiteY5" fmla="*/ 3641926 h 4170460"/>
              <a:gd name="connsiteX6" fmla="*/ 8374371 w 9735159"/>
              <a:gd name="connsiteY6" fmla="*/ 3660768 h 4170460"/>
              <a:gd name="connsiteX7" fmla="*/ 7989742 w 9735159"/>
              <a:gd name="connsiteY7" fmla="*/ 3665328 h 4170460"/>
              <a:gd name="connsiteX8" fmla="*/ 7600804 w 9735159"/>
              <a:gd name="connsiteY8" fmla="*/ 3888418 h 4170460"/>
              <a:gd name="connsiteX9" fmla="*/ 6898889 w 9735159"/>
              <a:gd name="connsiteY9" fmla="*/ 4170138 h 4170460"/>
              <a:gd name="connsiteX10" fmla="*/ 7122530 w 9735159"/>
              <a:gd name="connsiteY10" fmla="*/ 3652811 h 4170460"/>
              <a:gd name="connsiteX11" fmla="*/ 6219964 w 9735159"/>
              <a:gd name="connsiteY11" fmla="*/ 3656888 h 4170460"/>
              <a:gd name="connsiteX12" fmla="*/ 204518 w 9735159"/>
              <a:gd name="connsiteY12" fmla="*/ 3696774 h 4170460"/>
              <a:gd name="connsiteX13" fmla="*/ 45709 w 9735159"/>
              <a:gd name="connsiteY13" fmla="*/ 2195838 h 4170460"/>
              <a:gd name="connsiteX14" fmla="*/ 0 w 9735159"/>
              <a:gd name="connsiteY14" fmla="*/ 92175 h 4170460"/>
              <a:gd name="connsiteX15" fmla="*/ 6334131 w 9735159"/>
              <a:gd name="connsiteY15" fmla="*/ 43351 h 4170460"/>
              <a:gd name="connsiteX0" fmla="*/ 6334131 w 9735569"/>
              <a:gd name="connsiteY0" fmla="*/ 34721 h 4161832"/>
              <a:gd name="connsiteX1" fmla="*/ 8936301 w 9735569"/>
              <a:gd name="connsiteY1" fmla="*/ 0 h 4161832"/>
              <a:gd name="connsiteX2" fmla="*/ 9719033 w 9735569"/>
              <a:gd name="connsiteY2" fmla="*/ 97806 h 4161832"/>
              <a:gd name="connsiteX3" fmla="*/ 9675361 w 9735569"/>
              <a:gd name="connsiteY3" fmla="*/ 1607321 h 4161832"/>
              <a:gd name="connsiteX4" fmla="*/ 9667887 w 9735569"/>
              <a:gd name="connsiteY4" fmla="*/ 3590271 h 4161832"/>
              <a:gd name="connsiteX5" fmla="*/ 9156509 w 9735569"/>
              <a:gd name="connsiteY5" fmla="*/ 3633296 h 4161832"/>
              <a:gd name="connsiteX6" fmla="*/ 8374371 w 9735569"/>
              <a:gd name="connsiteY6" fmla="*/ 3652138 h 4161832"/>
              <a:gd name="connsiteX7" fmla="*/ 7989742 w 9735569"/>
              <a:gd name="connsiteY7" fmla="*/ 3656698 h 4161832"/>
              <a:gd name="connsiteX8" fmla="*/ 7600804 w 9735569"/>
              <a:gd name="connsiteY8" fmla="*/ 3879788 h 4161832"/>
              <a:gd name="connsiteX9" fmla="*/ 6898889 w 9735569"/>
              <a:gd name="connsiteY9" fmla="*/ 4161508 h 4161832"/>
              <a:gd name="connsiteX10" fmla="*/ 7122530 w 9735569"/>
              <a:gd name="connsiteY10" fmla="*/ 3644181 h 4161832"/>
              <a:gd name="connsiteX11" fmla="*/ 6219964 w 9735569"/>
              <a:gd name="connsiteY11" fmla="*/ 3648258 h 4161832"/>
              <a:gd name="connsiteX12" fmla="*/ 204518 w 9735569"/>
              <a:gd name="connsiteY12" fmla="*/ 3688144 h 4161832"/>
              <a:gd name="connsiteX13" fmla="*/ 45709 w 9735569"/>
              <a:gd name="connsiteY13" fmla="*/ 2187208 h 4161832"/>
              <a:gd name="connsiteX14" fmla="*/ 0 w 9735569"/>
              <a:gd name="connsiteY14" fmla="*/ 83545 h 4161832"/>
              <a:gd name="connsiteX15" fmla="*/ 6334131 w 9735569"/>
              <a:gd name="connsiteY15" fmla="*/ 34721 h 4161832"/>
              <a:gd name="connsiteX0" fmla="*/ 6334131 w 9735571"/>
              <a:gd name="connsiteY0" fmla="*/ 34847 h 4161957"/>
              <a:gd name="connsiteX1" fmla="*/ 8936301 w 9735571"/>
              <a:gd name="connsiteY1" fmla="*/ 126 h 4161957"/>
              <a:gd name="connsiteX2" fmla="*/ 9719033 w 9735571"/>
              <a:gd name="connsiteY2" fmla="*/ 63914 h 4161957"/>
              <a:gd name="connsiteX3" fmla="*/ 9675361 w 9735571"/>
              <a:gd name="connsiteY3" fmla="*/ 1607447 h 4161957"/>
              <a:gd name="connsiteX4" fmla="*/ 9667887 w 9735571"/>
              <a:gd name="connsiteY4" fmla="*/ 3590397 h 4161957"/>
              <a:gd name="connsiteX5" fmla="*/ 9156509 w 9735571"/>
              <a:gd name="connsiteY5" fmla="*/ 3633422 h 4161957"/>
              <a:gd name="connsiteX6" fmla="*/ 8374371 w 9735571"/>
              <a:gd name="connsiteY6" fmla="*/ 3652264 h 4161957"/>
              <a:gd name="connsiteX7" fmla="*/ 7989742 w 9735571"/>
              <a:gd name="connsiteY7" fmla="*/ 3656824 h 4161957"/>
              <a:gd name="connsiteX8" fmla="*/ 7600804 w 9735571"/>
              <a:gd name="connsiteY8" fmla="*/ 3879914 h 4161957"/>
              <a:gd name="connsiteX9" fmla="*/ 6898889 w 9735571"/>
              <a:gd name="connsiteY9" fmla="*/ 4161634 h 4161957"/>
              <a:gd name="connsiteX10" fmla="*/ 7122530 w 9735571"/>
              <a:gd name="connsiteY10" fmla="*/ 3644307 h 4161957"/>
              <a:gd name="connsiteX11" fmla="*/ 6219964 w 9735571"/>
              <a:gd name="connsiteY11" fmla="*/ 3648384 h 4161957"/>
              <a:gd name="connsiteX12" fmla="*/ 204518 w 9735571"/>
              <a:gd name="connsiteY12" fmla="*/ 3688270 h 4161957"/>
              <a:gd name="connsiteX13" fmla="*/ 45709 w 9735571"/>
              <a:gd name="connsiteY13" fmla="*/ 2187334 h 4161957"/>
              <a:gd name="connsiteX14" fmla="*/ 0 w 9735571"/>
              <a:gd name="connsiteY14" fmla="*/ 83671 h 4161957"/>
              <a:gd name="connsiteX15" fmla="*/ 6334131 w 9735571"/>
              <a:gd name="connsiteY15" fmla="*/ 34847 h 4161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735571" h="4161957">
                <a:moveTo>
                  <a:pt x="6334131" y="34847"/>
                </a:moveTo>
                <a:lnTo>
                  <a:pt x="8936301" y="126"/>
                </a:lnTo>
                <a:cubicBezTo>
                  <a:pt x="9271851" y="20590"/>
                  <a:pt x="9695097" y="-41937"/>
                  <a:pt x="9719033" y="63914"/>
                </a:cubicBezTo>
                <a:cubicBezTo>
                  <a:pt x="9760421" y="246943"/>
                  <a:pt x="9715919" y="912445"/>
                  <a:pt x="9675361" y="1607447"/>
                </a:cubicBezTo>
                <a:cubicBezTo>
                  <a:pt x="9717308" y="2388528"/>
                  <a:pt x="9700128" y="3458296"/>
                  <a:pt x="9667887" y="3590397"/>
                </a:cubicBezTo>
                <a:cubicBezTo>
                  <a:pt x="9399226" y="3634530"/>
                  <a:pt x="9372095" y="3623111"/>
                  <a:pt x="9156509" y="3633422"/>
                </a:cubicBezTo>
                <a:cubicBezTo>
                  <a:pt x="8940923" y="3643733"/>
                  <a:pt x="8635084" y="3645983"/>
                  <a:pt x="8374371" y="3652264"/>
                </a:cubicBezTo>
                <a:lnTo>
                  <a:pt x="7989742" y="3656824"/>
                </a:lnTo>
                <a:cubicBezTo>
                  <a:pt x="7935350" y="3683432"/>
                  <a:pt x="7782613" y="3795779"/>
                  <a:pt x="7600804" y="3879914"/>
                </a:cubicBezTo>
                <a:cubicBezTo>
                  <a:pt x="7418995" y="3964049"/>
                  <a:pt x="7048510" y="4117972"/>
                  <a:pt x="6898889" y="4161634"/>
                </a:cubicBezTo>
                <a:cubicBezTo>
                  <a:pt x="6870957" y="4176696"/>
                  <a:pt x="7162366" y="3660940"/>
                  <a:pt x="7122530" y="3644307"/>
                </a:cubicBezTo>
                <a:cubicBezTo>
                  <a:pt x="7013155" y="3598640"/>
                  <a:pt x="7372966" y="3641057"/>
                  <a:pt x="6219964" y="3648384"/>
                </a:cubicBezTo>
                <a:cubicBezTo>
                  <a:pt x="5066962" y="3655711"/>
                  <a:pt x="2287881" y="3733612"/>
                  <a:pt x="204518" y="3688270"/>
                </a:cubicBezTo>
                <a:cubicBezTo>
                  <a:pt x="32964" y="3705998"/>
                  <a:pt x="59249" y="3542147"/>
                  <a:pt x="45709" y="2187334"/>
                </a:cubicBezTo>
                <a:cubicBezTo>
                  <a:pt x="31206" y="1629249"/>
                  <a:pt x="0" y="83671"/>
                  <a:pt x="0" y="83671"/>
                </a:cubicBezTo>
                <a:cubicBezTo>
                  <a:pt x="707119" y="37547"/>
                  <a:pt x="4222754" y="51122"/>
                  <a:pt x="6334131" y="34847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17124"/>
      </p:ext>
    </p:extLst>
  </p:cSld>
  <p:clrMapOvr>
    <a:masterClrMapping/>
  </p:clrMapOvr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154</TotalTime>
  <Words>259</Words>
  <Application>Microsoft Macintosh PowerPoint</Application>
  <PresentationFormat>Widescreen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The Hand</vt:lpstr>
      <vt:lpstr>The Serif Hand</vt:lpstr>
      <vt:lpstr>ChitchatVTI</vt:lpstr>
      <vt:lpstr>Me and the world</vt:lpstr>
      <vt:lpstr>PowerPoint Presentation</vt:lpstr>
      <vt:lpstr>Greece – Acropolis of Athens</vt:lpstr>
      <vt:lpstr>United States –  Statue of Liberty</vt:lpstr>
      <vt:lpstr>France –  Notre Dame Cathedral</vt:lpstr>
      <vt:lpstr>China – Fogong Temple Pagoda</vt:lpstr>
      <vt:lpstr>Egypt – Pyramids of Giza</vt:lpstr>
      <vt:lpstr>India – Swaminarayan Akshardham Temple</vt:lpstr>
      <vt:lpstr>Italy – Colosseum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Ekaterina Tomova</dc:creator>
  <cp:lastModifiedBy>Ekaterina Tomova</cp:lastModifiedBy>
  <cp:revision>4</cp:revision>
  <dcterms:created xsi:type="dcterms:W3CDTF">2025-07-24T08:42:07Z</dcterms:created>
  <dcterms:modified xsi:type="dcterms:W3CDTF">2026-04-24T15:59:38Z</dcterms:modified>
</cp:coreProperties>
</file>