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1" r:id="rId3"/>
    <p:sldId id="259" r:id="rId4"/>
    <p:sldId id="285" r:id="rId5"/>
    <p:sldId id="284" r:id="rId6"/>
    <p:sldId id="286" r:id="rId7"/>
    <p:sldId id="260" r:id="rId8"/>
    <p:sldId id="258" r:id="rId9"/>
    <p:sldId id="267" r:id="rId10"/>
    <p:sldId id="270" r:id="rId11"/>
    <p:sldId id="269" r:id="rId12"/>
    <p:sldId id="280" r:id="rId13"/>
    <p:sldId id="257" r:id="rId14"/>
    <p:sldId id="261" r:id="rId15"/>
    <p:sldId id="271" r:id="rId16"/>
    <p:sldId id="282" r:id="rId17"/>
    <p:sldId id="283" r:id="rId18"/>
    <p:sldId id="262" r:id="rId19"/>
    <p:sldId id="263" r:id="rId20"/>
    <p:sldId id="266" r:id="rId21"/>
    <p:sldId id="268" r:id="rId22"/>
    <p:sldId id="273" r:id="rId23"/>
    <p:sldId id="279" r:id="rId24"/>
    <p:sldId id="264" r:id="rId25"/>
    <p:sldId id="275" r:id="rId26"/>
    <p:sldId id="276" r:id="rId27"/>
    <p:sldId id="277" r:id="rId28"/>
    <p:sldId id="278"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3AFD7E8D-6BEF-48D1-9658-6C2D6B4CFCC6}">
          <p14:sldIdLst>
            <p14:sldId id="256"/>
            <p14:sldId id="281"/>
            <p14:sldId id="259"/>
            <p14:sldId id="285"/>
            <p14:sldId id="284"/>
            <p14:sldId id="286"/>
          </p14:sldIdLst>
        </p14:section>
        <p14:section name="Ενότητα χωρίς τίτλο" id="{CF49E9BC-FD07-4151-8916-3102699B1374}">
          <p14:sldIdLst>
            <p14:sldId id="260"/>
            <p14:sldId id="258"/>
            <p14:sldId id="267"/>
            <p14:sldId id="270"/>
            <p14:sldId id="269"/>
            <p14:sldId id="280"/>
            <p14:sldId id="257"/>
            <p14:sldId id="261"/>
            <p14:sldId id="271"/>
            <p14:sldId id="282"/>
            <p14:sldId id="283"/>
            <p14:sldId id="262"/>
            <p14:sldId id="263"/>
            <p14:sldId id="266"/>
            <p14:sldId id="268"/>
            <p14:sldId id="273"/>
            <p14:sldId id="279"/>
            <p14:sldId id="26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DFD53-C16A-41D9-BD5D-7D09CB9654B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8C2A51-6EE8-4999-8591-42643147EE70}">
      <dgm:prSet/>
      <dgm:spPr/>
      <dgm:t>
        <a:bodyPr/>
        <a:lstStyle/>
        <a:p>
          <a:pPr algn="just"/>
          <a:r>
            <a:rPr lang="el-GR" dirty="0"/>
            <a:t>*Με τις πέτρες που πετάει ο διάβολος, μπορείς να κτίσεις Εκκλησίες (</a:t>
          </a:r>
          <a:r>
            <a:rPr lang="el-GR" dirty="0" err="1"/>
            <a:t>πατ</a:t>
          </a:r>
          <a:r>
            <a:rPr lang="el-GR" dirty="0"/>
            <a:t>. </a:t>
          </a:r>
          <a:r>
            <a:rPr lang="el-GR" dirty="0" err="1"/>
            <a:t>Λίβυος</a:t>
          </a:r>
          <a:r>
            <a:rPr lang="el-GR" dirty="0"/>
            <a:t> – Λογισμοί). Μία καλή σκέψη = αγρυπνία.</a:t>
          </a:r>
          <a:endParaRPr lang="en-US" dirty="0"/>
        </a:p>
      </dgm:t>
    </dgm:pt>
    <dgm:pt modelId="{E4D045B7-B4CF-40CE-BB42-0F2B43857C7A}" type="parTrans" cxnId="{89ACD18D-15D8-40FA-A7D0-AED2A6682A35}">
      <dgm:prSet/>
      <dgm:spPr/>
      <dgm:t>
        <a:bodyPr/>
        <a:lstStyle/>
        <a:p>
          <a:endParaRPr lang="en-US"/>
        </a:p>
      </dgm:t>
    </dgm:pt>
    <dgm:pt modelId="{8A663FA7-1E36-45FD-A60A-D3240BD263B0}" type="sibTrans" cxnId="{89ACD18D-15D8-40FA-A7D0-AED2A6682A35}">
      <dgm:prSet/>
      <dgm:spPr/>
      <dgm:t>
        <a:bodyPr/>
        <a:lstStyle/>
        <a:p>
          <a:endParaRPr lang="en-US"/>
        </a:p>
      </dgm:t>
    </dgm:pt>
    <dgm:pt modelId="{1481281F-6E9F-4EE9-88F4-AEA837F3032B}">
      <dgm:prSet/>
      <dgm:spPr/>
      <dgm:t>
        <a:bodyPr/>
        <a:lstStyle/>
        <a:p>
          <a:pPr algn="just"/>
          <a:r>
            <a:rPr lang="el-GR" dirty="0"/>
            <a:t>Η γενιά του Πολέμου έγινε παραγωγική: τέχνη, προσευχή!</a:t>
          </a:r>
        </a:p>
        <a:p>
          <a:pPr algn="just"/>
          <a:r>
            <a:rPr lang="el-GR" dirty="0"/>
            <a:t>Η γενιά Ζ μπορεί να γίνει όντως +. </a:t>
          </a:r>
          <a:endParaRPr lang="en-US" dirty="0"/>
        </a:p>
      </dgm:t>
    </dgm:pt>
    <dgm:pt modelId="{3FB907F3-DFBA-428A-858F-8C1B3F63DC47}" type="parTrans" cxnId="{BBBBC04F-8D74-4B1D-84A3-A5B7D21BE33F}">
      <dgm:prSet/>
      <dgm:spPr/>
      <dgm:t>
        <a:bodyPr/>
        <a:lstStyle/>
        <a:p>
          <a:endParaRPr lang="en-US"/>
        </a:p>
      </dgm:t>
    </dgm:pt>
    <dgm:pt modelId="{1A84BB23-5A5D-453C-9BD1-6795107AFECD}" type="sibTrans" cxnId="{BBBBC04F-8D74-4B1D-84A3-A5B7D21BE33F}">
      <dgm:prSet/>
      <dgm:spPr/>
      <dgm:t>
        <a:bodyPr/>
        <a:lstStyle/>
        <a:p>
          <a:endParaRPr lang="en-US"/>
        </a:p>
      </dgm:t>
    </dgm:pt>
    <dgm:pt modelId="{4D8AF243-529B-4C8A-ACA0-B20E94954E5D}">
      <dgm:prSe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l-GR" dirty="0"/>
            <a:t>* Άνθρωποι σαν μύγες αλλά και σαν μέλισσες («καπνίζω») – Λογισμοί </a:t>
          </a:r>
          <a:endParaRPr lang="en-US" dirty="0"/>
        </a:p>
        <a:p>
          <a:pPr marL="0" lvl="0" defTabSz="1200150">
            <a:lnSpc>
              <a:spcPct val="90000"/>
            </a:lnSpc>
            <a:spcBef>
              <a:spcPct val="0"/>
            </a:spcBef>
            <a:spcAft>
              <a:spcPct val="35000"/>
            </a:spcAft>
            <a:buNone/>
          </a:pPr>
          <a:endParaRPr lang="el-GR" dirty="0"/>
        </a:p>
        <a:p>
          <a:pPr marL="0" lvl="0" defTabSz="1200150">
            <a:lnSpc>
              <a:spcPct val="90000"/>
            </a:lnSpc>
            <a:spcBef>
              <a:spcPct val="0"/>
            </a:spcBef>
            <a:spcAft>
              <a:spcPct val="35000"/>
            </a:spcAft>
            <a:buNone/>
          </a:pPr>
          <a:r>
            <a:rPr lang="el-GR" dirty="0"/>
            <a:t>Όλη η ζωή και η πατρίδα μας μας είναι στο μυαλό μας.</a:t>
          </a:r>
          <a:endParaRPr lang="en-US" dirty="0"/>
        </a:p>
      </dgm:t>
    </dgm:pt>
    <dgm:pt modelId="{92403CA1-A9F3-4C1D-A54F-34651C10DE5F}" type="parTrans" cxnId="{472D4932-FC66-4539-9055-69ABA1F27F64}">
      <dgm:prSet/>
      <dgm:spPr/>
      <dgm:t>
        <a:bodyPr/>
        <a:lstStyle/>
        <a:p>
          <a:endParaRPr lang="en-US"/>
        </a:p>
      </dgm:t>
    </dgm:pt>
    <dgm:pt modelId="{A26CC3C7-BD3A-49A4-A90E-A2FE13F4081C}" type="sibTrans" cxnId="{472D4932-FC66-4539-9055-69ABA1F27F64}">
      <dgm:prSet/>
      <dgm:spPr/>
      <dgm:t>
        <a:bodyPr/>
        <a:lstStyle/>
        <a:p>
          <a:endParaRPr lang="en-US"/>
        </a:p>
      </dgm:t>
    </dgm:pt>
    <dgm:pt modelId="{8B718EED-85F6-4435-B9A9-62CF026BA1F7}">
      <dgm:prSet/>
      <dgm:spPr/>
      <dgm:t>
        <a:bodyPr/>
        <a:lstStyle/>
        <a:p>
          <a:pPr algn="just"/>
          <a:r>
            <a:rPr lang="el-GR" dirty="0"/>
            <a:t>Η Γυναίκα που απελπισμένη πετούσε πέτρες στην Μαντόνα: τώρα προσεύχεται!</a:t>
          </a:r>
          <a:endParaRPr lang="en-US" dirty="0"/>
        </a:p>
      </dgm:t>
    </dgm:pt>
    <dgm:pt modelId="{83C8A06B-8923-46C3-86F9-18D6F95600DE}" type="parTrans" cxnId="{BB48D35C-DBC5-4CF5-99C5-3CFDCF9E875E}">
      <dgm:prSet/>
      <dgm:spPr/>
      <dgm:t>
        <a:bodyPr/>
        <a:lstStyle/>
        <a:p>
          <a:endParaRPr lang="en-US"/>
        </a:p>
      </dgm:t>
    </dgm:pt>
    <dgm:pt modelId="{43E7B4D0-DFE0-468E-AEA1-D4BD9716E57E}" type="sibTrans" cxnId="{BB48D35C-DBC5-4CF5-99C5-3CFDCF9E875E}">
      <dgm:prSet/>
      <dgm:spPr/>
      <dgm:t>
        <a:bodyPr/>
        <a:lstStyle/>
        <a:p>
          <a:endParaRPr lang="en-US"/>
        </a:p>
      </dgm:t>
    </dgm:pt>
    <dgm:pt modelId="{A0ACCEB8-F3C2-4280-BA33-3122A9B0A444}">
      <dgm:prSet/>
      <dgm:spPr/>
      <dgm:t>
        <a:bodyPr/>
        <a:lstStyle/>
        <a:p>
          <a:pPr algn="just"/>
          <a:endParaRPr lang="en-US" dirty="0"/>
        </a:p>
      </dgm:t>
    </dgm:pt>
    <dgm:pt modelId="{26F0D490-4FE5-4307-B2DB-008F3BF9E5C7}" type="parTrans" cxnId="{1B08DBAF-7C87-4AF1-AFA5-AB72DD68B6B7}">
      <dgm:prSet/>
      <dgm:spPr/>
      <dgm:t>
        <a:bodyPr/>
        <a:lstStyle/>
        <a:p>
          <a:endParaRPr lang="en-US"/>
        </a:p>
      </dgm:t>
    </dgm:pt>
    <dgm:pt modelId="{A04E0451-4211-407D-AE78-3E2ED3672B99}" type="sibTrans" cxnId="{1B08DBAF-7C87-4AF1-AFA5-AB72DD68B6B7}">
      <dgm:prSet/>
      <dgm:spPr/>
      <dgm:t>
        <a:bodyPr/>
        <a:lstStyle/>
        <a:p>
          <a:endParaRPr lang="en-US"/>
        </a:p>
      </dgm:t>
    </dgm:pt>
    <dgm:pt modelId="{477701BD-43DC-45CB-B8E1-E99064AA4058}" type="pres">
      <dgm:prSet presAssocID="{A80DFD53-C16A-41D9-BD5D-7D09CB9654B4}" presName="vert0" presStyleCnt="0">
        <dgm:presLayoutVars>
          <dgm:dir/>
          <dgm:animOne val="branch"/>
          <dgm:animLvl val="lvl"/>
        </dgm:presLayoutVars>
      </dgm:prSet>
      <dgm:spPr/>
    </dgm:pt>
    <dgm:pt modelId="{943F51C3-D159-47BF-8051-433B9BFCB19A}" type="pres">
      <dgm:prSet presAssocID="{A38C2A51-6EE8-4999-8591-42643147EE70}" presName="thickLine" presStyleLbl="alignNode1" presStyleIdx="0" presStyleCnt="5"/>
      <dgm:spPr/>
    </dgm:pt>
    <dgm:pt modelId="{0AF8413B-376C-4FF5-86A8-083011D7792A}" type="pres">
      <dgm:prSet presAssocID="{A38C2A51-6EE8-4999-8591-42643147EE70}" presName="horz1" presStyleCnt="0"/>
      <dgm:spPr/>
    </dgm:pt>
    <dgm:pt modelId="{0AEDACA2-4F9A-400E-AF1C-7DDAFF5CD0AC}" type="pres">
      <dgm:prSet presAssocID="{A38C2A51-6EE8-4999-8591-42643147EE70}" presName="tx1" presStyleLbl="revTx" presStyleIdx="0" presStyleCnt="5"/>
      <dgm:spPr/>
    </dgm:pt>
    <dgm:pt modelId="{B8B31BB7-E656-49F1-B751-86800DD66ABC}" type="pres">
      <dgm:prSet presAssocID="{A38C2A51-6EE8-4999-8591-42643147EE70}" presName="vert1" presStyleCnt="0"/>
      <dgm:spPr/>
    </dgm:pt>
    <dgm:pt modelId="{0614D079-BA1F-48FA-AC8D-D83CE42B403E}" type="pres">
      <dgm:prSet presAssocID="{1481281F-6E9F-4EE9-88F4-AEA837F3032B}" presName="thickLine" presStyleLbl="alignNode1" presStyleIdx="1" presStyleCnt="5"/>
      <dgm:spPr/>
    </dgm:pt>
    <dgm:pt modelId="{245DD265-B68A-499F-B233-1E953C2B21F3}" type="pres">
      <dgm:prSet presAssocID="{1481281F-6E9F-4EE9-88F4-AEA837F3032B}" presName="horz1" presStyleCnt="0"/>
      <dgm:spPr/>
    </dgm:pt>
    <dgm:pt modelId="{AFDB7B3E-183B-4F8F-AA38-B2B6663794E9}" type="pres">
      <dgm:prSet presAssocID="{1481281F-6E9F-4EE9-88F4-AEA837F3032B}" presName="tx1" presStyleLbl="revTx" presStyleIdx="1" presStyleCnt="5"/>
      <dgm:spPr/>
    </dgm:pt>
    <dgm:pt modelId="{4F4875AF-09E7-4BDC-AA7E-E10A3AA2FF4A}" type="pres">
      <dgm:prSet presAssocID="{1481281F-6E9F-4EE9-88F4-AEA837F3032B}" presName="vert1" presStyleCnt="0"/>
      <dgm:spPr/>
    </dgm:pt>
    <dgm:pt modelId="{D04EFB1C-CB24-49BA-AA90-2EB34EEC47CE}" type="pres">
      <dgm:prSet presAssocID="{4D8AF243-529B-4C8A-ACA0-B20E94954E5D}" presName="thickLine" presStyleLbl="alignNode1" presStyleIdx="2" presStyleCnt="5"/>
      <dgm:spPr/>
    </dgm:pt>
    <dgm:pt modelId="{2E61DB14-2930-4054-BB73-9451E046CA2D}" type="pres">
      <dgm:prSet presAssocID="{4D8AF243-529B-4C8A-ACA0-B20E94954E5D}" presName="horz1" presStyleCnt="0"/>
      <dgm:spPr/>
    </dgm:pt>
    <dgm:pt modelId="{6B500533-2091-4423-BD87-B42A57DAF5D1}" type="pres">
      <dgm:prSet presAssocID="{4D8AF243-529B-4C8A-ACA0-B20E94954E5D}" presName="tx1" presStyleLbl="revTx" presStyleIdx="2" presStyleCnt="5"/>
      <dgm:spPr/>
    </dgm:pt>
    <dgm:pt modelId="{A6538CD5-BFEA-4BA9-8F2C-5D8606F576C8}" type="pres">
      <dgm:prSet presAssocID="{4D8AF243-529B-4C8A-ACA0-B20E94954E5D}" presName="vert1" presStyleCnt="0"/>
      <dgm:spPr/>
    </dgm:pt>
    <dgm:pt modelId="{33A808EF-B80F-4F0D-AFC7-2935A5722C65}" type="pres">
      <dgm:prSet presAssocID="{8B718EED-85F6-4435-B9A9-62CF026BA1F7}" presName="thickLine" presStyleLbl="alignNode1" presStyleIdx="3" presStyleCnt="5"/>
      <dgm:spPr/>
    </dgm:pt>
    <dgm:pt modelId="{0C3117F5-3868-4F90-B985-04310B7D69F4}" type="pres">
      <dgm:prSet presAssocID="{8B718EED-85F6-4435-B9A9-62CF026BA1F7}" presName="horz1" presStyleCnt="0"/>
      <dgm:spPr/>
    </dgm:pt>
    <dgm:pt modelId="{E4B127D1-F9FD-4386-A17D-94BE98298781}" type="pres">
      <dgm:prSet presAssocID="{8B718EED-85F6-4435-B9A9-62CF026BA1F7}" presName="tx1" presStyleLbl="revTx" presStyleIdx="3" presStyleCnt="5"/>
      <dgm:spPr/>
    </dgm:pt>
    <dgm:pt modelId="{3957C16D-F894-4282-909C-2AC1D53CF400}" type="pres">
      <dgm:prSet presAssocID="{8B718EED-85F6-4435-B9A9-62CF026BA1F7}" presName="vert1" presStyleCnt="0"/>
      <dgm:spPr/>
    </dgm:pt>
    <dgm:pt modelId="{3CA17411-5A7F-450C-A82D-E7075484B41B}" type="pres">
      <dgm:prSet presAssocID="{A0ACCEB8-F3C2-4280-BA33-3122A9B0A444}" presName="thickLine" presStyleLbl="alignNode1" presStyleIdx="4" presStyleCnt="5"/>
      <dgm:spPr/>
    </dgm:pt>
    <dgm:pt modelId="{0605B394-67EB-4E82-87FF-A2DE96A10683}" type="pres">
      <dgm:prSet presAssocID="{A0ACCEB8-F3C2-4280-BA33-3122A9B0A444}" presName="horz1" presStyleCnt="0"/>
      <dgm:spPr/>
    </dgm:pt>
    <dgm:pt modelId="{2410BD81-4EB9-40A9-9A32-2BAB5BBC2729}" type="pres">
      <dgm:prSet presAssocID="{A0ACCEB8-F3C2-4280-BA33-3122A9B0A444}" presName="tx1" presStyleLbl="revTx" presStyleIdx="4" presStyleCnt="5"/>
      <dgm:spPr/>
    </dgm:pt>
    <dgm:pt modelId="{5D38E25C-2281-41BB-9D19-0445A399F929}" type="pres">
      <dgm:prSet presAssocID="{A0ACCEB8-F3C2-4280-BA33-3122A9B0A444}" presName="vert1" presStyleCnt="0"/>
      <dgm:spPr/>
    </dgm:pt>
  </dgm:ptLst>
  <dgm:cxnLst>
    <dgm:cxn modelId="{472D4932-FC66-4539-9055-69ABA1F27F64}" srcId="{A80DFD53-C16A-41D9-BD5D-7D09CB9654B4}" destId="{4D8AF243-529B-4C8A-ACA0-B20E94954E5D}" srcOrd="2" destOrd="0" parTransId="{92403CA1-A9F3-4C1D-A54F-34651C10DE5F}" sibTransId="{A26CC3C7-BD3A-49A4-A90E-A2FE13F4081C}"/>
    <dgm:cxn modelId="{BB4B425B-DB08-4928-B555-64B3E0275B36}" type="presOf" srcId="{A80DFD53-C16A-41D9-BD5D-7D09CB9654B4}" destId="{477701BD-43DC-45CB-B8E1-E99064AA4058}" srcOrd="0" destOrd="0" presId="urn:microsoft.com/office/officeart/2008/layout/LinedList"/>
    <dgm:cxn modelId="{BB48D35C-DBC5-4CF5-99C5-3CFDCF9E875E}" srcId="{A80DFD53-C16A-41D9-BD5D-7D09CB9654B4}" destId="{8B718EED-85F6-4435-B9A9-62CF026BA1F7}" srcOrd="3" destOrd="0" parTransId="{83C8A06B-8923-46C3-86F9-18D6F95600DE}" sibTransId="{43E7B4D0-DFE0-468E-AEA1-D4BD9716E57E}"/>
    <dgm:cxn modelId="{BBBBC04F-8D74-4B1D-84A3-A5B7D21BE33F}" srcId="{A80DFD53-C16A-41D9-BD5D-7D09CB9654B4}" destId="{1481281F-6E9F-4EE9-88F4-AEA837F3032B}" srcOrd="1" destOrd="0" parTransId="{3FB907F3-DFBA-428A-858F-8C1B3F63DC47}" sibTransId="{1A84BB23-5A5D-453C-9BD1-6795107AFECD}"/>
    <dgm:cxn modelId="{B7932C71-B083-420E-A048-938C15FD4EC6}" type="presOf" srcId="{8B718EED-85F6-4435-B9A9-62CF026BA1F7}" destId="{E4B127D1-F9FD-4386-A17D-94BE98298781}" srcOrd="0" destOrd="0" presId="urn:microsoft.com/office/officeart/2008/layout/LinedList"/>
    <dgm:cxn modelId="{DB60AF53-51E6-46FF-8BBE-5F0B23B7C4CD}" type="presOf" srcId="{A0ACCEB8-F3C2-4280-BA33-3122A9B0A444}" destId="{2410BD81-4EB9-40A9-9A32-2BAB5BBC2729}" srcOrd="0" destOrd="0" presId="urn:microsoft.com/office/officeart/2008/layout/LinedList"/>
    <dgm:cxn modelId="{89ACD18D-15D8-40FA-A7D0-AED2A6682A35}" srcId="{A80DFD53-C16A-41D9-BD5D-7D09CB9654B4}" destId="{A38C2A51-6EE8-4999-8591-42643147EE70}" srcOrd="0" destOrd="0" parTransId="{E4D045B7-B4CF-40CE-BB42-0F2B43857C7A}" sibTransId="{8A663FA7-1E36-45FD-A60A-D3240BD263B0}"/>
    <dgm:cxn modelId="{8AE49A93-9465-47F0-9B2A-955A65463BA9}" type="presOf" srcId="{A38C2A51-6EE8-4999-8591-42643147EE70}" destId="{0AEDACA2-4F9A-400E-AF1C-7DDAFF5CD0AC}" srcOrd="0" destOrd="0" presId="urn:microsoft.com/office/officeart/2008/layout/LinedList"/>
    <dgm:cxn modelId="{1B08DBAF-7C87-4AF1-AFA5-AB72DD68B6B7}" srcId="{A80DFD53-C16A-41D9-BD5D-7D09CB9654B4}" destId="{A0ACCEB8-F3C2-4280-BA33-3122A9B0A444}" srcOrd="4" destOrd="0" parTransId="{26F0D490-4FE5-4307-B2DB-008F3BF9E5C7}" sibTransId="{A04E0451-4211-407D-AE78-3E2ED3672B99}"/>
    <dgm:cxn modelId="{BE5EE0D8-9399-4A46-A103-C41CDB626E88}" type="presOf" srcId="{4D8AF243-529B-4C8A-ACA0-B20E94954E5D}" destId="{6B500533-2091-4423-BD87-B42A57DAF5D1}" srcOrd="0" destOrd="0" presId="urn:microsoft.com/office/officeart/2008/layout/LinedList"/>
    <dgm:cxn modelId="{5A5EC7DF-7B9D-48E6-94E5-4A95A07BD4CB}" type="presOf" srcId="{1481281F-6E9F-4EE9-88F4-AEA837F3032B}" destId="{AFDB7B3E-183B-4F8F-AA38-B2B6663794E9}" srcOrd="0" destOrd="0" presId="urn:microsoft.com/office/officeart/2008/layout/LinedList"/>
    <dgm:cxn modelId="{29C0F0D3-3097-474C-8CB1-1075DD66EA2E}" type="presParOf" srcId="{477701BD-43DC-45CB-B8E1-E99064AA4058}" destId="{943F51C3-D159-47BF-8051-433B9BFCB19A}" srcOrd="0" destOrd="0" presId="urn:microsoft.com/office/officeart/2008/layout/LinedList"/>
    <dgm:cxn modelId="{41413393-DEEB-4136-A5CF-D109569AA004}" type="presParOf" srcId="{477701BD-43DC-45CB-B8E1-E99064AA4058}" destId="{0AF8413B-376C-4FF5-86A8-083011D7792A}" srcOrd="1" destOrd="0" presId="urn:microsoft.com/office/officeart/2008/layout/LinedList"/>
    <dgm:cxn modelId="{81271AE6-50B1-4574-AE9C-5FD54B77C8B5}" type="presParOf" srcId="{0AF8413B-376C-4FF5-86A8-083011D7792A}" destId="{0AEDACA2-4F9A-400E-AF1C-7DDAFF5CD0AC}" srcOrd="0" destOrd="0" presId="urn:microsoft.com/office/officeart/2008/layout/LinedList"/>
    <dgm:cxn modelId="{FF3322A0-E467-4B61-9B67-71CA2C78AC5C}" type="presParOf" srcId="{0AF8413B-376C-4FF5-86A8-083011D7792A}" destId="{B8B31BB7-E656-49F1-B751-86800DD66ABC}" srcOrd="1" destOrd="0" presId="urn:microsoft.com/office/officeart/2008/layout/LinedList"/>
    <dgm:cxn modelId="{49F2095A-F0AF-4787-B2C2-3DDB6128D1F0}" type="presParOf" srcId="{477701BD-43DC-45CB-B8E1-E99064AA4058}" destId="{0614D079-BA1F-48FA-AC8D-D83CE42B403E}" srcOrd="2" destOrd="0" presId="urn:microsoft.com/office/officeart/2008/layout/LinedList"/>
    <dgm:cxn modelId="{6C27C022-7FD2-4A71-8A41-5235FBF01E14}" type="presParOf" srcId="{477701BD-43DC-45CB-B8E1-E99064AA4058}" destId="{245DD265-B68A-499F-B233-1E953C2B21F3}" srcOrd="3" destOrd="0" presId="urn:microsoft.com/office/officeart/2008/layout/LinedList"/>
    <dgm:cxn modelId="{E85F3781-869A-40F4-B314-7D74A69721B0}" type="presParOf" srcId="{245DD265-B68A-499F-B233-1E953C2B21F3}" destId="{AFDB7B3E-183B-4F8F-AA38-B2B6663794E9}" srcOrd="0" destOrd="0" presId="urn:microsoft.com/office/officeart/2008/layout/LinedList"/>
    <dgm:cxn modelId="{3247FD94-1F50-40DA-BF77-CF85AA710005}" type="presParOf" srcId="{245DD265-B68A-499F-B233-1E953C2B21F3}" destId="{4F4875AF-09E7-4BDC-AA7E-E10A3AA2FF4A}" srcOrd="1" destOrd="0" presId="urn:microsoft.com/office/officeart/2008/layout/LinedList"/>
    <dgm:cxn modelId="{927F6D06-6A27-408C-9352-5267BC83B15F}" type="presParOf" srcId="{477701BD-43DC-45CB-B8E1-E99064AA4058}" destId="{D04EFB1C-CB24-49BA-AA90-2EB34EEC47CE}" srcOrd="4" destOrd="0" presId="urn:microsoft.com/office/officeart/2008/layout/LinedList"/>
    <dgm:cxn modelId="{E8682484-51E6-4801-90F2-D9E7321F0D9E}" type="presParOf" srcId="{477701BD-43DC-45CB-B8E1-E99064AA4058}" destId="{2E61DB14-2930-4054-BB73-9451E046CA2D}" srcOrd="5" destOrd="0" presId="urn:microsoft.com/office/officeart/2008/layout/LinedList"/>
    <dgm:cxn modelId="{86CEE755-180A-40F9-BD95-A1073567555F}" type="presParOf" srcId="{2E61DB14-2930-4054-BB73-9451E046CA2D}" destId="{6B500533-2091-4423-BD87-B42A57DAF5D1}" srcOrd="0" destOrd="0" presId="urn:microsoft.com/office/officeart/2008/layout/LinedList"/>
    <dgm:cxn modelId="{7482D763-F201-4709-A79B-52EBE3E5A156}" type="presParOf" srcId="{2E61DB14-2930-4054-BB73-9451E046CA2D}" destId="{A6538CD5-BFEA-4BA9-8F2C-5D8606F576C8}" srcOrd="1" destOrd="0" presId="urn:microsoft.com/office/officeart/2008/layout/LinedList"/>
    <dgm:cxn modelId="{B60DBEB0-A997-4DE7-BFD0-69DA676E210B}" type="presParOf" srcId="{477701BD-43DC-45CB-B8E1-E99064AA4058}" destId="{33A808EF-B80F-4F0D-AFC7-2935A5722C65}" srcOrd="6" destOrd="0" presId="urn:microsoft.com/office/officeart/2008/layout/LinedList"/>
    <dgm:cxn modelId="{F72975BA-B60B-4219-99AE-EAFE9669605B}" type="presParOf" srcId="{477701BD-43DC-45CB-B8E1-E99064AA4058}" destId="{0C3117F5-3868-4F90-B985-04310B7D69F4}" srcOrd="7" destOrd="0" presId="urn:microsoft.com/office/officeart/2008/layout/LinedList"/>
    <dgm:cxn modelId="{57B151AB-2E22-485E-A465-134E6870D818}" type="presParOf" srcId="{0C3117F5-3868-4F90-B985-04310B7D69F4}" destId="{E4B127D1-F9FD-4386-A17D-94BE98298781}" srcOrd="0" destOrd="0" presId="urn:microsoft.com/office/officeart/2008/layout/LinedList"/>
    <dgm:cxn modelId="{2FDC25C1-E49E-4057-99E1-F85FBCF5C726}" type="presParOf" srcId="{0C3117F5-3868-4F90-B985-04310B7D69F4}" destId="{3957C16D-F894-4282-909C-2AC1D53CF400}" srcOrd="1" destOrd="0" presId="urn:microsoft.com/office/officeart/2008/layout/LinedList"/>
    <dgm:cxn modelId="{5E400A9F-72F2-497C-89A7-C77775D7BA95}" type="presParOf" srcId="{477701BD-43DC-45CB-B8E1-E99064AA4058}" destId="{3CA17411-5A7F-450C-A82D-E7075484B41B}" srcOrd="8" destOrd="0" presId="urn:microsoft.com/office/officeart/2008/layout/LinedList"/>
    <dgm:cxn modelId="{7FAB4C47-F48B-489A-9A6F-5675384D796B}" type="presParOf" srcId="{477701BD-43DC-45CB-B8E1-E99064AA4058}" destId="{0605B394-67EB-4E82-87FF-A2DE96A10683}" srcOrd="9" destOrd="0" presId="urn:microsoft.com/office/officeart/2008/layout/LinedList"/>
    <dgm:cxn modelId="{CBD577FC-0ED4-4C86-AE22-5EC0BD3A58AE}" type="presParOf" srcId="{0605B394-67EB-4E82-87FF-A2DE96A10683}" destId="{2410BD81-4EB9-40A9-9A32-2BAB5BBC2729}" srcOrd="0" destOrd="0" presId="urn:microsoft.com/office/officeart/2008/layout/LinedList"/>
    <dgm:cxn modelId="{2EF41A47-37F2-456E-9288-FE3350C3FB31}" type="presParOf" srcId="{0605B394-67EB-4E82-87FF-A2DE96A10683}" destId="{5D38E25C-2281-41BB-9D19-0445A399F9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7A3AA-E9CB-4704-B31D-F6EB14343C2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3D5421-9829-4FF7-981B-4361858BFF13}">
      <dgm:prSet/>
      <dgm:spPr/>
      <dgm:t>
        <a:bodyPr/>
        <a:lstStyle/>
        <a:p>
          <a:r>
            <a:rPr lang="el-GR" dirty="0"/>
            <a:t>1. </a:t>
          </a:r>
          <a:r>
            <a:rPr lang="el-GR" dirty="0" err="1"/>
            <a:t>Ντολτώ</a:t>
          </a:r>
          <a:r>
            <a:rPr lang="el-GR" dirty="0"/>
            <a:t> </a:t>
          </a:r>
        </a:p>
        <a:p>
          <a:r>
            <a:rPr lang="el-GR" dirty="0"/>
            <a:t>2. «Υπό Σκιά»</a:t>
          </a:r>
          <a:endParaRPr lang="en-US" dirty="0"/>
        </a:p>
      </dgm:t>
    </dgm:pt>
    <dgm:pt modelId="{C83B2F07-386A-4628-A482-F91250110BAB}" type="parTrans" cxnId="{F5261111-80F2-4DA2-962B-2143935DEDEC}">
      <dgm:prSet/>
      <dgm:spPr/>
      <dgm:t>
        <a:bodyPr/>
        <a:lstStyle/>
        <a:p>
          <a:endParaRPr lang="en-US"/>
        </a:p>
      </dgm:t>
    </dgm:pt>
    <dgm:pt modelId="{C5F3F5B8-1FC8-4E80-AA47-D62241393F8B}" type="sibTrans" cxnId="{F5261111-80F2-4DA2-962B-2143935DEDEC}">
      <dgm:prSet/>
      <dgm:spPr/>
      <dgm:t>
        <a:bodyPr/>
        <a:lstStyle/>
        <a:p>
          <a:endParaRPr lang="en-US"/>
        </a:p>
      </dgm:t>
    </dgm:pt>
    <dgm:pt modelId="{27985CE7-B2ED-4C58-867F-93D7FEDCEB7F}">
      <dgm:prSet/>
      <dgm:spPr/>
      <dgm:t>
        <a:bodyPr/>
        <a:lstStyle/>
        <a:p>
          <a:r>
            <a:rPr lang="el-GR"/>
            <a:t>3. Ρεκαλκάτι</a:t>
          </a:r>
          <a:endParaRPr lang="en-US"/>
        </a:p>
      </dgm:t>
    </dgm:pt>
    <dgm:pt modelId="{D00CF6BA-51DF-4BE9-8391-7C16439C875A}" type="parTrans" cxnId="{801CF572-53D8-4F23-A54F-EBCFBC20D388}">
      <dgm:prSet/>
      <dgm:spPr/>
      <dgm:t>
        <a:bodyPr/>
        <a:lstStyle/>
        <a:p>
          <a:endParaRPr lang="en-US"/>
        </a:p>
      </dgm:t>
    </dgm:pt>
    <dgm:pt modelId="{40F4DA76-6106-4EB0-B294-E55539877945}" type="sibTrans" cxnId="{801CF572-53D8-4F23-A54F-EBCFBC20D388}">
      <dgm:prSet/>
      <dgm:spPr/>
      <dgm:t>
        <a:bodyPr/>
        <a:lstStyle/>
        <a:p>
          <a:endParaRPr lang="en-US"/>
        </a:p>
      </dgm:t>
    </dgm:pt>
    <dgm:pt modelId="{9149A02A-9901-40D9-B6DC-59971A6E1A70}">
      <dgm:prSet/>
      <dgm:spPr/>
      <dgm:t>
        <a:bodyPr/>
        <a:lstStyle/>
        <a:p>
          <a:r>
            <a:rPr lang="el-GR" dirty="0" err="1"/>
            <a:t>Πρβλ</a:t>
          </a:r>
          <a:r>
            <a:rPr lang="el-GR" dirty="0"/>
            <a:t>. </a:t>
          </a:r>
          <a:r>
            <a:rPr lang="el-GR" b="1" dirty="0"/>
            <a:t>Ιουδαϊκό Υπόβαθρο όλων των Ψυχοθεραπευτών </a:t>
          </a:r>
        </a:p>
        <a:p>
          <a:r>
            <a:rPr lang="el-GR" dirty="0"/>
            <a:t>(Έ. </a:t>
          </a:r>
          <a:r>
            <a:rPr lang="el-GR" dirty="0" err="1"/>
            <a:t>Φρομ</a:t>
          </a:r>
          <a:r>
            <a:rPr lang="el-GR" dirty="0"/>
            <a:t>, </a:t>
          </a:r>
          <a:r>
            <a:rPr lang="el-GR" dirty="0" err="1"/>
            <a:t>Γιάλομ,Ελλάς</a:t>
          </a:r>
          <a:r>
            <a:rPr lang="el-GR" dirty="0"/>
            <a:t>: Μ. </a:t>
          </a:r>
          <a:r>
            <a:rPr lang="el-GR" dirty="0" err="1"/>
            <a:t>Ιωσαφάτ</a:t>
          </a:r>
          <a:r>
            <a:rPr lang="el-GR" dirty="0"/>
            <a:t>)</a:t>
          </a:r>
        </a:p>
        <a:p>
          <a:r>
            <a:rPr lang="el-GR" dirty="0"/>
            <a:t>ΛΟΓΟΘΕΡΑΠΕΙΑ &lt; </a:t>
          </a:r>
          <a:r>
            <a:rPr lang="el-GR" dirty="0" err="1"/>
            <a:t>Φρανκλ</a:t>
          </a:r>
          <a:endParaRPr lang="en-US" dirty="0"/>
        </a:p>
      </dgm:t>
    </dgm:pt>
    <dgm:pt modelId="{E9D38864-C180-474A-9305-AA78A92580EA}" type="parTrans" cxnId="{7F5905F8-93D2-4A53-AA53-4637198CDFB1}">
      <dgm:prSet/>
      <dgm:spPr/>
      <dgm:t>
        <a:bodyPr/>
        <a:lstStyle/>
        <a:p>
          <a:endParaRPr lang="en-US"/>
        </a:p>
      </dgm:t>
    </dgm:pt>
    <dgm:pt modelId="{947B8D4E-92DE-4301-A699-816ED30E10DD}" type="sibTrans" cxnId="{7F5905F8-93D2-4A53-AA53-4637198CDFB1}">
      <dgm:prSet/>
      <dgm:spPr/>
      <dgm:t>
        <a:bodyPr/>
        <a:lstStyle/>
        <a:p>
          <a:endParaRPr lang="en-US"/>
        </a:p>
      </dgm:t>
    </dgm:pt>
    <dgm:pt modelId="{EB0EE2BF-9EF0-4BFD-8DB4-65BDA5476EBC}">
      <dgm:prSet/>
      <dgm:spPr/>
      <dgm:t>
        <a:bodyPr/>
        <a:lstStyle/>
        <a:p>
          <a:endParaRPr lang="el-GR" dirty="0"/>
        </a:p>
        <a:p>
          <a:r>
            <a:rPr lang="el-GR" dirty="0"/>
            <a:t>Πατήρ Φάρος </a:t>
          </a:r>
        </a:p>
        <a:p>
          <a:r>
            <a:rPr lang="el-GR" dirty="0"/>
            <a:t>Πατήρ Βασίλειος Θερμός (Περιοδικό «Ψυχής Δρόμοι»)</a:t>
          </a:r>
          <a:endParaRPr lang="en-US" dirty="0"/>
        </a:p>
      </dgm:t>
    </dgm:pt>
    <dgm:pt modelId="{BC71CF2B-B707-494F-A8F3-59EA8485ABAA}" type="parTrans" cxnId="{701AFDAE-200B-488E-8A93-514419F58C12}">
      <dgm:prSet/>
      <dgm:spPr/>
      <dgm:t>
        <a:bodyPr/>
        <a:lstStyle/>
        <a:p>
          <a:endParaRPr lang="en-US"/>
        </a:p>
      </dgm:t>
    </dgm:pt>
    <dgm:pt modelId="{3AA44A37-CDA8-4091-9A42-E931F4D2E72F}" type="sibTrans" cxnId="{701AFDAE-200B-488E-8A93-514419F58C12}">
      <dgm:prSet/>
      <dgm:spPr/>
      <dgm:t>
        <a:bodyPr/>
        <a:lstStyle/>
        <a:p>
          <a:endParaRPr lang="en-US"/>
        </a:p>
      </dgm:t>
    </dgm:pt>
    <dgm:pt modelId="{52547D1D-3C8E-4759-B0FC-62BB4F697A61}">
      <dgm:prSet/>
      <dgm:spPr/>
      <dgm:t>
        <a:bodyPr/>
        <a:lstStyle/>
        <a:p>
          <a:pPr marL="0" lvl="0" defTabSz="622300">
            <a:spcBef>
              <a:spcPct val="0"/>
            </a:spcBef>
            <a:spcAft>
              <a:spcPct val="35000"/>
            </a:spcAft>
            <a:buNone/>
          </a:pPr>
          <a:r>
            <a:rPr lang="el-GR" dirty="0"/>
            <a:t>Πατήρ Αδαμάντιος </a:t>
          </a:r>
          <a:r>
            <a:rPr lang="el-GR" dirty="0" err="1"/>
            <a:t>Αυγουστίδης</a:t>
          </a:r>
          <a:r>
            <a:rPr lang="el-GR" dirty="0"/>
            <a:t> (+ 2021)</a:t>
          </a:r>
        </a:p>
      </dgm:t>
    </dgm:pt>
    <dgm:pt modelId="{91AF9E14-2D52-4CB9-B139-A3F951A56B87}" type="parTrans" cxnId="{06E5AC61-E5EE-47F8-B9ED-663EABAD81F5}">
      <dgm:prSet/>
      <dgm:spPr/>
      <dgm:t>
        <a:bodyPr/>
        <a:lstStyle/>
        <a:p>
          <a:endParaRPr lang="en-US"/>
        </a:p>
      </dgm:t>
    </dgm:pt>
    <dgm:pt modelId="{BA9BDEBD-7669-4CE3-8A39-4C989E58F3A6}" type="sibTrans" cxnId="{06E5AC61-E5EE-47F8-B9ED-663EABAD81F5}">
      <dgm:prSet/>
      <dgm:spPr/>
      <dgm:t>
        <a:bodyPr/>
        <a:lstStyle/>
        <a:p>
          <a:endParaRPr lang="en-US"/>
        </a:p>
      </dgm:t>
    </dgm:pt>
    <dgm:pt modelId="{781B3CA1-C920-418E-9180-26591089583A}">
      <dgm:prSet/>
      <dgm:spPr/>
      <dgm:t>
        <a:bodyPr/>
        <a:lstStyle/>
        <a:p>
          <a:r>
            <a:rPr lang="el-GR" dirty="0"/>
            <a:t>ΑΚΟΥΩ:  </a:t>
          </a:r>
        </a:p>
        <a:p>
          <a:r>
            <a:rPr lang="el-GR" dirty="0"/>
            <a:t>Πατήρ Λουδοβίκος</a:t>
          </a:r>
          <a:endParaRPr lang="en-US" dirty="0"/>
        </a:p>
        <a:p>
          <a:r>
            <a:rPr lang="en-US" dirty="0"/>
            <a:t>Metropolitan Konstantin </a:t>
          </a:r>
          <a:r>
            <a:rPr lang="el-GR" dirty="0"/>
            <a:t>ΤΗΣ ΨΥΧΗΣ ΤΑ ΜΥΣΤΙΚΑ  </a:t>
          </a:r>
          <a:endParaRPr lang="en-US" dirty="0"/>
        </a:p>
      </dgm:t>
    </dgm:pt>
    <dgm:pt modelId="{6494C21A-38EF-456C-A02F-BF47DAD81C12}" type="parTrans" cxnId="{A8E39662-FC03-4401-92C3-16ADFA04B6C2}">
      <dgm:prSet/>
      <dgm:spPr/>
      <dgm:t>
        <a:bodyPr/>
        <a:lstStyle/>
        <a:p>
          <a:endParaRPr lang="en-US"/>
        </a:p>
      </dgm:t>
    </dgm:pt>
    <dgm:pt modelId="{594857A1-2672-41E0-8E4A-9F3F519A86EC}" type="sibTrans" cxnId="{A8E39662-FC03-4401-92C3-16ADFA04B6C2}">
      <dgm:prSet/>
      <dgm:spPr/>
      <dgm:t>
        <a:bodyPr/>
        <a:lstStyle/>
        <a:p>
          <a:endParaRPr lang="en-US"/>
        </a:p>
      </dgm:t>
    </dgm:pt>
    <dgm:pt modelId="{AD06EB69-898B-406D-9EEE-73968FE41C3B}">
      <dgm:prSet/>
      <dgm:spPr/>
      <dgm:t>
        <a:bodyPr/>
        <a:lstStyle/>
        <a:p>
          <a:r>
            <a:rPr lang="el-GR" dirty="0"/>
            <a:t>Σεμινάρια Οικουμενικού Πατριαρχείου </a:t>
          </a:r>
        </a:p>
        <a:p>
          <a:r>
            <a:rPr lang="el-GR" dirty="0"/>
            <a:t>(Ρόδος: </a:t>
          </a:r>
          <a:r>
            <a:rPr lang="el-GR" dirty="0" err="1"/>
            <a:t>πατ</a:t>
          </a:r>
          <a:r>
            <a:rPr lang="el-GR" dirty="0"/>
            <a:t>. </a:t>
          </a:r>
          <a:r>
            <a:rPr lang="el-GR" dirty="0" err="1"/>
            <a:t>Στ</a:t>
          </a:r>
          <a:r>
            <a:rPr lang="el-GR" dirty="0"/>
            <a:t>. Κοφινάς) </a:t>
          </a:r>
        </a:p>
        <a:p>
          <a:r>
            <a:rPr lang="el-GR" dirty="0"/>
            <a:t>Επίσης</a:t>
          </a:r>
          <a:r>
            <a:rPr lang="en-GB" dirty="0"/>
            <a:t> </a:t>
          </a:r>
          <a:r>
            <a:rPr lang="el-GR" dirty="0"/>
            <a:t>ΣΕΜΙΝΑΡΙΑ Λιγνού</a:t>
          </a:r>
          <a:endParaRPr lang="en-US" dirty="0"/>
        </a:p>
      </dgm:t>
    </dgm:pt>
    <dgm:pt modelId="{EA70A435-45AD-4D4C-96E8-12D03F253AEC}" type="parTrans" cxnId="{0A2C6DB6-9E45-406E-9FDD-DA2D732EC73F}">
      <dgm:prSet/>
      <dgm:spPr/>
      <dgm:t>
        <a:bodyPr/>
        <a:lstStyle/>
        <a:p>
          <a:endParaRPr lang="en-US"/>
        </a:p>
      </dgm:t>
    </dgm:pt>
    <dgm:pt modelId="{720FD78D-BC53-4BF4-93C1-7BCAAEC5F403}" type="sibTrans" cxnId="{0A2C6DB6-9E45-406E-9FDD-DA2D732EC73F}">
      <dgm:prSet/>
      <dgm:spPr/>
      <dgm:t>
        <a:bodyPr/>
        <a:lstStyle/>
        <a:p>
          <a:endParaRPr lang="en-US"/>
        </a:p>
      </dgm:t>
    </dgm:pt>
    <dgm:pt modelId="{0D93A778-50F4-4F14-9E58-B06D5CFE4EC1}" type="pres">
      <dgm:prSet presAssocID="{8537A3AA-E9CB-4704-B31D-F6EB14343C27}" presName="diagram" presStyleCnt="0">
        <dgm:presLayoutVars>
          <dgm:dir/>
          <dgm:resizeHandles val="exact"/>
        </dgm:presLayoutVars>
      </dgm:prSet>
      <dgm:spPr/>
    </dgm:pt>
    <dgm:pt modelId="{C5D5F3FD-9404-4010-895F-29B190B75AAC}" type="pres">
      <dgm:prSet presAssocID="{4A3D5421-9829-4FF7-981B-4361858BFF13}" presName="node" presStyleLbl="node1" presStyleIdx="0" presStyleCnt="7">
        <dgm:presLayoutVars>
          <dgm:bulletEnabled val="1"/>
        </dgm:presLayoutVars>
      </dgm:prSet>
      <dgm:spPr/>
    </dgm:pt>
    <dgm:pt modelId="{DDB32035-969E-4ECF-9752-D79F8AE69893}" type="pres">
      <dgm:prSet presAssocID="{C5F3F5B8-1FC8-4E80-AA47-D62241393F8B}" presName="sibTrans" presStyleCnt="0"/>
      <dgm:spPr/>
    </dgm:pt>
    <dgm:pt modelId="{82EC6887-7911-433C-AFE3-B1F3771DB005}" type="pres">
      <dgm:prSet presAssocID="{27985CE7-B2ED-4C58-867F-93D7FEDCEB7F}" presName="node" presStyleLbl="node1" presStyleIdx="1" presStyleCnt="7">
        <dgm:presLayoutVars>
          <dgm:bulletEnabled val="1"/>
        </dgm:presLayoutVars>
      </dgm:prSet>
      <dgm:spPr/>
    </dgm:pt>
    <dgm:pt modelId="{3704B232-1103-4F73-982A-E076BB1197E6}" type="pres">
      <dgm:prSet presAssocID="{40F4DA76-6106-4EB0-B294-E55539877945}" presName="sibTrans" presStyleCnt="0"/>
      <dgm:spPr/>
    </dgm:pt>
    <dgm:pt modelId="{E7B4D93A-CF25-4F40-BB81-51980A74B56D}" type="pres">
      <dgm:prSet presAssocID="{9149A02A-9901-40D9-B6DC-59971A6E1A70}" presName="node" presStyleLbl="node1" presStyleIdx="2" presStyleCnt="7">
        <dgm:presLayoutVars>
          <dgm:bulletEnabled val="1"/>
        </dgm:presLayoutVars>
      </dgm:prSet>
      <dgm:spPr/>
    </dgm:pt>
    <dgm:pt modelId="{07A11571-D864-4FF2-ADF2-13E863E5B0EB}" type="pres">
      <dgm:prSet presAssocID="{947B8D4E-92DE-4301-A699-816ED30E10DD}" presName="sibTrans" presStyleCnt="0"/>
      <dgm:spPr/>
    </dgm:pt>
    <dgm:pt modelId="{2609A851-583D-48DF-AD15-B77D6F59CA0A}" type="pres">
      <dgm:prSet presAssocID="{EB0EE2BF-9EF0-4BFD-8DB4-65BDA5476EBC}" presName="node" presStyleLbl="node1" presStyleIdx="3" presStyleCnt="7">
        <dgm:presLayoutVars>
          <dgm:bulletEnabled val="1"/>
        </dgm:presLayoutVars>
      </dgm:prSet>
      <dgm:spPr/>
    </dgm:pt>
    <dgm:pt modelId="{242D6C38-7EEF-446B-966E-5D8F0DBCF844}" type="pres">
      <dgm:prSet presAssocID="{3AA44A37-CDA8-4091-9A42-E931F4D2E72F}" presName="sibTrans" presStyleCnt="0"/>
      <dgm:spPr/>
    </dgm:pt>
    <dgm:pt modelId="{5C1FF196-3AF5-4934-9DAD-25E4DED72BF7}" type="pres">
      <dgm:prSet presAssocID="{52547D1D-3C8E-4759-B0FC-62BB4F697A61}" presName="node" presStyleLbl="node1" presStyleIdx="4" presStyleCnt="7">
        <dgm:presLayoutVars>
          <dgm:bulletEnabled val="1"/>
        </dgm:presLayoutVars>
      </dgm:prSet>
      <dgm:spPr/>
    </dgm:pt>
    <dgm:pt modelId="{60AE9948-304F-4C0E-B9B1-6B9A758DF09A}" type="pres">
      <dgm:prSet presAssocID="{BA9BDEBD-7669-4CE3-8A39-4C989E58F3A6}" presName="sibTrans" presStyleCnt="0"/>
      <dgm:spPr/>
    </dgm:pt>
    <dgm:pt modelId="{2D99E461-8BAB-492B-8611-28603822AA73}" type="pres">
      <dgm:prSet presAssocID="{781B3CA1-C920-418E-9180-26591089583A}" presName="node" presStyleLbl="node1" presStyleIdx="5" presStyleCnt="7">
        <dgm:presLayoutVars>
          <dgm:bulletEnabled val="1"/>
        </dgm:presLayoutVars>
      </dgm:prSet>
      <dgm:spPr/>
    </dgm:pt>
    <dgm:pt modelId="{3794A8C8-FFD4-43AF-AA87-3E6954827AF7}" type="pres">
      <dgm:prSet presAssocID="{594857A1-2672-41E0-8E4A-9F3F519A86EC}" presName="sibTrans" presStyleCnt="0"/>
      <dgm:spPr/>
    </dgm:pt>
    <dgm:pt modelId="{2A688577-9883-46B4-84D4-DC1D70ECC4D6}" type="pres">
      <dgm:prSet presAssocID="{AD06EB69-898B-406D-9EEE-73968FE41C3B}" presName="node" presStyleLbl="node1" presStyleIdx="6" presStyleCnt="7">
        <dgm:presLayoutVars>
          <dgm:bulletEnabled val="1"/>
        </dgm:presLayoutVars>
      </dgm:prSet>
      <dgm:spPr/>
    </dgm:pt>
  </dgm:ptLst>
  <dgm:cxnLst>
    <dgm:cxn modelId="{F5261111-80F2-4DA2-962B-2143935DEDEC}" srcId="{8537A3AA-E9CB-4704-B31D-F6EB14343C27}" destId="{4A3D5421-9829-4FF7-981B-4361858BFF13}" srcOrd="0" destOrd="0" parTransId="{C83B2F07-386A-4628-A482-F91250110BAB}" sibTransId="{C5F3F5B8-1FC8-4E80-AA47-D62241393F8B}"/>
    <dgm:cxn modelId="{0A379C18-118B-4292-B6FC-E706C08AFB14}" type="presOf" srcId="{52547D1D-3C8E-4759-B0FC-62BB4F697A61}" destId="{5C1FF196-3AF5-4934-9DAD-25E4DED72BF7}" srcOrd="0" destOrd="0" presId="urn:microsoft.com/office/officeart/2005/8/layout/default"/>
    <dgm:cxn modelId="{06E5AC61-E5EE-47F8-B9ED-663EABAD81F5}" srcId="{8537A3AA-E9CB-4704-B31D-F6EB14343C27}" destId="{52547D1D-3C8E-4759-B0FC-62BB4F697A61}" srcOrd="4" destOrd="0" parTransId="{91AF9E14-2D52-4CB9-B139-A3F951A56B87}" sibTransId="{BA9BDEBD-7669-4CE3-8A39-4C989E58F3A6}"/>
    <dgm:cxn modelId="{A8E39662-FC03-4401-92C3-16ADFA04B6C2}" srcId="{8537A3AA-E9CB-4704-B31D-F6EB14343C27}" destId="{781B3CA1-C920-418E-9180-26591089583A}" srcOrd="5" destOrd="0" parTransId="{6494C21A-38EF-456C-A02F-BF47DAD81C12}" sibTransId="{594857A1-2672-41E0-8E4A-9F3F519A86EC}"/>
    <dgm:cxn modelId="{801CF572-53D8-4F23-A54F-EBCFBC20D388}" srcId="{8537A3AA-E9CB-4704-B31D-F6EB14343C27}" destId="{27985CE7-B2ED-4C58-867F-93D7FEDCEB7F}" srcOrd="1" destOrd="0" parTransId="{D00CF6BA-51DF-4BE9-8391-7C16439C875A}" sibTransId="{40F4DA76-6106-4EB0-B294-E55539877945}"/>
    <dgm:cxn modelId="{CC0EC475-4493-4F7F-B33F-C28054BEA1A6}" type="presOf" srcId="{27985CE7-B2ED-4C58-867F-93D7FEDCEB7F}" destId="{82EC6887-7911-433C-AFE3-B1F3771DB005}" srcOrd="0" destOrd="0" presId="urn:microsoft.com/office/officeart/2005/8/layout/default"/>
    <dgm:cxn modelId="{26051F7D-EE11-4072-8EBE-68C400505EB1}" type="presOf" srcId="{9149A02A-9901-40D9-B6DC-59971A6E1A70}" destId="{E7B4D93A-CF25-4F40-BB81-51980A74B56D}" srcOrd="0" destOrd="0" presId="urn:microsoft.com/office/officeart/2005/8/layout/default"/>
    <dgm:cxn modelId="{701AFDAE-200B-488E-8A93-514419F58C12}" srcId="{8537A3AA-E9CB-4704-B31D-F6EB14343C27}" destId="{EB0EE2BF-9EF0-4BFD-8DB4-65BDA5476EBC}" srcOrd="3" destOrd="0" parTransId="{BC71CF2B-B707-494F-A8F3-59EA8485ABAA}" sibTransId="{3AA44A37-CDA8-4091-9A42-E931F4D2E72F}"/>
    <dgm:cxn modelId="{1FEECAB1-6281-4402-B05B-9DB9035C3995}" type="presOf" srcId="{4A3D5421-9829-4FF7-981B-4361858BFF13}" destId="{C5D5F3FD-9404-4010-895F-29B190B75AAC}" srcOrd="0" destOrd="0" presId="urn:microsoft.com/office/officeart/2005/8/layout/default"/>
    <dgm:cxn modelId="{0A2C6DB6-9E45-406E-9FDD-DA2D732EC73F}" srcId="{8537A3AA-E9CB-4704-B31D-F6EB14343C27}" destId="{AD06EB69-898B-406D-9EEE-73968FE41C3B}" srcOrd="6" destOrd="0" parTransId="{EA70A435-45AD-4D4C-96E8-12D03F253AEC}" sibTransId="{720FD78D-BC53-4BF4-93C1-7BCAAEC5F403}"/>
    <dgm:cxn modelId="{A25A05B7-890B-4132-BB57-752B7ED18C36}" type="presOf" srcId="{EB0EE2BF-9EF0-4BFD-8DB4-65BDA5476EBC}" destId="{2609A851-583D-48DF-AD15-B77D6F59CA0A}" srcOrd="0" destOrd="0" presId="urn:microsoft.com/office/officeart/2005/8/layout/default"/>
    <dgm:cxn modelId="{78632CB9-E45A-4C5D-858C-F5D9912824FF}" type="presOf" srcId="{AD06EB69-898B-406D-9EEE-73968FE41C3B}" destId="{2A688577-9883-46B4-84D4-DC1D70ECC4D6}" srcOrd="0" destOrd="0" presId="urn:microsoft.com/office/officeart/2005/8/layout/default"/>
    <dgm:cxn modelId="{ED2ABBBB-28AC-4935-8269-CCCDEFD89B0C}" type="presOf" srcId="{781B3CA1-C920-418E-9180-26591089583A}" destId="{2D99E461-8BAB-492B-8611-28603822AA73}" srcOrd="0" destOrd="0" presId="urn:microsoft.com/office/officeart/2005/8/layout/default"/>
    <dgm:cxn modelId="{7F5905F8-93D2-4A53-AA53-4637198CDFB1}" srcId="{8537A3AA-E9CB-4704-B31D-F6EB14343C27}" destId="{9149A02A-9901-40D9-B6DC-59971A6E1A70}" srcOrd="2" destOrd="0" parTransId="{E9D38864-C180-474A-9305-AA78A92580EA}" sibTransId="{947B8D4E-92DE-4301-A699-816ED30E10DD}"/>
    <dgm:cxn modelId="{20EBF9FC-F966-4BCC-A859-0A4EB7271ADC}" type="presOf" srcId="{8537A3AA-E9CB-4704-B31D-F6EB14343C27}" destId="{0D93A778-50F4-4F14-9E58-B06D5CFE4EC1}" srcOrd="0" destOrd="0" presId="urn:microsoft.com/office/officeart/2005/8/layout/default"/>
    <dgm:cxn modelId="{23F7BC71-0222-4490-A18F-3B6EA6082E59}" type="presParOf" srcId="{0D93A778-50F4-4F14-9E58-B06D5CFE4EC1}" destId="{C5D5F3FD-9404-4010-895F-29B190B75AAC}" srcOrd="0" destOrd="0" presId="urn:microsoft.com/office/officeart/2005/8/layout/default"/>
    <dgm:cxn modelId="{24F878FC-3D6B-4250-BB1A-8BE9D5D9502D}" type="presParOf" srcId="{0D93A778-50F4-4F14-9E58-B06D5CFE4EC1}" destId="{DDB32035-969E-4ECF-9752-D79F8AE69893}" srcOrd="1" destOrd="0" presId="urn:microsoft.com/office/officeart/2005/8/layout/default"/>
    <dgm:cxn modelId="{ECE589C9-64B4-477A-9360-C20D815CC436}" type="presParOf" srcId="{0D93A778-50F4-4F14-9E58-B06D5CFE4EC1}" destId="{82EC6887-7911-433C-AFE3-B1F3771DB005}" srcOrd="2" destOrd="0" presId="urn:microsoft.com/office/officeart/2005/8/layout/default"/>
    <dgm:cxn modelId="{1AF586EF-F145-4D03-AF90-3A05EDDCC42E}" type="presParOf" srcId="{0D93A778-50F4-4F14-9E58-B06D5CFE4EC1}" destId="{3704B232-1103-4F73-982A-E076BB1197E6}" srcOrd="3" destOrd="0" presId="urn:microsoft.com/office/officeart/2005/8/layout/default"/>
    <dgm:cxn modelId="{25FEFE64-48CE-48E2-A9AA-8361D400C441}" type="presParOf" srcId="{0D93A778-50F4-4F14-9E58-B06D5CFE4EC1}" destId="{E7B4D93A-CF25-4F40-BB81-51980A74B56D}" srcOrd="4" destOrd="0" presId="urn:microsoft.com/office/officeart/2005/8/layout/default"/>
    <dgm:cxn modelId="{4ED7A5D7-C2A2-494C-AAD6-244B4F56AA84}" type="presParOf" srcId="{0D93A778-50F4-4F14-9E58-B06D5CFE4EC1}" destId="{07A11571-D864-4FF2-ADF2-13E863E5B0EB}" srcOrd="5" destOrd="0" presId="urn:microsoft.com/office/officeart/2005/8/layout/default"/>
    <dgm:cxn modelId="{7B097064-F799-4A71-932C-CB78071B14FF}" type="presParOf" srcId="{0D93A778-50F4-4F14-9E58-B06D5CFE4EC1}" destId="{2609A851-583D-48DF-AD15-B77D6F59CA0A}" srcOrd="6" destOrd="0" presId="urn:microsoft.com/office/officeart/2005/8/layout/default"/>
    <dgm:cxn modelId="{994736D7-E3F4-4C5E-943B-80EECCDF7113}" type="presParOf" srcId="{0D93A778-50F4-4F14-9E58-B06D5CFE4EC1}" destId="{242D6C38-7EEF-446B-966E-5D8F0DBCF844}" srcOrd="7" destOrd="0" presId="urn:microsoft.com/office/officeart/2005/8/layout/default"/>
    <dgm:cxn modelId="{82427E58-5F4C-488B-9119-B814A301E340}" type="presParOf" srcId="{0D93A778-50F4-4F14-9E58-B06D5CFE4EC1}" destId="{5C1FF196-3AF5-4934-9DAD-25E4DED72BF7}" srcOrd="8" destOrd="0" presId="urn:microsoft.com/office/officeart/2005/8/layout/default"/>
    <dgm:cxn modelId="{DD8C31A8-3021-4940-B0B8-04532B47ECAB}" type="presParOf" srcId="{0D93A778-50F4-4F14-9E58-B06D5CFE4EC1}" destId="{60AE9948-304F-4C0E-B9B1-6B9A758DF09A}" srcOrd="9" destOrd="0" presId="urn:microsoft.com/office/officeart/2005/8/layout/default"/>
    <dgm:cxn modelId="{4829E661-D091-4A02-9AA1-90BCFCD3B8B1}" type="presParOf" srcId="{0D93A778-50F4-4F14-9E58-B06D5CFE4EC1}" destId="{2D99E461-8BAB-492B-8611-28603822AA73}" srcOrd="10" destOrd="0" presId="urn:microsoft.com/office/officeart/2005/8/layout/default"/>
    <dgm:cxn modelId="{2B6F223E-A604-41D0-8CE0-86F625A33D1F}" type="presParOf" srcId="{0D93A778-50F4-4F14-9E58-B06D5CFE4EC1}" destId="{3794A8C8-FFD4-43AF-AA87-3E6954827AF7}" srcOrd="11" destOrd="0" presId="urn:microsoft.com/office/officeart/2005/8/layout/default"/>
    <dgm:cxn modelId="{3DABA19F-545A-4091-9C11-6E62DB5E6E87}" type="presParOf" srcId="{0D93A778-50F4-4F14-9E58-B06D5CFE4EC1}" destId="{2A688577-9883-46B4-84D4-DC1D70ECC4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CE85-12E8-48DA-ACE6-13C93969C0B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5D43C5A7-3815-4845-AC8D-AC165D559287}">
      <dgm:prSet/>
      <dgm:spPr/>
      <dgm:t>
        <a:bodyPr/>
        <a:lstStyle/>
        <a:p>
          <a:r>
            <a:rPr lang="el-GR" dirty="0"/>
            <a:t>Σώμα + Ψυχή και Κοινότητα: Ο Χριστιανισμός είναι </a:t>
          </a:r>
          <a:r>
            <a:rPr lang="el-GR" b="1" dirty="0"/>
            <a:t>ιερός Υλισμός </a:t>
          </a:r>
          <a:r>
            <a:rPr lang="el-GR" dirty="0"/>
            <a:t>(</a:t>
          </a:r>
          <a:r>
            <a:rPr lang="el-GR" dirty="0" err="1"/>
            <a:t>πατ</a:t>
          </a:r>
          <a:r>
            <a:rPr lang="el-GR" dirty="0"/>
            <a:t>. Ν. Λουδοβίκος), αφού και η ψυχή (όπως και οι άγγελοι), η οποία είναι κτιστή και όχι αιώνια, έχει υλικότητα και κουβαλά το εκμαγείο του Σώματος.</a:t>
          </a:r>
        </a:p>
        <a:p>
          <a:r>
            <a:rPr lang="el-GR" dirty="0"/>
            <a:t> Το </a:t>
          </a:r>
          <a:r>
            <a:rPr lang="el-GR" b="1" i="1" dirty="0" err="1"/>
            <a:t>κατ</a:t>
          </a:r>
          <a:r>
            <a:rPr lang="el-GR" b="1" i="1" dirty="0"/>
            <a:t>΄ Εικόνα</a:t>
          </a:r>
          <a:r>
            <a:rPr lang="el-GR" dirty="0"/>
            <a:t> δεν αναφέρεται μόνον στο αυτεξούσιο και άλλες δυνάμεις της ψυχής αλλά και στο σώμα και στη σχέση με τον «άλλον». </a:t>
          </a:r>
          <a:endParaRPr lang="en-US" dirty="0"/>
        </a:p>
      </dgm:t>
    </dgm:pt>
    <dgm:pt modelId="{B969AA4C-7A9E-4FAB-BCE4-2780BD7A14D7}" type="parTrans" cxnId="{62C6D71C-FD3E-4C40-B8B8-B6A167C5E475}">
      <dgm:prSet/>
      <dgm:spPr/>
      <dgm:t>
        <a:bodyPr/>
        <a:lstStyle/>
        <a:p>
          <a:endParaRPr lang="en-US"/>
        </a:p>
      </dgm:t>
    </dgm:pt>
    <dgm:pt modelId="{3EF9F571-AD30-4CB1-BAFC-31E40FEC9CFF}" type="sibTrans" cxnId="{62C6D71C-FD3E-4C40-B8B8-B6A167C5E475}">
      <dgm:prSet/>
      <dgm:spPr/>
      <dgm:t>
        <a:bodyPr/>
        <a:lstStyle/>
        <a:p>
          <a:endParaRPr lang="en-US"/>
        </a:p>
      </dgm:t>
    </dgm:pt>
    <dgm:pt modelId="{E59A5954-1038-4C56-959F-677CA908B85A}">
      <dgm:prSet/>
      <dgm:spPr/>
      <dgm:t>
        <a:bodyPr/>
        <a:lstStyle/>
        <a:p>
          <a:r>
            <a:rPr lang="el-GR" dirty="0"/>
            <a:t>Στόχος όχι «να πάει η Ψυχή μετά θάνατον στον Παράδεισο» </a:t>
          </a:r>
        </a:p>
        <a:p>
          <a:r>
            <a:rPr lang="el-GR" dirty="0"/>
            <a:t>Αιώνια Ζωή = Ζωή χωρίς Θάνατο. Αντίθεση ζωής και επιβίωσης.</a:t>
          </a:r>
        </a:p>
        <a:p>
          <a:r>
            <a:rPr lang="el-GR" dirty="0"/>
            <a:t> Μετάνοια =  Αλλαγή Λογισμικού και Τζετ </a:t>
          </a:r>
          <a:r>
            <a:rPr lang="el-GR" dirty="0" err="1"/>
            <a:t>λανγκ</a:t>
          </a:r>
          <a:endParaRPr lang="en-US" dirty="0"/>
        </a:p>
      </dgm:t>
    </dgm:pt>
    <dgm:pt modelId="{7E1695CC-5462-4F1C-986C-F32F4F4E18F3}" type="parTrans" cxnId="{50DEE039-4AEE-4FBD-95E6-2D73FE393D38}">
      <dgm:prSet/>
      <dgm:spPr/>
      <dgm:t>
        <a:bodyPr/>
        <a:lstStyle/>
        <a:p>
          <a:endParaRPr lang="en-US"/>
        </a:p>
      </dgm:t>
    </dgm:pt>
    <dgm:pt modelId="{7154C2C9-1F84-4E7D-B785-BB2D8C646CB2}" type="sibTrans" cxnId="{50DEE039-4AEE-4FBD-95E6-2D73FE393D38}">
      <dgm:prSet/>
      <dgm:spPr/>
      <dgm:t>
        <a:bodyPr/>
        <a:lstStyle/>
        <a:p>
          <a:endParaRPr lang="en-US"/>
        </a:p>
      </dgm:t>
    </dgm:pt>
    <dgm:pt modelId="{293BB636-4F3F-47E9-B949-6A78816C23C9}">
      <dgm:prSet/>
      <dgm:spPr/>
      <dgm:t>
        <a:bodyPr/>
        <a:lstStyle/>
        <a:p>
          <a:r>
            <a:rPr lang="el-GR" dirty="0"/>
            <a:t>Στόχος όχι «το ξερίζωμα των Παθών αλλά η μεταμόρφωσή τους».</a:t>
          </a:r>
          <a:endParaRPr lang="en-US" dirty="0"/>
        </a:p>
      </dgm:t>
    </dgm:pt>
    <dgm:pt modelId="{36C583A9-33AF-4F08-813F-4362CD07CC88}" type="parTrans" cxnId="{9AB3FD93-46BF-47D4-B734-4BAF1446464A}">
      <dgm:prSet/>
      <dgm:spPr/>
      <dgm:t>
        <a:bodyPr/>
        <a:lstStyle/>
        <a:p>
          <a:endParaRPr lang="en-US"/>
        </a:p>
      </dgm:t>
    </dgm:pt>
    <dgm:pt modelId="{1E796F48-8897-41A8-9DF7-D6C579C24534}" type="sibTrans" cxnId="{9AB3FD93-46BF-47D4-B734-4BAF1446464A}">
      <dgm:prSet/>
      <dgm:spPr/>
      <dgm:t>
        <a:bodyPr/>
        <a:lstStyle/>
        <a:p>
          <a:endParaRPr lang="en-US"/>
        </a:p>
      </dgm:t>
    </dgm:pt>
    <dgm:pt modelId="{8A7DDF5D-43AD-47FD-A19A-072D935DEA19}">
      <dgm:prSet/>
      <dgm:spPr/>
      <dgm:t>
        <a:bodyPr/>
        <a:lstStyle/>
        <a:p>
          <a:r>
            <a:rPr lang="el-GR" dirty="0"/>
            <a:t>Ψυχικός σε αντίθεση με τον Πνευματικό. ΒΑΠΤΙΣΜΑ + ΠΡΟΠΑΤΟΡΙΚΟ ΑΜΑΡΤΗΜΑ </a:t>
          </a:r>
          <a:endParaRPr lang="en-US" dirty="0"/>
        </a:p>
      </dgm:t>
    </dgm:pt>
    <dgm:pt modelId="{2763E339-635B-4A90-833C-13B95E9A1A7C}" type="parTrans" cxnId="{46AE84B1-5516-4DE4-8A68-279053AC5F2E}">
      <dgm:prSet/>
      <dgm:spPr/>
      <dgm:t>
        <a:bodyPr/>
        <a:lstStyle/>
        <a:p>
          <a:endParaRPr lang="en-US"/>
        </a:p>
      </dgm:t>
    </dgm:pt>
    <dgm:pt modelId="{C8420B74-C9B5-4CEC-8CC7-D809BE132DC0}" type="sibTrans" cxnId="{46AE84B1-5516-4DE4-8A68-279053AC5F2E}">
      <dgm:prSet/>
      <dgm:spPr/>
      <dgm:t>
        <a:bodyPr/>
        <a:lstStyle/>
        <a:p>
          <a:endParaRPr lang="en-US"/>
        </a:p>
      </dgm:t>
    </dgm:pt>
    <dgm:pt modelId="{A2E8FE71-F6B8-49D9-AA25-22E65D52A44C}">
      <dgm:prSet/>
      <dgm:spPr/>
      <dgm:t>
        <a:bodyPr/>
        <a:lstStyle/>
        <a:p>
          <a:r>
            <a:rPr lang="el-GR" dirty="0"/>
            <a:t>Σύμφωνα με τον </a:t>
          </a:r>
          <a:r>
            <a:rPr lang="el-GR" dirty="0" err="1"/>
            <a:t>απ</a:t>
          </a:r>
          <a:r>
            <a:rPr lang="el-GR" dirty="0"/>
            <a:t>. Παύλο, όποιος βαπτίζεται (η οποία δεν σχετίζεται με την </a:t>
          </a:r>
          <a:r>
            <a:rPr lang="el-GR" dirty="0" err="1"/>
            <a:t>ονοματοδοσία</a:t>
          </a:r>
          <a:r>
            <a:rPr lang="el-GR" dirty="0"/>
            <a:t>, όπως κακώς συμβαίνει σήμερα) δεν πρέπει να φορά λευκά, αλλά σύμβολα του Σταυρού, του απόλυτου εξευτελισμού για τον «άλλον» (όχι «σκέφτομαι, άρα υπάσχω» αλλά «πάσχω άρα υπάρχω»). </a:t>
          </a:r>
        </a:p>
      </dgm:t>
    </dgm:pt>
    <dgm:pt modelId="{D21BA3A6-5D4C-4667-8F90-FA1A32EA7F4B}" type="parTrans" cxnId="{681F7B77-A727-4EDD-B211-FCEAA0E1B1B8}">
      <dgm:prSet/>
      <dgm:spPr/>
      <dgm:t>
        <a:bodyPr/>
        <a:lstStyle/>
        <a:p>
          <a:endParaRPr lang="el-GR"/>
        </a:p>
      </dgm:t>
    </dgm:pt>
    <dgm:pt modelId="{FD40B36D-7ABD-440A-A4EA-19214D8ED17A}" type="sibTrans" cxnId="{681F7B77-A727-4EDD-B211-FCEAA0E1B1B8}">
      <dgm:prSet/>
      <dgm:spPr/>
      <dgm:t>
        <a:bodyPr/>
        <a:lstStyle/>
        <a:p>
          <a:endParaRPr lang="el-GR"/>
        </a:p>
      </dgm:t>
    </dgm:pt>
    <dgm:pt modelId="{A77A3D16-C36D-4F11-AB95-68C8289AC838}" type="pres">
      <dgm:prSet presAssocID="{173CCE85-12E8-48DA-ACE6-13C93969C0B6}" presName="Name0" presStyleCnt="0">
        <dgm:presLayoutVars>
          <dgm:dir/>
          <dgm:resizeHandles val="exact"/>
        </dgm:presLayoutVars>
      </dgm:prSet>
      <dgm:spPr/>
    </dgm:pt>
    <dgm:pt modelId="{CEE14174-D126-4BB8-8FBF-4041DEEB273A}" type="pres">
      <dgm:prSet presAssocID="{5D43C5A7-3815-4845-AC8D-AC165D559287}" presName="node" presStyleLbl="node1" presStyleIdx="0" presStyleCnt="5">
        <dgm:presLayoutVars>
          <dgm:bulletEnabled val="1"/>
        </dgm:presLayoutVars>
      </dgm:prSet>
      <dgm:spPr/>
    </dgm:pt>
    <dgm:pt modelId="{B7AF3CB0-6E65-473E-B921-F59564CD2189}" type="pres">
      <dgm:prSet presAssocID="{3EF9F571-AD30-4CB1-BAFC-31E40FEC9CFF}" presName="sibTrans" presStyleLbl="sibTrans1D1" presStyleIdx="0" presStyleCnt="4"/>
      <dgm:spPr/>
    </dgm:pt>
    <dgm:pt modelId="{A0524FD9-5781-45B9-9C91-81F9E90B2ED1}" type="pres">
      <dgm:prSet presAssocID="{3EF9F571-AD30-4CB1-BAFC-31E40FEC9CFF}" presName="connectorText" presStyleLbl="sibTrans1D1" presStyleIdx="0" presStyleCnt="4"/>
      <dgm:spPr/>
    </dgm:pt>
    <dgm:pt modelId="{AA00C005-B3C3-4FBA-B324-C6D26D33CCBA}" type="pres">
      <dgm:prSet presAssocID="{E59A5954-1038-4C56-959F-677CA908B85A}" presName="node" presStyleLbl="node1" presStyleIdx="1" presStyleCnt="5">
        <dgm:presLayoutVars>
          <dgm:bulletEnabled val="1"/>
        </dgm:presLayoutVars>
      </dgm:prSet>
      <dgm:spPr/>
    </dgm:pt>
    <dgm:pt modelId="{F186752A-8EEF-4C1F-8597-001671DE6010}" type="pres">
      <dgm:prSet presAssocID="{7154C2C9-1F84-4E7D-B785-BB2D8C646CB2}" presName="sibTrans" presStyleLbl="sibTrans1D1" presStyleIdx="1" presStyleCnt="4"/>
      <dgm:spPr/>
    </dgm:pt>
    <dgm:pt modelId="{2D9C5BD2-1C0B-4FE5-B961-4B2515EDF2E2}" type="pres">
      <dgm:prSet presAssocID="{7154C2C9-1F84-4E7D-B785-BB2D8C646CB2}" presName="connectorText" presStyleLbl="sibTrans1D1" presStyleIdx="1" presStyleCnt="4"/>
      <dgm:spPr/>
    </dgm:pt>
    <dgm:pt modelId="{ED692522-7FA4-4D37-A33C-6DCCE924949A}" type="pres">
      <dgm:prSet presAssocID="{293BB636-4F3F-47E9-B949-6A78816C23C9}" presName="node" presStyleLbl="node1" presStyleIdx="2" presStyleCnt="5">
        <dgm:presLayoutVars>
          <dgm:bulletEnabled val="1"/>
        </dgm:presLayoutVars>
      </dgm:prSet>
      <dgm:spPr/>
    </dgm:pt>
    <dgm:pt modelId="{7DF59DAE-6A02-4453-9101-A0827A51E239}" type="pres">
      <dgm:prSet presAssocID="{1E796F48-8897-41A8-9DF7-D6C579C24534}" presName="sibTrans" presStyleLbl="sibTrans1D1" presStyleIdx="2" presStyleCnt="4"/>
      <dgm:spPr/>
    </dgm:pt>
    <dgm:pt modelId="{379BEEC4-28AF-4793-AF8A-0C90392A6E99}" type="pres">
      <dgm:prSet presAssocID="{1E796F48-8897-41A8-9DF7-D6C579C24534}" presName="connectorText" presStyleLbl="sibTrans1D1" presStyleIdx="2" presStyleCnt="4"/>
      <dgm:spPr/>
    </dgm:pt>
    <dgm:pt modelId="{3A43DA14-8C3A-4091-A04B-69C695ABA819}" type="pres">
      <dgm:prSet presAssocID="{8A7DDF5D-43AD-47FD-A19A-072D935DEA19}" presName="node" presStyleLbl="node1" presStyleIdx="3" presStyleCnt="5">
        <dgm:presLayoutVars>
          <dgm:bulletEnabled val="1"/>
        </dgm:presLayoutVars>
      </dgm:prSet>
      <dgm:spPr/>
    </dgm:pt>
    <dgm:pt modelId="{B51F6443-E5B7-473E-BA74-0FA7C06BCF13}" type="pres">
      <dgm:prSet presAssocID="{C8420B74-C9B5-4CEC-8CC7-D809BE132DC0}" presName="sibTrans" presStyleLbl="sibTrans1D1" presStyleIdx="3" presStyleCnt="4"/>
      <dgm:spPr/>
    </dgm:pt>
    <dgm:pt modelId="{5DF6E2EB-EE9C-4849-B4FC-35E60A179847}" type="pres">
      <dgm:prSet presAssocID="{C8420B74-C9B5-4CEC-8CC7-D809BE132DC0}" presName="connectorText" presStyleLbl="sibTrans1D1" presStyleIdx="3" presStyleCnt="4"/>
      <dgm:spPr/>
    </dgm:pt>
    <dgm:pt modelId="{9988C0E0-B1E8-483D-958F-689EDD41EEE6}" type="pres">
      <dgm:prSet presAssocID="{A2E8FE71-F6B8-49D9-AA25-22E65D52A44C}" presName="node" presStyleLbl="node1" presStyleIdx="4" presStyleCnt="5">
        <dgm:presLayoutVars>
          <dgm:bulletEnabled val="1"/>
        </dgm:presLayoutVars>
      </dgm:prSet>
      <dgm:spPr/>
    </dgm:pt>
  </dgm:ptLst>
  <dgm:cxnLst>
    <dgm:cxn modelId="{B6557100-EB0E-42CC-910A-84A132F99F5C}" type="presOf" srcId="{293BB636-4F3F-47E9-B949-6A78816C23C9}" destId="{ED692522-7FA4-4D37-A33C-6DCCE924949A}" srcOrd="0" destOrd="0" presId="urn:microsoft.com/office/officeart/2016/7/layout/RepeatingBendingProcessNew"/>
    <dgm:cxn modelId="{9BD34917-1295-493D-B562-D3F554BB6138}" type="presOf" srcId="{A2E8FE71-F6B8-49D9-AA25-22E65D52A44C}" destId="{9988C0E0-B1E8-483D-958F-689EDD41EEE6}" srcOrd="0" destOrd="0" presId="urn:microsoft.com/office/officeart/2016/7/layout/RepeatingBendingProcessNew"/>
    <dgm:cxn modelId="{7B750D1B-A87B-42AD-BDA7-5C59CCA086CE}" type="presOf" srcId="{8A7DDF5D-43AD-47FD-A19A-072D935DEA19}" destId="{3A43DA14-8C3A-4091-A04B-69C695ABA819}" srcOrd="0" destOrd="0" presId="urn:microsoft.com/office/officeart/2016/7/layout/RepeatingBendingProcessNew"/>
    <dgm:cxn modelId="{62C6D71C-FD3E-4C40-B8B8-B6A167C5E475}" srcId="{173CCE85-12E8-48DA-ACE6-13C93969C0B6}" destId="{5D43C5A7-3815-4845-AC8D-AC165D559287}" srcOrd="0" destOrd="0" parTransId="{B969AA4C-7A9E-4FAB-BCE4-2780BD7A14D7}" sibTransId="{3EF9F571-AD30-4CB1-BAFC-31E40FEC9CFF}"/>
    <dgm:cxn modelId="{379B252C-4953-4D5A-B853-CD0D5C858E98}" type="presOf" srcId="{7154C2C9-1F84-4E7D-B785-BB2D8C646CB2}" destId="{F186752A-8EEF-4C1F-8597-001671DE6010}" srcOrd="0" destOrd="0" presId="urn:microsoft.com/office/officeart/2016/7/layout/RepeatingBendingProcessNew"/>
    <dgm:cxn modelId="{17EEB734-26AB-46C4-B9A0-FF37C841F76C}" type="presOf" srcId="{C8420B74-C9B5-4CEC-8CC7-D809BE132DC0}" destId="{5DF6E2EB-EE9C-4849-B4FC-35E60A179847}" srcOrd="1" destOrd="0" presId="urn:microsoft.com/office/officeart/2016/7/layout/RepeatingBendingProcessNew"/>
    <dgm:cxn modelId="{50DEE039-4AEE-4FBD-95E6-2D73FE393D38}" srcId="{173CCE85-12E8-48DA-ACE6-13C93969C0B6}" destId="{E59A5954-1038-4C56-959F-677CA908B85A}" srcOrd="1" destOrd="0" parTransId="{7E1695CC-5462-4F1C-986C-F32F4F4E18F3}" sibTransId="{7154C2C9-1F84-4E7D-B785-BB2D8C646CB2}"/>
    <dgm:cxn modelId="{C7661361-891F-41FF-9C2D-6FCC64EFFE1C}" type="presOf" srcId="{3EF9F571-AD30-4CB1-BAFC-31E40FEC9CFF}" destId="{A0524FD9-5781-45B9-9C91-81F9E90B2ED1}" srcOrd="1" destOrd="0" presId="urn:microsoft.com/office/officeart/2016/7/layout/RepeatingBendingProcessNew"/>
    <dgm:cxn modelId="{16782974-B584-4F87-BA9E-5BBECB3F062A}" type="presOf" srcId="{7154C2C9-1F84-4E7D-B785-BB2D8C646CB2}" destId="{2D9C5BD2-1C0B-4FE5-B961-4B2515EDF2E2}" srcOrd="1" destOrd="0" presId="urn:microsoft.com/office/officeart/2016/7/layout/RepeatingBendingProcessNew"/>
    <dgm:cxn modelId="{B7865177-89B1-47C2-9967-D3F38CC46D3B}" type="presOf" srcId="{5D43C5A7-3815-4845-AC8D-AC165D559287}" destId="{CEE14174-D126-4BB8-8FBF-4041DEEB273A}" srcOrd="0" destOrd="0" presId="urn:microsoft.com/office/officeart/2016/7/layout/RepeatingBendingProcessNew"/>
    <dgm:cxn modelId="{681F7B77-A727-4EDD-B211-FCEAA0E1B1B8}" srcId="{173CCE85-12E8-48DA-ACE6-13C93969C0B6}" destId="{A2E8FE71-F6B8-49D9-AA25-22E65D52A44C}" srcOrd="4" destOrd="0" parTransId="{D21BA3A6-5D4C-4667-8F90-FA1A32EA7F4B}" sibTransId="{FD40B36D-7ABD-440A-A4EA-19214D8ED17A}"/>
    <dgm:cxn modelId="{6A2D5758-F818-4C9E-A890-8342FB4C766F}" type="presOf" srcId="{C8420B74-C9B5-4CEC-8CC7-D809BE132DC0}" destId="{B51F6443-E5B7-473E-BA74-0FA7C06BCF13}" srcOrd="0" destOrd="0" presId="urn:microsoft.com/office/officeart/2016/7/layout/RepeatingBendingProcessNew"/>
    <dgm:cxn modelId="{CAF0F179-A819-4768-B242-C836D2D187C4}" type="presOf" srcId="{E59A5954-1038-4C56-959F-677CA908B85A}" destId="{AA00C005-B3C3-4FBA-B324-C6D26D33CCBA}" srcOrd="0" destOrd="0" presId="urn:microsoft.com/office/officeart/2016/7/layout/RepeatingBendingProcessNew"/>
    <dgm:cxn modelId="{C2D36188-1B32-46EE-9133-F8E1001D7A69}" type="presOf" srcId="{173CCE85-12E8-48DA-ACE6-13C93969C0B6}" destId="{A77A3D16-C36D-4F11-AB95-68C8289AC838}" srcOrd="0" destOrd="0" presId="urn:microsoft.com/office/officeart/2016/7/layout/RepeatingBendingProcessNew"/>
    <dgm:cxn modelId="{9AB3FD93-46BF-47D4-B734-4BAF1446464A}" srcId="{173CCE85-12E8-48DA-ACE6-13C93969C0B6}" destId="{293BB636-4F3F-47E9-B949-6A78816C23C9}" srcOrd="2" destOrd="0" parTransId="{36C583A9-33AF-4F08-813F-4362CD07CC88}" sibTransId="{1E796F48-8897-41A8-9DF7-D6C579C24534}"/>
    <dgm:cxn modelId="{0EEDF6A0-4A5D-4A2D-9B5C-69ACE8420E6A}" type="presOf" srcId="{1E796F48-8897-41A8-9DF7-D6C579C24534}" destId="{7DF59DAE-6A02-4453-9101-A0827A51E239}" srcOrd="0" destOrd="0" presId="urn:microsoft.com/office/officeart/2016/7/layout/RepeatingBendingProcessNew"/>
    <dgm:cxn modelId="{46AE84B1-5516-4DE4-8A68-279053AC5F2E}" srcId="{173CCE85-12E8-48DA-ACE6-13C93969C0B6}" destId="{8A7DDF5D-43AD-47FD-A19A-072D935DEA19}" srcOrd="3" destOrd="0" parTransId="{2763E339-635B-4A90-833C-13B95E9A1A7C}" sibTransId="{C8420B74-C9B5-4CEC-8CC7-D809BE132DC0}"/>
    <dgm:cxn modelId="{C7788EB3-00F4-411A-B286-19C4251081C4}" type="presOf" srcId="{3EF9F571-AD30-4CB1-BAFC-31E40FEC9CFF}" destId="{B7AF3CB0-6E65-473E-B921-F59564CD2189}" srcOrd="0" destOrd="0" presId="urn:microsoft.com/office/officeart/2016/7/layout/RepeatingBendingProcessNew"/>
    <dgm:cxn modelId="{BECB89BE-E918-4BD2-8D4C-154B6765CFD2}" type="presOf" srcId="{1E796F48-8897-41A8-9DF7-D6C579C24534}" destId="{379BEEC4-28AF-4793-AF8A-0C90392A6E99}" srcOrd="1" destOrd="0" presId="urn:microsoft.com/office/officeart/2016/7/layout/RepeatingBendingProcessNew"/>
    <dgm:cxn modelId="{6C569A61-F16A-4654-BD0C-C9345941A76B}" type="presParOf" srcId="{A77A3D16-C36D-4F11-AB95-68C8289AC838}" destId="{CEE14174-D126-4BB8-8FBF-4041DEEB273A}" srcOrd="0" destOrd="0" presId="urn:microsoft.com/office/officeart/2016/7/layout/RepeatingBendingProcessNew"/>
    <dgm:cxn modelId="{4ACBF7BB-9A83-46FD-9875-9C3A20D29790}" type="presParOf" srcId="{A77A3D16-C36D-4F11-AB95-68C8289AC838}" destId="{B7AF3CB0-6E65-473E-B921-F59564CD2189}" srcOrd="1" destOrd="0" presId="urn:microsoft.com/office/officeart/2016/7/layout/RepeatingBendingProcessNew"/>
    <dgm:cxn modelId="{05036D4A-B7B3-49C3-A77F-61CFED27A793}" type="presParOf" srcId="{B7AF3CB0-6E65-473E-B921-F59564CD2189}" destId="{A0524FD9-5781-45B9-9C91-81F9E90B2ED1}" srcOrd="0" destOrd="0" presId="urn:microsoft.com/office/officeart/2016/7/layout/RepeatingBendingProcessNew"/>
    <dgm:cxn modelId="{4059179A-556D-4CC9-8C0A-A7BAE2FF1AD0}" type="presParOf" srcId="{A77A3D16-C36D-4F11-AB95-68C8289AC838}" destId="{AA00C005-B3C3-4FBA-B324-C6D26D33CCBA}" srcOrd="2" destOrd="0" presId="urn:microsoft.com/office/officeart/2016/7/layout/RepeatingBendingProcessNew"/>
    <dgm:cxn modelId="{9A9A562C-1480-4912-B614-983621106FFF}" type="presParOf" srcId="{A77A3D16-C36D-4F11-AB95-68C8289AC838}" destId="{F186752A-8EEF-4C1F-8597-001671DE6010}" srcOrd="3" destOrd="0" presId="urn:microsoft.com/office/officeart/2016/7/layout/RepeatingBendingProcessNew"/>
    <dgm:cxn modelId="{091FEC01-0B53-43F6-B3F9-B70F6043AFF0}" type="presParOf" srcId="{F186752A-8EEF-4C1F-8597-001671DE6010}" destId="{2D9C5BD2-1C0B-4FE5-B961-4B2515EDF2E2}" srcOrd="0" destOrd="0" presId="urn:microsoft.com/office/officeart/2016/7/layout/RepeatingBendingProcessNew"/>
    <dgm:cxn modelId="{E8ADE9F8-E1F2-4051-887B-BA9F4B288CF9}" type="presParOf" srcId="{A77A3D16-C36D-4F11-AB95-68C8289AC838}" destId="{ED692522-7FA4-4D37-A33C-6DCCE924949A}" srcOrd="4" destOrd="0" presId="urn:microsoft.com/office/officeart/2016/7/layout/RepeatingBendingProcessNew"/>
    <dgm:cxn modelId="{549B4C4D-B91E-4186-9B5D-CD70E7ECFE4C}" type="presParOf" srcId="{A77A3D16-C36D-4F11-AB95-68C8289AC838}" destId="{7DF59DAE-6A02-4453-9101-A0827A51E239}" srcOrd="5" destOrd="0" presId="urn:microsoft.com/office/officeart/2016/7/layout/RepeatingBendingProcessNew"/>
    <dgm:cxn modelId="{A0B45366-CC16-4AD8-963D-EB52978058D3}" type="presParOf" srcId="{7DF59DAE-6A02-4453-9101-A0827A51E239}" destId="{379BEEC4-28AF-4793-AF8A-0C90392A6E99}" srcOrd="0" destOrd="0" presId="urn:microsoft.com/office/officeart/2016/7/layout/RepeatingBendingProcessNew"/>
    <dgm:cxn modelId="{CAF6E2B3-6520-4A51-8C7E-456E0F1DF49F}" type="presParOf" srcId="{A77A3D16-C36D-4F11-AB95-68C8289AC838}" destId="{3A43DA14-8C3A-4091-A04B-69C695ABA819}" srcOrd="6" destOrd="0" presId="urn:microsoft.com/office/officeart/2016/7/layout/RepeatingBendingProcessNew"/>
    <dgm:cxn modelId="{AB1C7463-3899-45CF-94A1-33958EFD33B1}" type="presParOf" srcId="{A77A3D16-C36D-4F11-AB95-68C8289AC838}" destId="{B51F6443-E5B7-473E-BA74-0FA7C06BCF13}" srcOrd="7" destOrd="0" presId="urn:microsoft.com/office/officeart/2016/7/layout/RepeatingBendingProcessNew"/>
    <dgm:cxn modelId="{5CD3D7D6-9D16-46D8-A35F-4529E53A52AA}" type="presParOf" srcId="{B51F6443-E5B7-473E-BA74-0FA7C06BCF13}" destId="{5DF6E2EB-EE9C-4849-B4FC-35E60A179847}" srcOrd="0" destOrd="0" presId="urn:microsoft.com/office/officeart/2016/7/layout/RepeatingBendingProcessNew"/>
    <dgm:cxn modelId="{A8DD4AE1-4C5B-4C8F-9635-21691A4F2E72}" type="presParOf" srcId="{A77A3D16-C36D-4F11-AB95-68C8289AC838}" destId="{9988C0E0-B1E8-483D-958F-689EDD41EEE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82D22-EA5F-4539-8C0F-A83BE1680E5C}"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760EE895-8840-4FD6-8BA9-359C10E15B03}">
      <dgm:prSet/>
      <dgm:spPr/>
      <dgm:t>
        <a:bodyPr/>
        <a:lstStyle/>
        <a:p>
          <a:r>
            <a:rPr lang="el-GR" baseline="0" dirty="0" err="1"/>
            <a:t>ΣυγΧώρεση</a:t>
          </a:r>
          <a:r>
            <a:rPr lang="el-GR" baseline="0" dirty="0"/>
            <a:t> (Λειτουργία ΠΡΙΝ τη Λειτουργία)</a:t>
          </a:r>
        </a:p>
        <a:p>
          <a:r>
            <a:rPr lang="el-GR" baseline="0" dirty="0"/>
            <a:t>(Πέλη Γαλίτη)</a:t>
          </a:r>
          <a:endParaRPr lang="en-US" dirty="0"/>
        </a:p>
      </dgm:t>
    </dgm:pt>
    <dgm:pt modelId="{1D12334F-F86A-4703-B23B-66C3AC0AD9AB}" type="parTrans" cxnId="{DAC03FE0-B645-444B-B5C1-17265B7363D8}">
      <dgm:prSet/>
      <dgm:spPr/>
      <dgm:t>
        <a:bodyPr/>
        <a:lstStyle/>
        <a:p>
          <a:endParaRPr lang="en-US"/>
        </a:p>
      </dgm:t>
    </dgm:pt>
    <dgm:pt modelId="{CB8BB51B-68C4-4D65-97DE-A0B47A598FDB}" type="sibTrans" cxnId="{DAC03FE0-B645-444B-B5C1-17265B7363D8}">
      <dgm:prSet/>
      <dgm:spPr/>
      <dgm:t>
        <a:bodyPr/>
        <a:lstStyle/>
        <a:p>
          <a:endParaRPr lang="en-US"/>
        </a:p>
      </dgm:t>
    </dgm:pt>
    <dgm:pt modelId="{F3DFAF9F-96B5-4D07-92E7-CC883AF1A129}">
      <dgm:prSet/>
      <dgm:spPr/>
      <dgm:t>
        <a:bodyPr/>
        <a:lstStyle/>
        <a:p>
          <a:r>
            <a:rPr lang="el-GR" baseline="0" dirty="0"/>
            <a:t>Ευχαριστία – Δοξολογία (Λειτουργία)</a:t>
          </a:r>
        </a:p>
        <a:p>
          <a:r>
            <a:rPr lang="el-GR" baseline="0" dirty="0" err="1"/>
            <a:t>Ζηζιούλας</a:t>
          </a:r>
          <a:r>
            <a:rPr lang="el-GR" baseline="0" dirty="0"/>
            <a:t> + …</a:t>
          </a:r>
          <a:endParaRPr lang="en-US" dirty="0"/>
        </a:p>
      </dgm:t>
    </dgm:pt>
    <dgm:pt modelId="{84DCE62E-BECB-42F4-AF13-1F8D1FC34B71}" type="parTrans" cxnId="{9994EB9B-8EB1-4271-B29D-4F93E8CB3D8F}">
      <dgm:prSet/>
      <dgm:spPr/>
      <dgm:t>
        <a:bodyPr/>
        <a:lstStyle/>
        <a:p>
          <a:endParaRPr lang="en-US"/>
        </a:p>
      </dgm:t>
    </dgm:pt>
    <dgm:pt modelId="{D9214ADE-6873-4EEF-9A4E-CAD9171B49E7}" type="sibTrans" cxnId="{9994EB9B-8EB1-4271-B29D-4F93E8CB3D8F}">
      <dgm:prSet/>
      <dgm:spPr/>
      <dgm:t>
        <a:bodyPr/>
        <a:lstStyle/>
        <a:p>
          <a:endParaRPr lang="en-US"/>
        </a:p>
      </dgm:t>
    </dgm:pt>
    <dgm:pt modelId="{3561E13B-B6BB-4B1B-9C03-584F6901F9D9}">
      <dgm:prSet/>
      <dgm:spPr/>
      <dgm:t>
        <a:bodyPr/>
        <a:lstStyle/>
        <a:p>
          <a:r>
            <a:rPr lang="el-GR" baseline="0" dirty="0"/>
            <a:t>Μαρτυρία (Λειτουργία ΜΕΤΑ τη Λειτουργία)</a:t>
          </a:r>
        </a:p>
        <a:p>
          <a:r>
            <a:rPr lang="el-GR" baseline="0" dirty="0"/>
            <a:t>(Α. </a:t>
          </a:r>
          <a:r>
            <a:rPr lang="el-GR" baseline="0" dirty="0" err="1"/>
            <a:t>Γιαννουλάτος</a:t>
          </a:r>
          <a:r>
            <a:rPr lang="el-GR" baseline="0" dirty="0"/>
            <a:t>)</a:t>
          </a:r>
          <a:endParaRPr lang="en-US" dirty="0"/>
        </a:p>
      </dgm:t>
    </dgm:pt>
    <dgm:pt modelId="{AF35BFA6-AF8C-40FA-B6DD-A04B4A060D63}" type="parTrans" cxnId="{0D44E4D2-7541-4D63-A986-FC9CAB8976BD}">
      <dgm:prSet/>
      <dgm:spPr/>
      <dgm:t>
        <a:bodyPr/>
        <a:lstStyle/>
        <a:p>
          <a:endParaRPr lang="en-US"/>
        </a:p>
      </dgm:t>
    </dgm:pt>
    <dgm:pt modelId="{99652824-E5FC-4BFD-9019-52FF0520BF14}" type="sibTrans" cxnId="{0D44E4D2-7541-4D63-A986-FC9CAB8976BD}">
      <dgm:prSet/>
      <dgm:spPr/>
      <dgm:t>
        <a:bodyPr/>
        <a:lstStyle/>
        <a:p>
          <a:endParaRPr lang="en-US"/>
        </a:p>
      </dgm:t>
    </dgm:pt>
    <dgm:pt modelId="{382FDE0C-2706-41F6-AA66-7FEFF5703315}" type="pres">
      <dgm:prSet presAssocID="{38682D22-EA5F-4539-8C0F-A83BE1680E5C}" presName="Name0" presStyleCnt="0">
        <dgm:presLayoutVars>
          <dgm:dir/>
          <dgm:resizeHandles val="exact"/>
        </dgm:presLayoutVars>
      </dgm:prSet>
      <dgm:spPr/>
    </dgm:pt>
    <dgm:pt modelId="{7D447F57-22B0-4B4C-8E57-E44DFF552064}" type="pres">
      <dgm:prSet presAssocID="{760EE895-8840-4FD6-8BA9-359C10E15B03}" presName="node" presStyleLbl="node1" presStyleIdx="0" presStyleCnt="3">
        <dgm:presLayoutVars>
          <dgm:bulletEnabled val="1"/>
        </dgm:presLayoutVars>
      </dgm:prSet>
      <dgm:spPr/>
    </dgm:pt>
    <dgm:pt modelId="{C9AAE35C-1961-4266-9309-B8FB00527A46}" type="pres">
      <dgm:prSet presAssocID="{CB8BB51B-68C4-4D65-97DE-A0B47A598FDB}" presName="sibTrans" presStyleLbl="sibTrans1D1" presStyleIdx="0" presStyleCnt="2"/>
      <dgm:spPr/>
    </dgm:pt>
    <dgm:pt modelId="{D197514F-97AD-41A8-9416-8FD3B25AF1C0}" type="pres">
      <dgm:prSet presAssocID="{CB8BB51B-68C4-4D65-97DE-A0B47A598FDB}" presName="connectorText" presStyleLbl="sibTrans1D1" presStyleIdx="0" presStyleCnt="2"/>
      <dgm:spPr/>
    </dgm:pt>
    <dgm:pt modelId="{866DE7F9-0CA7-411B-88E7-459108C335BA}" type="pres">
      <dgm:prSet presAssocID="{F3DFAF9F-96B5-4D07-92E7-CC883AF1A129}" presName="node" presStyleLbl="node1" presStyleIdx="1" presStyleCnt="3">
        <dgm:presLayoutVars>
          <dgm:bulletEnabled val="1"/>
        </dgm:presLayoutVars>
      </dgm:prSet>
      <dgm:spPr/>
    </dgm:pt>
    <dgm:pt modelId="{DBA2CF7B-4827-4790-9FE1-77D93B67E89B}" type="pres">
      <dgm:prSet presAssocID="{D9214ADE-6873-4EEF-9A4E-CAD9171B49E7}" presName="sibTrans" presStyleLbl="sibTrans1D1" presStyleIdx="1" presStyleCnt="2"/>
      <dgm:spPr/>
    </dgm:pt>
    <dgm:pt modelId="{76E17E63-146F-436D-A099-EF827AF9223F}" type="pres">
      <dgm:prSet presAssocID="{D9214ADE-6873-4EEF-9A4E-CAD9171B49E7}" presName="connectorText" presStyleLbl="sibTrans1D1" presStyleIdx="1" presStyleCnt="2"/>
      <dgm:spPr/>
    </dgm:pt>
    <dgm:pt modelId="{70603186-FF01-407E-A987-2B83177872C4}" type="pres">
      <dgm:prSet presAssocID="{3561E13B-B6BB-4B1B-9C03-584F6901F9D9}" presName="node" presStyleLbl="node1" presStyleIdx="2" presStyleCnt="3">
        <dgm:presLayoutVars>
          <dgm:bulletEnabled val="1"/>
        </dgm:presLayoutVars>
      </dgm:prSet>
      <dgm:spPr/>
    </dgm:pt>
  </dgm:ptLst>
  <dgm:cxnLst>
    <dgm:cxn modelId="{85333445-3912-4D9E-979B-DBD626A42A1D}" type="presOf" srcId="{38682D22-EA5F-4539-8C0F-A83BE1680E5C}" destId="{382FDE0C-2706-41F6-AA66-7FEFF5703315}" srcOrd="0" destOrd="0" presId="urn:microsoft.com/office/officeart/2016/7/layout/RepeatingBendingProcessNew"/>
    <dgm:cxn modelId="{E2119847-FAE6-4E25-9999-54CE0E9564D4}" type="presOf" srcId="{CB8BB51B-68C4-4D65-97DE-A0B47A598FDB}" destId="{C9AAE35C-1961-4266-9309-B8FB00527A46}" srcOrd="0" destOrd="0" presId="urn:microsoft.com/office/officeart/2016/7/layout/RepeatingBendingProcessNew"/>
    <dgm:cxn modelId="{4EAFBE8A-CBC2-43BC-BCC1-23839B6AE953}" type="presOf" srcId="{F3DFAF9F-96B5-4D07-92E7-CC883AF1A129}" destId="{866DE7F9-0CA7-411B-88E7-459108C335BA}" srcOrd="0" destOrd="0" presId="urn:microsoft.com/office/officeart/2016/7/layout/RepeatingBendingProcessNew"/>
    <dgm:cxn modelId="{9994EB9B-8EB1-4271-B29D-4F93E8CB3D8F}" srcId="{38682D22-EA5F-4539-8C0F-A83BE1680E5C}" destId="{F3DFAF9F-96B5-4D07-92E7-CC883AF1A129}" srcOrd="1" destOrd="0" parTransId="{84DCE62E-BECB-42F4-AF13-1F8D1FC34B71}" sibTransId="{D9214ADE-6873-4EEF-9A4E-CAD9171B49E7}"/>
    <dgm:cxn modelId="{AD6F7EAD-5AC3-4B0E-9B22-CF0FCAB418C0}" type="presOf" srcId="{D9214ADE-6873-4EEF-9A4E-CAD9171B49E7}" destId="{DBA2CF7B-4827-4790-9FE1-77D93B67E89B}" srcOrd="0" destOrd="0" presId="urn:microsoft.com/office/officeart/2016/7/layout/RepeatingBendingProcessNew"/>
    <dgm:cxn modelId="{71E179D1-5A94-4374-9DF4-9516654ECFE3}" type="presOf" srcId="{D9214ADE-6873-4EEF-9A4E-CAD9171B49E7}" destId="{76E17E63-146F-436D-A099-EF827AF9223F}" srcOrd="1" destOrd="0" presId="urn:microsoft.com/office/officeart/2016/7/layout/RepeatingBendingProcessNew"/>
    <dgm:cxn modelId="{0D44E4D2-7541-4D63-A986-FC9CAB8976BD}" srcId="{38682D22-EA5F-4539-8C0F-A83BE1680E5C}" destId="{3561E13B-B6BB-4B1B-9C03-584F6901F9D9}" srcOrd="2" destOrd="0" parTransId="{AF35BFA6-AF8C-40FA-B6DD-A04B4A060D63}" sibTransId="{99652824-E5FC-4BFD-9019-52FF0520BF14}"/>
    <dgm:cxn modelId="{9920B8DF-6FAD-4AAB-B4A8-819CC68329FE}" type="presOf" srcId="{760EE895-8840-4FD6-8BA9-359C10E15B03}" destId="{7D447F57-22B0-4B4C-8E57-E44DFF552064}" srcOrd="0" destOrd="0" presId="urn:microsoft.com/office/officeart/2016/7/layout/RepeatingBendingProcessNew"/>
    <dgm:cxn modelId="{DAC03FE0-B645-444B-B5C1-17265B7363D8}" srcId="{38682D22-EA5F-4539-8C0F-A83BE1680E5C}" destId="{760EE895-8840-4FD6-8BA9-359C10E15B03}" srcOrd="0" destOrd="0" parTransId="{1D12334F-F86A-4703-B23B-66C3AC0AD9AB}" sibTransId="{CB8BB51B-68C4-4D65-97DE-A0B47A598FDB}"/>
    <dgm:cxn modelId="{D9CD8EE8-7669-4F64-9925-B210CA4377BC}" type="presOf" srcId="{3561E13B-B6BB-4B1B-9C03-584F6901F9D9}" destId="{70603186-FF01-407E-A987-2B83177872C4}" srcOrd="0" destOrd="0" presId="urn:microsoft.com/office/officeart/2016/7/layout/RepeatingBendingProcessNew"/>
    <dgm:cxn modelId="{459161EA-F7C0-4505-BC1C-D9B7E371CDD2}" type="presOf" srcId="{CB8BB51B-68C4-4D65-97DE-A0B47A598FDB}" destId="{D197514F-97AD-41A8-9416-8FD3B25AF1C0}" srcOrd="1" destOrd="0" presId="urn:microsoft.com/office/officeart/2016/7/layout/RepeatingBendingProcessNew"/>
    <dgm:cxn modelId="{731B44F7-8F1A-4CE0-A392-2990F6099DED}" type="presParOf" srcId="{382FDE0C-2706-41F6-AA66-7FEFF5703315}" destId="{7D447F57-22B0-4B4C-8E57-E44DFF552064}" srcOrd="0" destOrd="0" presId="urn:microsoft.com/office/officeart/2016/7/layout/RepeatingBendingProcessNew"/>
    <dgm:cxn modelId="{2E209B82-CC7F-44F7-AD47-8C429EB3F290}" type="presParOf" srcId="{382FDE0C-2706-41F6-AA66-7FEFF5703315}" destId="{C9AAE35C-1961-4266-9309-B8FB00527A46}" srcOrd="1" destOrd="0" presId="urn:microsoft.com/office/officeart/2016/7/layout/RepeatingBendingProcessNew"/>
    <dgm:cxn modelId="{DF48229F-817B-4B17-BFC0-D89A47EF5A7D}" type="presParOf" srcId="{C9AAE35C-1961-4266-9309-B8FB00527A46}" destId="{D197514F-97AD-41A8-9416-8FD3B25AF1C0}" srcOrd="0" destOrd="0" presId="urn:microsoft.com/office/officeart/2016/7/layout/RepeatingBendingProcessNew"/>
    <dgm:cxn modelId="{152AEEAC-480A-4F1C-B64A-0CAF0F6E05D1}" type="presParOf" srcId="{382FDE0C-2706-41F6-AA66-7FEFF5703315}" destId="{866DE7F9-0CA7-411B-88E7-459108C335BA}" srcOrd="2" destOrd="0" presId="urn:microsoft.com/office/officeart/2016/7/layout/RepeatingBendingProcessNew"/>
    <dgm:cxn modelId="{9AAEFF50-32CC-4A57-AF46-9C7AA8FC21D6}" type="presParOf" srcId="{382FDE0C-2706-41F6-AA66-7FEFF5703315}" destId="{DBA2CF7B-4827-4790-9FE1-77D93B67E89B}" srcOrd="3" destOrd="0" presId="urn:microsoft.com/office/officeart/2016/7/layout/RepeatingBendingProcessNew"/>
    <dgm:cxn modelId="{171E8423-C8FE-45A5-9FD6-5D8968F11A44}" type="presParOf" srcId="{DBA2CF7B-4827-4790-9FE1-77D93B67E89B}" destId="{76E17E63-146F-436D-A099-EF827AF9223F}" srcOrd="0" destOrd="0" presId="urn:microsoft.com/office/officeart/2016/7/layout/RepeatingBendingProcessNew"/>
    <dgm:cxn modelId="{35EF6701-F788-4AED-B517-3DBD617A97B7}" type="presParOf" srcId="{382FDE0C-2706-41F6-AA66-7FEFF5703315}" destId="{70603186-FF01-407E-A987-2B83177872C4}"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017FEF-A430-4F20-9C05-22974155FF1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ADC1727-8F0A-4BC8-BFA9-0E5676A80580}">
      <dgm:prSet custT="1"/>
      <dgm:spPr/>
      <dgm:t>
        <a:bodyPr/>
        <a:lstStyle/>
        <a:p>
          <a:pPr algn="just"/>
          <a:r>
            <a:rPr lang="el-GR" sz="2000" dirty="0"/>
            <a:t>* </a:t>
          </a:r>
          <a:r>
            <a:rPr lang="el-GR" sz="2000" dirty="0" err="1"/>
            <a:t>ΑναΚάλυψε</a:t>
          </a:r>
          <a:r>
            <a:rPr lang="el-GR" sz="2000" dirty="0"/>
            <a:t> τον </a:t>
          </a:r>
          <a:r>
            <a:rPr lang="el-GR" sz="2000" b="1" dirty="0"/>
            <a:t>Κύριο Ιησού «Χριστό» </a:t>
          </a:r>
          <a:r>
            <a:rPr lang="el-GR" sz="2000" dirty="0">
              <a:solidFill>
                <a:srgbClr val="FF0000"/>
              </a:solidFill>
            </a:rPr>
            <a:t>- Μεσσία</a:t>
          </a:r>
          <a:r>
            <a:rPr lang="el-GR" sz="2000" dirty="0"/>
            <a:t>!: </a:t>
          </a:r>
          <a:r>
            <a:rPr lang="el-GR" sz="2000" dirty="0">
              <a:solidFill>
                <a:srgbClr val="FF0000"/>
              </a:solidFill>
            </a:rPr>
            <a:t>Ελπίδα </a:t>
          </a:r>
          <a:r>
            <a:rPr lang="el-GR" sz="2000" dirty="0" err="1">
              <a:solidFill>
                <a:srgbClr val="FF0000"/>
              </a:solidFill>
            </a:rPr>
            <a:t>Χριστιανικἠ</a:t>
          </a:r>
          <a:r>
            <a:rPr lang="el-GR" sz="2000" dirty="0">
              <a:solidFill>
                <a:srgbClr val="FF0000"/>
              </a:solidFill>
            </a:rPr>
            <a:t> </a:t>
          </a:r>
          <a:r>
            <a:rPr lang="el-GR" sz="2000" dirty="0"/>
            <a:t>Προσωπική Συνάντηση  (</a:t>
          </a:r>
          <a:r>
            <a:rPr lang="el-GR" sz="2000" dirty="0" err="1"/>
            <a:t>πρβλ</a:t>
          </a:r>
          <a:r>
            <a:rPr lang="el-GR" sz="2000" dirty="0"/>
            <a:t>. «Τι θα έκανε ο Παύλος;»)</a:t>
          </a:r>
        </a:p>
        <a:p>
          <a:pPr algn="l"/>
          <a:r>
            <a:rPr lang="el-GR" sz="2000" dirty="0"/>
            <a:t>* </a:t>
          </a:r>
          <a:r>
            <a:rPr lang="el-GR" sz="2000" b="1" dirty="0"/>
            <a:t>Αμαρτία</a:t>
          </a:r>
        </a:p>
        <a:p>
          <a:pPr algn="just"/>
          <a:r>
            <a:rPr lang="el-GR" sz="2000" dirty="0"/>
            <a:t>* </a:t>
          </a:r>
          <a:r>
            <a:rPr lang="el-GR" sz="2000" dirty="0" err="1"/>
            <a:t>άγ</a:t>
          </a:r>
          <a:r>
            <a:rPr lang="el-GR" sz="2000" dirty="0"/>
            <a:t>. </a:t>
          </a:r>
          <a:r>
            <a:rPr lang="el-GR" sz="2000" dirty="0" err="1"/>
            <a:t>Παΐσιος</a:t>
          </a:r>
          <a:r>
            <a:rPr lang="el-GR" sz="2000" dirty="0"/>
            <a:t> και </a:t>
          </a:r>
          <a:r>
            <a:rPr lang="el-GR" sz="2000" b="1" dirty="0"/>
            <a:t>Δαιμονικός Πόλεμος </a:t>
          </a:r>
          <a:r>
            <a:rPr lang="el-GR" sz="2000" dirty="0"/>
            <a:t>κατεξοχήν με Λογισμούς – «αεροπλάνα» (δεν βρήκαν αεροδρόμιο και έφυγαν» ).  Εργοστάσιο καλών Λογισμών (ένας καλός Λογισμός = Αγρυπνία)</a:t>
          </a:r>
        </a:p>
        <a:p>
          <a:pPr algn="just"/>
          <a:endParaRPr lang="el-GR" sz="2000" dirty="0"/>
        </a:p>
        <a:p>
          <a:pPr algn="just"/>
          <a:r>
            <a:rPr lang="el-GR" sz="2000" dirty="0"/>
            <a:t>* </a:t>
          </a:r>
          <a:r>
            <a:rPr lang="el-GR" sz="2000" dirty="0" err="1"/>
            <a:t>Άγ</a:t>
          </a:r>
          <a:r>
            <a:rPr lang="el-GR" sz="2000" dirty="0"/>
            <a:t>. Σωφρόνιος Ζαχάρωφ: </a:t>
          </a:r>
          <a:r>
            <a:rPr lang="el-GR" sz="2000" b="1" dirty="0"/>
            <a:t>απεγνωσμένη Ελπίδα </a:t>
          </a:r>
          <a:r>
            <a:rPr lang="el-GR" sz="2000" dirty="0"/>
            <a:t>+ </a:t>
          </a:r>
          <a:r>
            <a:rPr lang="el-GR" sz="2000" dirty="0">
              <a:solidFill>
                <a:srgbClr val="FF0000"/>
              </a:solidFill>
            </a:rPr>
            <a:t>Χάρις </a:t>
          </a:r>
          <a:r>
            <a:rPr lang="el-GR" sz="2000" b="1" dirty="0">
              <a:solidFill>
                <a:srgbClr val="FF0000"/>
              </a:solidFill>
            </a:rPr>
            <a:t>Απόγνωσης εν Χριστώ</a:t>
          </a:r>
          <a:r>
            <a:rPr lang="el-GR" sz="2000" dirty="0"/>
            <a:t> (από τον εαυτό - </a:t>
          </a:r>
          <a:r>
            <a:rPr lang="el-GR" sz="2000" dirty="0" err="1"/>
            <a:t>αυτοΕικόνα</a:t>
          </a:r>
          <a:r>
            <a:rPr lang="el-GR" sz="2000" dirty="0"/>
            <a:t> και τις παθολογικές επενδύσεις σε αυτόν – όχι τα πρώτα Χρόνια – </a:t>
          </a:r>
          <a:r>
            <a:rPr lang="el-GR" sz="2000" dirty="0" err="1"/>
            <a:t>ΘεοΕγκατάλειψη</a:t>
          </a:r>
          <a:r>
            <a:rPr lang="el-GR" sz="2000" dirty="0"/>
            <a:t> + σκότος ψυχικής διαταραχής)</a:t>
          </a:r>
          <a:endParaRPr lang="en-US" sz="2000" dirty="0"/>
        </a:p>
      </dgm:t>
    </dgm:pt>
    <dgm:pt modelId="{E815FC38-19B9-4EEF-970D-853B902FA1A3}" type="parTrans" cxnId="{C6661C39-3DEB-4B83-8D5D-D8517DBF953E}">
      <dgm:prSet/>
      <dgm:spPr/>
      <dgm:t>
        <a:bodyPr/>
        <a:lstStyle/>
        <a:p>
          <a:endParaRPr lang="en-US"/>
        </a:p>
      </dgm:t>
    </dgm:pt>
    <dgm:pt modelId="{0D8684FE-E262-4625-B193-6F7AC5AF9B98}" type="sibTrans" cxnId="{C6661C39-3DEB-4B83-8D5D-D8517DBF953E}">
      <dgm:prSet/>
      <dgm:spPr/>
      <dgm:t>
        <a:bodyPr/>
        <a:lstStyle/>
        <a:p>
          <a:endParaRPr lang="en-US"/>
        </a:p>
      </dgm:t>
    </dgm:pt>
    <dgm:pt modelId="{C1ECB2E4-FF33-4793-82DE-633E5889672A}">
      <dgm:prSet/>
      <dgm:spPr/>
      <dgm:t>
        <a:bodyPr/>
        <a:lstStyle/>
        <a:p>
          <a:endParaRPr lang="el-GR" dirty="0"/>
        </a:p>
        <a:p>
          <a:endParaRPr lang="el-GR" dirty="0"/>
        </a:p>
        <a:p>
          <a:endParaRPr lang="el-GR" dirty="0"/>
        </a:p>
        <a:p>
          <a:endParaRPr lang="el-GR" dirty="0"/>
        </a:p>
        <a:p>
          <a:endParaRPr lang="en-US" dirty="0"/>
        </a:p>
      </dgm:t>
    </dgm:pt>
    <dgm:pt modelId="{E8F9BD50-E8B5-4D45-AF35-313798B9F2FF}" type="parTrans" cxnId="{044E4442-57ED-4456-9BAF-B888FFC587E2}">
      <dgm:prSet/>
      <dgm:spPr/>
      <dgm:t>
        <a:bodyPr/>
        <a:lstStyle/>
        <a:p>
          <a:endParaRPr lang="en-US"/>
        </a:p>
      </dgm:t>
    </dgm:pt>
    <dgm:pt modelId="{98A3E919-45EB-4D9A-AA4C-9F8FCAE7A9A1}" type="sibTrans" cxnId="{044E4442-57ED-4456-9BAF-B888FFC587E2}">
      <dgm:prSet/>
      <dgm:spPr/>
      <dgm:t>
        <a:bodyPr/>
        <a:lstStyle/>
        <a:p>
          <a:endParaRPr lang="en-US"/>
        </a:p>
      </dgm:t>
    </dgm:pt>
    <dgm:pt modelId="{EB68F921-0546-4E2D-89F8-B1A1E0B332CD}">
      <dgm:prSet custT="1"/>
      <dgm:spPr/>
      <dgm:t>
        <a:bodyPr/>
        <a:lstStyle/>
        <a:p>
          <a:pPr algn="l"/>
          <a:endParaRPr lang="en-US" sz="1500" dirty="0"/>
        </a:p>
        <a:p>
          <a:pPr algn="just"/>
          <a:r>
            <a:rPr lang="el-GR" sz="2000" b="1" dirty="0"/>
            <a:t>«Τελετουργία» </a:t>
          </a:r>
          <a:r>
            <a:rPr lang="el-GR" sz="2000" dirty="0"/>
            <a:t>(=κινητοποίηση όλων των αισθήσεων και του Σώματος»)</a:t>
          </a:r>
        </a:p>
        <a:p>
          <a:pPr algn="l"/>
          <a:r>
            <a:rPr lang="el-GR" sz="2000" dirty="0"/>
            <a:t>		Νηστεία - «Εξομολόγηση» - Ευχέλαιο</a:t>
          </a:r>
          <a:endParaRPr lang="en-US" sz="2000" dirty="0"/>
        </a:p>
        <a:p>
          <a:pPr algn="l"/>
          <a:endParaRPr lang="en-US" sz="1500" dirty="0"/>
        </a:p>
        <a:p>
          <a:pPr algn="ctr"/>
          <a:r>
            <a:rPr lang="el-GR" sz="1500" b="1" dirty="0"/>
            <a:t>Και θα εξαλείψει κάθε δάκρυ</a:t>
          </a:r>
          <a:endParaRPr lang="en-US" sz="1500" b="1" dirty="0"/>
        </a:p>
      </dgm:t>
    </dgm:pt>
    <dgm:pt modelId="{2080A351-0E81-4CEB-BB32-FF22191CC4CE}" type="parTrans" cxnId="{EEC94B51-56C5-4309-BFFC-EFF590959D59}">
      <dgm:prSet/>
      <dgm:spPr/>
      <dgm:t>
        <a:bodyPr/>
        <a:lstStyle/>
        <a:p>
          <a:endParaRPr lang="en-US"/>
        </a:p>
      </dgm:t>
    </dgm:pt>
    <dgm:pt modelId="{0CA53CE3-AABF-4BF8-97E3-0436072F0BA0}" type="sibTrans" cxnId="{EEC94B51-56C5-4309-BFFC-EFF590959D59}">
      <dgm:prSet/>
      <dgm:spPr/>
      <dgm:t>
        <a:bodyPr/>
        <a:lstStyle/>
        <a:p>
          <a:endParaRPr lang="en-US"/>
        </a:p>
      </dgm:t>
    </dgm:pt>
    <dgm:pt modelId="{2B0EB6AC-511D-43CF-81E9-E9D504A2A10B}" type="pres">
      <dgm:prSet presAssocID="{7F017FEF-A430-4F20-9C05-22974155FF1E}" presName="vert0" presStyleCnt="0">
        <dgm:presLayoutVars>
          <dgm:dir/>
          <dgm:animOne val="branch"/>
          <dgm:animLvl val="lvl"/>
        </dgm:presLayoutVars>
      </dgm:prSet>
      <dgm:spPr/>
    </dgm:pt>
    <dgm:pt modelId="{FB89CDEF-263D-4BF6-8104-BA3D06EF74ED}" type="pres">
      <dgm:prSet presAssocID="{0ADC1727-8F0A-4BC8-BFA9-0E5676A80580}" presName="thickLine" presStyleLbl="alignNode1" presStyleIdx="0" presStyleCnt="3"/>
      <dgm:spPr/>
    </dgm:pt>
    <dgm:pt modelId="{AE892752-2EEE-4944-8478-7EEA11F47667}" type="pres">
      <dgm:prSet presAssocID="{0ADC1727-8F0A-4BC8-BFA9-0E5676A80580}" presName="horz1" presStyleCnt="0"/>
      <dgm:spPr/>
    </dgm:pt>
    <dgm:pt modelId="{3A6166D2-9CFE-4E69-9573-16BB57FF85F1}" type="pres">
      <dgm:prSet presAssocID="{0ADC1727-8F0A-4BC8-BFA9-0E5676A80580}" presName="tx1" presStyleLbl="revTx" presStyleIdx="0" presStyleCnt="3" custScaleY="171757"/>
      <dgm:spPr/>
    </dgm:pt>
    <dgm:pt modelId="{B59ADDFA-7E0B-4812-8E5F-D4BAFCFEBFAB}" type="pres">
      <dgm:prSet presAssocID="{0ADC1727-8F0A-4BC8-BFA9-0E5676A80580}" presName="vert1" presStyleCnt="0"/>
      <dgm:spPr/>
    </dgm:pt>
    <dgm:pt modelId="{014E13F6-19E4-4386-92FC-3972807444A0}" type="pres">
      <dgm:prSet presAssocID="{C1ECB2E4-FF33-4793-82DE-633E5889672A}" presName="thickLine" presStyleLbl="alignNode1" presStyleIdx="1" presStyleCnt="3"/>
      <dgm:spPr/>
    </dgm:pt>
    <dgm:pt modelId="{F1A14FA0-6955-485C-A111-E7CE9130D132}" type="pres">
      <dgm:prSet presAssocID="{C1ECB2E4-FF33-4793-82DE-633E5889672A}" presName="horz1" presStyleCnt="0"/>
      <dgm:spPr/>
    </dgm:pt>
    <dgm:pt modelId="{AA6A7995-127D-4511-8523-D396904BC3F3}" type="pres">
      <dgm:prSet presAssocID="{C1ECB2E4-FF33-4793-82DE-633E5889672A}" presName="tx1" presStyleLbl="revTx" presStyleIdx="1" presStyleCnt="3"/>
      <dgm:spPr/>
    </dgm:pt>
    <dgm:pt modelId="{3A0C24E0-D6F0-4549-BA65-1D99B853E763}" type="pres">
      <dgm:prSet presAssocID="{C1ECB2E4-FF33-4793-82DE-633E5889672A}" presName="vert1" presStyleCnt="0"/>
      <dgm:spPr/>
    </dgm:pt>
    <dgm:pt modelId="{4EB2CB7A-E4AB-4474-8182-959C90E066AE}" type="pres">
      <dgm:prSet presAssocID="{EB68F921-0546-4E2D-89F8-B1A1E0B332CD}" presName="thickLine" presStyleLbl="alignNode1" presStyleIdx="2" presStyleCnt="3"/>
      <dgm:spPr/>
    </dgm:pt>
    <dgm:pt modelId="{EB7EF44B-97E2-4062-A119-F4D4E33BFC70}" type="pres">
      <dgm:prSet presAssocID="{EB68F921-0546-4E2D-89F8-B1A1E0B332CD}" presName="horz1" presStyleCnt="0"/>
      <dgm:spPr/>
    </dgm:pt>
    <dgm:pt modelId="{7AF517B7-6483-4B69-980F-92D5E240BC80}" type="pres">
      <dgm:prSet presAssocID="{EB68F921-0546-4E2D-89F8-B1A1E0B332CD}" presName="tx1" presStyleLbl="revTx" presStyleIdx="2" presStyleCnt="3"/>
      <dgm:spPr/>
    </dgm:pt>
    <dgm:pt modelId="{0DD8EF17-82C0-42A2-B4D6-F323E9EC188F}" type="pres">
      <dgm:prSet presAssocID="{EB68F921-0546-4E2D-89F8-B1A1E0B332CD}" presName="vert1" presStyleCnt="0"/>
      <dgm:spPr/>
    </dgm:pt>
  </dgm:ptLst>
  <dgm:cxnLst>
    <dgm:cxn modelId="{E9163A1D-4197-488E-B0BD-339C3CA42C90}" type="presOf" srcId="{0ADC1727-8F0A-4BC8-BFA9-0E5676A80580}" destId="{3A6166D2-9CFE-4E69-9573-16BB57FF85F1}" srcOrd="0" destOrd="0" presId="urn:microsoft.com/office/officeart/2008/layout/LinedList"/>
    <dgm:cxn modelId="{C6661C39-3DEB-4B83-8D5D-D8517DBF953E}" srcId="{7F017FEF-A430-4F20-9C05-22974155FF1E}" destId="{0ADC1727-8F0A-4BC8-BFA9-0E5676A80580}" srcOrd="0" destOrd="0" parTransId="{E815FC38-19B9-4EEF-970D-853B902FA1A3}" sibTransId="{0D8684FE-E262-4625-B193-6F7AC5AF9B98}"/>
    <dgm:cxn modelId="{044E4442-57ED-4456-9BAF-B888FFC587E2}" srcId="{7F017FEF-A430-4F20-9C05-22974155FF1E}" destId="{C1ECB2E4-FF33-4793-82DE-633E5889672A}" srcOrd="1" destOrd="0" parTransId="{E8F9BD50-E8B5-4D45-AF35-313798B9F2FF}" sibTransId="{98A3E919-45EB-4D9A-AA4C-9F8FCAE7A9A1}"/>
    <dgm:cxn modelId="{EEC94B51-56C5-4309-BFFC-EFF590959D59}" srcId="{7F017FEF-A430-4F20-9C05-22974155FF1E}" destId="{EB68F921-0546-4E2D-89F8-B1A1E0B332CD}" srcOrd="2" destOrd="0" parTransId="{2080A351-0E81-4CEB-BB32-FF22191CC4CE}" sibTransId="{0CA53CE3-AABF-4BF8-97E3-0436072F0BA0}"/>
    <dgm:cxn modelId="{A74B4078-99E4-4256-B3B5-7DC2880104E8}" type="presOf" srcId="{C1ECB2E4-FF33-4793-82DE-633E5889672A}" destId="{AA6A7995-127D-4511-8523-D396904BC3F3}" srcOrd="0" destOrd="0" presId="urn:microsoft.com/office/officeart/2008/layout/LinedList"/>
    <dgm:cxn modelId="{A638D790-5FAC-4BAF-A73F-54CA3A4CA757}" type="presOf" srcId="{EB68F921-0546-4E2D-89F8-B1A1E0B332CD}" destId="{7AF517B7-6483-4B69-980F-92D5E240BC80}" srcOrd="0" destOrd="0" presId="urn:microsoft.com/office/officeart/2008/layout/LinedList"/>
    <dgm:cxn modelId="{343C55ED-145E-48D9-A469-07E4F7C07984}" type="presOf" srcId="{7F017FEF-A430-4F20-9C05-22974155FF1E}" destId="{2B0EB6AC-511D-43CF-81E9-E9D504A2A10B}" srcOrd="0" destOrd="0" presId="urn:microsoft.com/office/officeart/2008/layout/LinedList"/>
    <dgm:cxn modelId="{16F05BEC-77AF-451D-8BCE-CF39F3D82E3E}" type="presParOf" srcId="{2B0EB6AC-511D-43CF-81E9-E9D504A2A10B}" destId="{FB89CDEF-263D-4BF6-8104-BA3D06EF74ED}" srcOrd="0" destOrd="0" presId="urn:microsoft.com/office/officeart/2008/layout/LinedList"/>
    <dgm:cxn modelId="{ACFE9B61-467C-4560-8887-408B8EDAA4CE}" type="presParOf" srcId="{2B0EB6AC-511D-43CF-81E9-E9D504A2A10B}" destId="{AE892752-2EEE-4944-8478-7EEA11F47667}" srcOrd="1" destOrd="0" presId="urn:microsoft.com/office/officeart/2008/layout/LinedList"/>
    <dgm:cxn modelId="{5414893B-CC0D-47F6-8558-4F6C6EAE3F05}" type="presParOf" srcId="{AE892752-2EEE-4944-8478-7EEA11F47667}" destId="{3A6166D2-9CFE-4E69-9573-16BB57FF85F1}" srcOrd="0" destOrd="0" presId="urn:microsoft.com/office/officeart/2008/layout/LinedList"/>
    <dgm:cxn modelId="{19973892-5ED8-4B24-93EC-D8387280979F}" type="presParOf" srcId="{AE892752-2EEE-4944-8478-7EEA11F47667}" destId="{B59ADDFA-7E0B-4812-8E5F-D4BAFCFEBFAB}" srcOrd="1" destOrd="0" presId="urn:microsoft.com/office/officeart/2008/layout/LinedList"/>
    <dgm:cxn modelId="{79BE2829-7D0E-4EEF-8488-4EAD11A91C99}" type="presParOf" srcId="{2B0EB6AC-511D-43CF-81E9-E9D504A2A10B}" destId="{014E13F6-19E4-4386-92FC-3972807444A0}" srcOrd="2" destOrd="0" presId="urn:microsoft.com/office/officeart/2008/layout/LinedList"/>
    <dgm:cxn modelId="{518965E9-AC8B-4531-8809-15C1C3FD7123}" type="presParOf" srcId="{2B0EB6AC-511D-43CF-81E9-E9D504A2A10B}" destId="{F1A14FA0-6955-485C-A111-E7CE9130D132}" srcOrd="3" destOrd="0" presId="urn:microsoft.com/office/officeart/2008/layout/LinedList"/>
    <dgm:cxn modelId="{3557FCD7-AFB3-4DD0-81B7-B91B6AB9CA3D}" type="presParOf" srcId="{F1A14FA0-6955-485C-A111-E7CE9130D132}" destId="{AA6A7995-127D-4511-8523-D396904BC3F3}" srcOrd="0" destOrd="0" presId="urn:microsoft.com/office/officeart/2008/layout/LinedList"/>
    <dgm:cxn modelId="{16BC6EA6-E4B3-472F-8437-843D15C14268}" type="presParOf" srcId="{F1A14FA0-6955-485C-A111-E7CE9130D132}" destId="{3A0C24E0-D6F0-4549-BA65-1D99B853E763}" srcOrd="1" destOrd="0" presId="urn:microsoft.com/office/officeart/2008/layout/LinedList"/>
    <dgm:cxn modelId="{241CB359-7340-4D7E-B2E5-EA7D3D0D0D49}" type="presParOf" srcId="{2B0EB6AC-511D-43CF-81E9-E9D504A2A10B}" destId="{4EB2CB7A-E4AB-4474-8182-959C90E066AE}" srcOrd="4" destOrd="0" presId="urn:microsoft.com/office/officeart/2008/layout/LinedList"/>
    <dgm:cxn modelId="{8CA13C47-A36A-4BEC-9812-1CB4388A6400}" type="presParOf" srcId="{2B0EB6AC-511D-43CF-81E9-E9D504A2A10B}" destId="{EB7EF44B-97E2-4062-A119-F4D4E33BFC70}" srcOrd="5" destOrd="0" presId="urn:microsoft.com/office/officeart/2008/layout/LinedList"/>
    <dgm:cxn modelId="{373A6E12-2C2C-49A1-9BC3-329088036500}" type="presParOf" srcId="{EB7EF44B-97E2-4062-A119-F4D4E33BFC70}" destId="{7AF517B7-6483-4B69-980F-92D5E240BC80}" srcOrd="0" destOrd="0" presId="urn:microsoft.com/office/officeart/2008/layout/LinedList"/>
    <dgm:cxn modelId="{D771ACB1-75D3-435E-B485-402B36298DDC}" type="presParOf" srcId="{EB7EF44B-97E2-4062-A119-F4D4E33BFC70}" destId="{0DD8EF17-82C0-42A2-B4D6-F323E9EC18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198744-CFCF-40DB-9FF2-A4710EC598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D3B0E0-EEC3-49BE-B546-1A6FC28789C1}">
      <dgm:prSet/>
      <dgm:spPr/>
      <dgm:t>
        <a:bodyPr/>
        <a:lstStyle/>
        <a:p>
          <a:r>
            <a:rPr lang="el-GR" dirty="0"/>
            <a:t>1. Ψαλμός 19: Οι Ουρανοί διηγούνται </a:t>
          </a:r>
          <a:r>
            <a:rPr lang="el-GR" dirty="0" err="1"/>
            <a:t>δόξαν</a:t>
          </a:r>
          <a:r>
            <a:rPr lang="el-GR" dirty="0"/>
            <a:t> Θεού </a:t>
          </a:r>
        </a:p>
        <a:p>
          <a:r>
            <a:rPr lang="el-GR" dirty="0"/>
            <a:t>	(εκτός Οικίας χρώματα  και αρώματα &gt; </a:t>
          </a:r>
          <a:r>
            <a:rPr lang="el-GR" dirty="0" err="1"/>
            <a:t>σερετονίνη</a:t>
          </a:r>
          <a:r>
            <a:rPr lang="el-GR" dirty="0"/>
            <a:t>)</a:t>
          </a:r>
          <a:endParaRPr lang="en-US" dirty="0"/>
        </a:p>
      </dgm:t>
    </dgm:pt>
    <dgm:pt modelId="{521C3B92-4124-4260-8603-243D4B45DB18}" type="parTrans" cxnId="{075EC068-7852-476D-975A-D33361ED6E46}">
      <dgm:prSet/>
      <dgm:spPr/>
      <dgm:t>
        <a:bodyPr/>
        <a:lstStyle/>
        <a:p>
          <a:endParaRPr lang="en-US"/>
        </a:p>
      </dgm:t>
    </dgm:pt>
    <dgm:pt modelId="{6EA41DF0-E9E1-4508-9B81-B1FE5014A609}" type="sibTrans" cxnId="{075EC068-7852-476D-975A-D33361ED6E46}">
      <dgm:prSet/>
      <dgm:spPr/>
      <dgm:t>
        <a:bodyPr/>
        <a:lstStyle/>
        <a:p>
          <a:endParaRPr lang="en-US"/>
        </a:p>
      </dgm:t>
    </dgm:pt>
    <dgm:pt modelId="{28AD158F-213B-41DC-A644-F1CC1E3DEE7D}">
      <dgm:prSet/>
      <dgm:spPr/>
      <dgm:t>
        <a:bodyPr/>
        <a:lstStyle/>
        <a:p>
          <a:r>
            <a:rPr lang="el-GR" dirty="0"/>
            <a:t>2. Ιωάννη 4: Ύδωρ Ζων</a:t>
          </a:r>
          <a:endParaRPr lang="en-US" dirty="0"/>
        </a:p>
      </dgm:t>
    </dgm:pt>
    <dgm:pt modelId="{E3777FD2-8556-48D8-9472-9BD473DD9459}" type="parTrans" cxnId="{CE2909E5-0968-4534-97F9-41374757848E}">
      <dgm:prSet/>
      <dgm:spPr/>
      <dgm:t>
        <a:bodyPr/>
        <a:lstStyle/>
        <a:p>
          <a:endParaRPr lang="en-US"/>
        </a:p>
      </dgm:t>
    </dgm:pt>
    <dgm:pt modelId="{3BCFC963-8ECF-4C29-88FD-8766909CA665}" type="sibTrans" cxnId="{CE2909E5-0968-4534-97F9-41374757848E}">
      <dgm:prSet/>
      <dgm:spPr/>
      <dgm:t>
        <a:bodyPr/>
        <a:lstStyle/>
        <a:p>
          <a:endParaRPr lang="en-US"/>
        </a:p>
      </dgm:t>
    </dgm:pt>
    <dgm:pt modelId="{5BF519A0-8244-4479-B4EB-58842A877304}">
      <dgm:prSet/>
      <dgm:spPr/>
      <dgm:t>
        <a:bodyPr/>
        <a:lstStyle/>
        <a:p>
          <a:r>
            <a:rPr lang="el-GR" dirty="0"/>
            <a:t>3. Παροιμίες 1</a:t>
          </a:r>
          <a:r>
            <a:rPr lang="en-US" dirty="0"/>
            <a:t>7, 22</a:t>
          </a:r>
          <a:r>
            <a:rPr lang="el-GR" dirty="0"/>
            <a:t>:  </a:t>
          </a:r>
          <a:r>
            <a:rPr lang="el-GR" dirty="0" err="1"/>
            <a:t>καρδία</a:t>
          </a:r>
          <a:r>
            <a:rPr lang="el-GR" dirty="0"/>
            <a:t> </a:t>
          </a:r>
          <a:r>
            <a:rPr lang="el-GR" dirty="0" err="1"/>
            <a:t>εὐφραινομένη</a:t>
          </a:r>
          <a:r>
            <a:rPr lang="el-GR" dirty="0"/>
            <a:t> </a:t>
          </a:r>
          <a:r>
            <a:rPr lang="el-GR" dirty="0" err="1"/>
            <a:t>εὐεκτεῖν</a:t>
          </a:r>
          <a:r>
            <a:rPr lang="el-GR" dirty="0"/>
            <a:t> </a:t>
          </a:r>
          <a:r>
            <a:rPr lang="el-GR" dirty="0" err="1"/>
            <a:t>ποιεῖ</a:t>
          </a:r>
          <a:r>
            <a:rPr lang="el-GR" dirty="0"/>
            <a:t> - </a:t>
          </a:r>
          <a:r>
            <a:rPr lang="el-GR" dirty="0" err="1"/>
            <a:t>ἀνδρὸς</a:t>
          </a:r>
          <a:r>
            <a:rPr lang="el-GR" dirty="0"/>
            <a:t> </a:t>
          </a:r>
          <a:r>
            <a:rPr lang="el-GR" dirty="0" err="1"/>
            <a:t>δὲ</a:t>
          </a:r>
          <a:r>
            <a:rPr lang="el-GR" dirty="0"/>
            <a:t> </a:t>
          </a:r>
          <a:r>
            <a:rPr lang="el-GR" dirty="0" err="1"/>
            <a:t>λυπηροῦ</a:t>
          </a:r>
          <a:r>
            <a:rPr lang="el-GR" dirty="0"/>
            <a:t> </a:t>
          </a:r>
          <a:r>
            <a:rPr lang="el-GR" dirty="0" err="1"/>
            <a:t>ξηραίνεται</a:t>
          </a:r>
          <a:r>
            <a:rPr lang="el-GR" dirty="0"/>
            <a:t> </a:t>
          </a:r>
          <a:r>
            <a:rPr lang="el-GR" dirty="0" err="1"/>
            <a:t>τὰ</a:t>
          </a:r>
          <a:r>
            <a:rPr lang="el-GR" dirty="0"/>
            <a:t> </a:t>
          </a:r>
          <a:r>
            <a:rPr lang="el-GR" dirty="0" err="1"/>
            <a:t>ὀστᾶ</a:t>
          </a:r>
          <a:r>
            <a:rPr lang="el-GR" dirty="0"/>
            <a:t> </a:t>
          </a:r>
          <a:r>
            <a:rPr lang="el-GR" dirty="0" err="1"/>
            <a:t>Χαμό+Γελο</a:t>
          </a:r>
          <a:r>
            <a:rPr lang="el-GR" dirty="0"/>
            <a:t> (&gt; άγιος </a:t>
          </a:r>
          <a:r>
            <a:rPr lang="el-GR" dirty="0" err="1"/>
            <a:t>Πορφύριος</a:t>
          </a:r>
          <a:r>
            <a:rPr lang="el-GR" dirty="0"/>
            <a:t> &gt; σημασία ΒΛΕΜΜΑΤΟΣ και ΑΓΓΙΓΜΑΤΟΣ)</a:t>
          </a:r>
          <a:endParaRPr lang="en-US" dirty="0"/>
        </a:p>
      </dgm:t>
    </dgm:pt>
    <dgm:pt modelId="{6AE15573-0050-454C-9960-CCDA7C2B7B24}" type="parTrans" cxnId="{8AEAA947-E10F-4941-B560-63853244FC3C}">
      <dgm:prSet/>
      <dgm:spPr/>
      <dgm:t>
        <a:bodyPr/>
        <a:lstStyle/>
        <a:p>
          <a:endParaRPr lang="en-US"/>
        </a:p>
      </dgm:t>
    </dgm:pt>
    <dgm:pt modelId="{50C30AB6-848F-4C20-8A8C-D45C744E74E8}" type="sibTrans" cxnId="{8AEAA947-E10F-4941-B560-63853244FC3C}">
      <dgm:prSet/>
      <dgm:spPr/>
      <dgm:t>
        <a:bodyPr/>
        <a:lstStyle/>
        <a:p>
          <a:endParaRPr lang="en-US"/>
        </a:p>
      </dgm:t>
    </dgm:pt>
    <dgm:pt modelId="{9BFB30DB-5D1D-4065-8B30-63F34BD3F2A0}">
      <dgm:prSet/>
      <dgm:spPr/>
      <dgm:t>
        <a:bodyPr/>
        <a:lstStyle/>
        <a:p>
          <a:pPr algn="just"/>
          <a:r>
            <a:rPr lang="el-GR" dirty="0"/>
            <a:t>4. Α</a:t>
          </a:r>
          <a:r>
            <a:rPr lang="en-US" dirty="0"/>
            <a:t>’</a:t>
          </a:r>
          <a:r>
            <a:rPr lang="el-GR" dirty="0"/>
            <a:t> Πέτρου </a:t>
          </a:r>
          <a:r>
            <a:rPr lang="en-US" dirty="0"/>
            <a:t>5, 7-8</a:t>
          </a:r>
          <a:r>
            <a:rPr lang="el-GR" dirty="0"/>
            <a:t> (Στρες και </a:t>
          </a:r>
          <a:r>
            <a:rPr lang="el-GR" dirty="0" err="1"/>
            <a:t>Κορτιζόλη</a:t>
          </a:r>
          <a:r>
            <a:rPr lang="el-GR" dirty="0"/>
            <a:t>) : </a:t>
          </a:r>
          <a:r>
            <a:rPr lang="el-GR" b="0" i="0" baseline="0" dirty="0" err="1"/>
            <a:t>πᾶσαν</a:t>
          </a:r>
          <a:r>
            <a:rPr lang="el-GR" b="0" i="0" baseline="0" dirty="0"/>
            <a:t> </a:t>
          </a:r>
          <a:r>
            <a:rPr lang="el-GR" b="0" i="0" baseline="0" dirty="0" err="1"/>
            <a:t>τὴν</a:t>
          </a:r>
          <a:r>
            <a:rPr lang="el-GR" b="0" i="0" baseline="0" dirty="0"/>
            <a:t> </a:t>
          </a:r>
          <a:r>
            <a:rPr lang="el-GR" b="0" i="0" baseline="0" dirty="0" err="1"/>
            <a:t>μέριμναν</a:t>
          </a:r>
          <a:r>
            <a:rPr lang="el-GR" b="0" i="0" baseline="0" dirty="0"/>
            <a:t> </a:t>
          </a:r>
          <a:r>
            <a:rPr lang="el-GR" b="0" i="0" baseline="0" dirty="0" err="1"/>
            <a:t>ὑμῶν</a:t>
          </a:r>
          <a:r>
            <a:rPr lang="el-GR" b="0" i="0" baseline="0" dirty="0"/>
            <a:t> </a:t>
          </a:r>
          <a:r>
            <a:rPr lang="el-GR" b="0" i="0" baseline="0" dirty="0" err="1"/>
            <a:t>ἐπιρίψαντες</a:t>
          </a:r>
          <a:r>
            <a:rPr lang="el-GR" b="0" i="0" baseline="0" dirty="0"/>
            <a:t> </a:t>
          </a:r>
          <a:r>
            <a:rPr lang="el-GR" b="0" i="0" baseline="0" dirty="0" err="1"/>
            <a:t>ἐπ</a:t>
          </a:r>
          <a:r>
            <a:rPr lang="el-GR" b="0" i="0" baseline="0" dirty="0"/>
            <a:t>᾽ </a:t>
          </a:r>
          <a:r>
            <a:rPr lang="el-GR" b="0" i="0" baseline="0" dirty="0" err="1"/>
            <a:t>αὐτόν</a:t>
          </a:r>
          <a:r>
            <a:rPr lang="el-GR" b="0" i="0" baseline="0" dirty="0"/>
            <a:t>, </a:t>
          </a:r>
          <a:r>
            <a:rPr lang="el-GR" b="0" i="0" baseline="0" dirty="0" err="1"/>
            <a:t>ὅτι</a:t>
          </a:r>
          <a:r>
            <a:rPr lang="el-GR" b="0" i="0" baseline="0" dirty="0"/>
            <a:t> </a:t>
          </a:r>
          <a:r>
            <a:rPr lang="el-GR" b="0" i="0" baseline="0" dirty="0" err="1"/>
            <a:t>αὐτῷ</a:t>
          </a:r>
          <a:r>
            <a:rPr lang="el-GR" b="0" i="0" baseline="0" dirty="0"/>
            <a:t> </a:t>
          </a:r>
          <a:r>
            <a:rPr lang="el-GR" b="0" i="0" baseline="0" dirty="0" err="1"/>
            <a:t>μέλει</a:t>
          </a:r>
          <a:r>
            <a:rPr lang="el-GR" b="0" i="0" baseline="0" dirty="0"/>
            <a:t> </a:t>
          </a:r>
          <a:r>
            <a:rPr lang="el-GR" b="0" i="0" baseline="0" dirty="0" err="1"/>
            <a:t>περὶ</a:t>
          </a:r>
          <a:r>
            <a:rPr lang="el-GR" b="0" i="0" baseline="0" dirty="0"/>
            <a:t> </a:t>
          </a:r>
          <a:r>
            <a:rPr lang="el-GR" b="0" i="0" baseline="0" dirty="0" err="1"/>
            <a:t>ὑμῶν</a:t>
          </a:r>
          <a:r>
            <a:rPr lang="el-GR" b="0" i="0" baseline="0" dirty="0"/>
            <a:t>.</a:t>
          </a:r>
          <a:r>
            <a:rPr lang="en-US" b="0" i="0" baseline="0" dirty="0"/>
            <a:t> </a:t>
          </a:r>
          <a:r>
            <a:rPr lang="en-US" b="0" i="0" baseline="30000" dirty="0"/>
            <a:t>8</a:t>
          </a:r>
          <a:r>
            <a:rPr lang="el-GR" b="0" i="0" baseline="0" dirty="0" err="1"/>
            <a:t>Νήψατε</a:t>
          </a:r>
          <a:r>
            <a:rPr lang="el-GR" b="0" i="0" baseline="0" dirty="0"/>
            <a:t>, </a:t>
          </a:r>
          <a:r>
            <a:rPr lang="el-GR" b="0" i="0" baseline="0" dirty="0" err="1"/>
            <a:t>γρηγορήσατε</a:t>
          </a:r>
          <a:r>
            <a:rPr lang="el-GR" b="0" i="0" baseline="0" dirty="0"/>
            <a:t>. ὁ </a:t>
          </a:r>
          <a:r>
            <a:rPr lang="el-GR" b="0" i="0" baseline="0" dirty="0" err="1"/>
            <a:t>ἀντίδικος</a:t>
          </a:r>
          <a:r>
            <a:rPr lang="el-GR" b="0" i="0" baseline="0" dirty="0"/>
            <a:t> </a:t>
          </a:r>
          <a:r>
            <a:rPr lang="el-GR" b="0" i="0" baseline="0" dirty="0" err="1"/>
            <a:t>ὑμῶν</a:t>
          </a:r>
          <a:r>
            <a:rPr lang="el-GR" b="0" i="0" baseline="0" dirty="0"/>
            <a:t> </a:t>
          </a:r>
          <a:r>
            <a:rPr lang="el-GR" b="0" i="0" baseline="0" dirty="0" err="1"/>
            <a:t>διάβολος</a:t>
          </a:r>
          <a:r>
            <a:rPr lang="el-GR" b="0" i="0" baseline="0" dirty="0"/>
            <a:t> </a:t>
          </a:r>
          <a:r>
            <a:rPr lang="el-GR" b="0" i="0" baseline="0" dirty="0" err="1"/>
            <a:t>ὡς</a:t>
          </a:r>
          <a:r>
            <a:rPr lang="el-GR" b="0" i="0" baseline="0" dirty="0"/>
            <a:t> </a:t>
          </a:r>
          <a:r>
            <a:rPr lang="el-GR" b="0" i="0" baseline="0" dirty="0" err="1"/>
            <a:t>λέων</a:t>
          </a:r>
          <a:r>
            <a:rPr lang="el-GR" b="0" i="0" baseline="0" dirty="0"/>
            <a:t> </a:t>
          </a:r>
          <a:r>
            <a:rPr lang="el-GR" b="0" i="0" baseline="0" dirty="0" err="1"/>
            <a:t>ὠρυόμενος</a:t>
          </a:r>
          <a:r>
            <a:rPr lang="el-GR" b="0" i="0" baseline="0" dirty="0"/>
            <a:t> </a:t>
          </a:r>
          <a:r>
            <a:rPr lang="el-GR" b="0" i="0" baseline="0" dirty="0" err="1"/>
            <a:t>περιπατεῖ</a:t>
          </a:r>
          <a:r>
            <a:rPr lang="el-GR" b="0" i="0" baseline="0" dirty="0"/>
            <a:t> </a:t>
          </a:r>
          <a:r>
            <a:rPr lang="el-GR" b="0" i="0" baseline="0" dirty="0" err="1"/>
            <a:t>ζητῶν</a:t>
          </a:r>
          <a:r>
            <a:rPr lang="el-GR" b="0" i="0" baseline="0" dirty="0"/>
            <a:t> [</a:t>
          </a:r>
          <a:r>
            <a:rPr lang="el-GR" b="0" i="0" baseline="0" dirty="0" err="1"/>
            <a:t>τινα</a:t>
          </a:r>
          <a:r>
            <a:rPr lang="el-GR" b="0" i="0" baseline="0" dirty="0"/>
            <a:t>] </a:t>
          </a:r>
          <a:r>
            <a:rPr lang="el-GR" b="0" i="0" baseline="0" dirty="0" err="1"/>
            <a:t>καταπιεῖν</a:t>
          </a:r>
          <a:r>
            <a:rPr lang="el-GR" b="0" i="0" baseline="0" dirty="0"/>
            <a:t>·</a:t>
          </a:r>
          <a:endParaRPr lang="en-US" dirty="0"/>
        </a:p>
      </dgm:t>
    </dgm:pt>
    <dgm:pt modelId="{60FF8E35-8CD9-4B24-96EB-9088F377673B}" type="parTrans" cxnId="{1D4E36F2-DFAB-4BCD-AD9B-A96EE85090B5}">
      <dgm:prSet/>
      <dgm:spPr/>
      <dgm:t>
        <a:bodyPr/>
        <a:lstStyle/>
        <a:p>
          <a:endParaRPr lang="en-US"/>
        </a:p>
      </dgm:t>
    </dgm:pt>
    <dgm:pt modelId="{D04338B2-C463-4857-AF39-4A8AB1B5AA0D}" type="sibTrans" cxnId="{1D4E36F2-DFAB-4BCD-AD9B-A96EE85090B5}">
      <dgm:prSet/>
      <dgm:spPr/>
      <dgm:t>
        <a:bodyPr/>
        <a:lstStyle/>
        <a:p>
          <a:endParaRPr lang="en-US"/>
        </a:p>
      </dgm:t>
    </dgm:pt>
    <dgm:pt modelId="{CBF5EAFE-83AA-49F6-8514-AEE09501E6E8}" type="pres">
      <dgm:prSet presAssocID="{32198744-CFCF-40DB-9FF2-A4710EC5980D}" presName="vert0" presStyleCnt="0">
        <dgm:presLayoutVars>
          <dgm:dir/>
          <dgm:animOne val="branch"/>
          <dgm:animLvl val="lvl"/>
        </dgm:presLayoutVars>
      </dgm:prSet>
      <dgm:spPr/>
    </dgm:pt>
    <dgm:pt modelId="{E99A8219-4568-42CF-BE08-6071FC435F75}" type="pres">
      <dgm:prSet presAssocID="{F9D3B0E0-EEC3-49BE-B546-1A6FC28789C1}" presName="thickLine" presStyleLbl="alignNode1" presStyleIdx="0" presStyleCnt="4"/>
      <dgm:spPr/>
    </dgm:pt>
    <dgm:pt modelId="{1385A42C-FEF5-4898-8B4E-49ABB1B05578}" type="pres">
      <dgm:prSet presAssocID="{F9D3B0E0-EEC3-49BE-B546-1A6FC28789C1}" presName="horz1" presStyleCnt="0"/>
      <dgm:spPr/>
    </dgm:pt>
    <dgm:pt modelId="{A004B102-741B-44C2-B36A-1CDFCE2B55EC}" type="pres">
      <dgm:prSet presAssocID="{F9D3B0E0-EEC3-49BE-B546-1A6FC28789C1}" presName="tx1" presStyleLbl="revTx" presStyleIdx="0" presStyleCnt="4"/>
      <dgm:spPr/>
    </dgm:pt>
    <dgm:pt modelId="{852EC10A-CD0A-476F-9A5F-90267B2E5D63}" type="pres">
      <dgm:prSet presAssocID="{F9D3B0E0-EEC3-49BE-B546-1A6FC28789C1}" presName="vert1" presStyleCnt="0"/>
      <dgm:spPr/>
    </dgm:pt>
    <dgm:pt modelId="{DAB25C4B-FC18-4ECB-B42D-4D128347FA48}" type="pres">
      <dgm:prSet presAssocID="{28AD158F-213B-41DC-A644-F1CC1E3DEE7D}" presName="thickLine" presStyleLbl="alignNode1" presStyleIdx="1" presStyleCnt="4"/>
      <dgm:spPr/>
    </dgm:pt>
    <dgm:pt modelId="{30BA0A36-979E-4AE9-A4DA-087AFA0817DD}" type="pres">
      <dgm:prSet presAssocID="{28AD158F-213B-41DC-A644-F1CC1E3DEE7D}" presName="horz1" presStyleCnt="0"/>
      <dgm:spPr/>
    </dgm:pt>
    <dgm:pt modelId="{887FA06B-B943-4310-B06B-8A6AB8BADED2}" type="pres">
      <dgm:prSet presAssocID="{28AD158F-213B-41DC-A644-F1CC1E3DEE7D}" presName="tx1" presStyleLbl="revTx" presStyleIdx="1" presStyleCnt="4"/>
      <dgm:spPr/>
    </dgm:pt>
    <dgm:pt modelId="{E9DAF1F6-DAED-4C64-B02C-F76650008D69}" type="pres">
      <dgm:prSet presAssocID="{28AD158F-213B-41DC-A644-F1CC1E3DEE7D}" presName="vert1" presStyleCnt="0"/>
      <dgm:spPr/>
    </dgm:pt>
    <dgm:pt modelId="{369928E3-6C27-4B12-B9C3-4C07BFB97F0C}" type="pres">
      <dgm:prSet presAssocID="{5BF519A0-8244-4479-B4EB-58842A877304}" presName="thickLine" presStyleLbl="alignNode1" presStyleIdx="2" presStyleCnt="4"/>
      <dgm:spPr/>
    </dgm:pt>
    <dgm:pt modelId="{F5891936-EEA8-4205-BD2C-CDC164769BA1}" type="pres">
      <dgm:prSet presAssocID="{5BF519A0-8244-4479-B4EB-58842A877304}" presName="horz1" presStyleCnt="0"/>
      <dgm:spPr/>
    </dgm:pt>
    <dgm:pt modelId="{853F9241-538D-4B5D-A943-434371131BD6}" type="pres">
      <dgm:prSet presAssocID="{5BF519A0-8244-4479-B4EB-58842A877304}" presName="tx1" presStyleLbl="revTx" presStyleIdx="2" presStyleCnt="4"/>
      <dgm:spPr/>
    </dgm:pt>
    <dgm:pt modelId="{8EDCB74F-C963-4A29-A927-A1B403E43B37}" type="pres">
      <dgm:prSet presAssocID="{5BF519A0-8244-4479-B4EB-58842A877304}" presName="vert1" presStyleCnt="0"/>
      <dgm:spPr/>
    </dgm:pt>
    <dgm:pt modelId="{DEB24A72-4A86-4FE7-8F1E-C8AA63AD5A87}" type="pres">
      <dgm:prSet presAssocID="{9BFB30DB-5D1D-4065-8B30-63F34BD3F2A0}" presName="thickLine" presStyleLbl="alignNode1" presStyleIdx="3" presStyleCnt="4"/>
      <dgm:spPr/>
    </dgm:pt>
    <dgm:pt modelId="{1D5A4950-8B49-4D59-B134-74F12EE63E03}" type="pres">
      <dgm:prSet presAssocID="{9BFB30DB-5D1D-4065-8B30-63F34BD3F2A0}" presName="horz1" presStyleCnt="0"/>
      <dgm:spPr/>
    </dgm:pt>
    <dgm:pt modelId="{6C6890AE-D1A2-4926-84D5-774425FBBA13}" type="pres">
      <dgm:prSet presAssocID="{9BFB30DB-5D1D-4065-8B30-63F34BD3F2A0}" presName="tx1" presStyleLbl="revTx" presStyleIdx="3" presStyleCnt="4"/>
      <dgm:spPr/>
    </dgm:pt>
    <dgm:pt modelId="{8F3F8A4D-0D0D-4CB5-9EEB-C73ADC05C2E0}" type="pres">
      <dgm:prSet presAssocID="{9BFB30DB-5D1D-4065-8B30-63F34BD3F2A0}" presName="vert1" presStyleCnt="0"/>
      <dgm:spPr/>
    </dgm:pt>
  </dgm:ptLst>
  <dgm:cxnLst>
    <dgm:cxn modelId="{A8C2A51D-5022-4CA2-B3EE-72A0D3F97916}" type="presOf" srcId="{9BFB30DB-5D1D-4065-8B30-63F34BD3F2A0}" destId="{6C6890AE-D1A2-4926-84D5-774425FBBA13}" srcOrd="0" destOrd="0" presId="urn:microsoft.com/office/officeart/2008/layout/LinedList"/>
    <dgm:cxn modelId="{8AEAA947-E10F-4941-B560-63853244FC3C}" srcId="{32198744-CFCF-40DB-9FF2-A4710EC5980D}" destId="{5BF519A0-8244-4479-B4EB-58842A877304}" srcOrd="2" destOrd="0" parTransId="{6AE15573-0050-454C-9960-CCDA7C2B7B24}" sibTransId="{50C30AB6-848F-4C20-8A8C-D45C744E74E8}"/>
    <dgm:cxn modelId="{075EC068-7852-476D-975A-D33361ED6E46}" srcId="{32198744-CFCF-40DB-9FF2-A4710EC5980D}" destId="{F9D3B0E0-EEC3-49BE-B546-1A6FC28789C1}" srcOrd="0" destOrd="0" parTransId="{521C3B92-4124-4260-8603-243D4B45DB18}" sibTransId="{6EA41DF0-E9E1-4508-9B81-B1FE5014A609}"/>
    <dgm:cxn modelId="{A8130473-3728-435E-82A5-1271F9BCC63A}" type="presOf" srcId="{F9D3B0E0-EEC3-49BE-B546-1A6FC28789C1}" destId="{A004B102-741B-44C2-B36A-1CDFCE2B55EC}" srcOrd="0" destOrd="0" presId="urn:microsoft.com/office/officeart/2008/layout/LinedList"/>
    <dgm:cxn modelId="{519DCCAB-1285-4086-B3A7-F2CD4A3CA838}" type="presOf" srcId="{5BF519A0-8244-4479-B4EB-58842A877304}" destId="{853F9241-538D-4B5D-A943-434371131BD6}" srcOrd="0" destOrd="0" presId="urn:microsoft.com/office/officeart/2008/layout/LinedList"/>
    <dgm:cxn modelId="{50AAA7B4-76B8-4789-8DA7-A292D549BAA9}" type="presOf" srcId="{32198744-CFCF-40DB-9FF2-A4710EC5980D}" destId="{CBF5EAFE-83AA-49F6-8514-AEE09501E6E8}" srcOrd="0" destOrd="0" presId="urn:microsoft.com/office/officeart/2008/layout/LinedList"/>
    <dgm:cxn modelId="{CE2909E5-0968-4534-97F9-41374757848E}" srcId="{32198744-CFCF-40DB-9FF2-A4710EC5980D}" destId="{28AD158F-213B-41DC-A644-F1CC1E3DEE7D}" srcOrd="1" destOrd="0" parTransId="{E3777FD2-8556-48D8-9472-9BD473DD9459}" sibTransId="{3BCFC963-8ECF-4C29-88FD-8766909CA665}"/>
    <dgm:cxn modelId="{213F97F0-A038-4096-B1EA-FF3501324626}" type="presOf" srcId="{28AD158F-213B-41DC-A644-F1CC1E3DEE7D}" destId="{887FA06B-B943-4310-B06B-8A6AB8BADED2}" srcOrd="0" destOrd="0" presId="urn:microsoft.com/office/officeart/2008/layout/LinedList"/>
    <dgm:cxn modelId="{1D4E36F2-DFAB-4BCD-AD9B-A96EE85090B5}" srcId="{32198744-CFCF-40DB-9FF2-A4710EC5980D}" destId="{9BFB30DB-5D1D-4065-8B30-63F34BD3F2A0}" srcOrd="3" destOrd="0" parTransId="{60FF8E35-8CD9-4B24-96EB-9088F377673B}" sibTransId="{D04338B2-C463-4857-AF39-4A8AB1B5AA0D}"/>
    <dgm:cxn modelId="{F0BA4201-2DB1-44C1-B675-188515EACDFE}" type="presParOf" srcId="{CBF5EAFE-83AA-49F6-8514-AEE09501E6E8}" destId="{E99A8219-4568-42CF-BE08-6071FC435F75}" srcOrd="0" destOrd="0" presId="urn:microsoft.com/office/officeart/2008/layout/LinedList"/>
    <dgm:cxn modelId="{8B0A1DD3-6C1D-4651-A751-56B5B8EB0AA1}" type="presParOf" srcId="{CBF5EAFE-83AA-49F6-8514-AEE09501E6E8}" destId="{1385A42C-FEF5-4898-8B4E-49ABB1B05578}" srcOrd="1" destOrd="0" presId="urn:microsoft.com/office/officeart/2008/layout/LinedList"/>
    <dgm:cxn modelId="{6B691AF8-4583-4A3C-8D41-4288C27B56B7}" type="presParOf" srcId="{1385A42C-FEF5-4898-8B4E-49ABB1B05578}" destId="{A004B102-741B-44C2-B36A-1CDFCE2B55EC}" srcOrd="0" destOrd="0" presId="urn:microsoft.com/office/officeart/2008/layout/LinedList"/>
    <dgm:cxn modelId="{75521512-5913-412B-8142-6D94513A480C}" type="presParOf" srcId="{1385A42C-FEF5-4898-8B4E-49ABB1B05578}" destId="{852EC10A-CD0A-476F-9A5F-90267B2E5D63}" srcOrd="1" destOrd="0" presId="urn:microsoft.com/office/officeart/2008/layout/LinedList"/>
    <dgm:cxn modelId="{251BEAD9-10F4-47AF-AB8E-B6F7E94E27B6}" type="presParOf" srcId="{CBF5EAFE-83AA-49F6-8514-AEE09501E6E8}" destId="{DAB25C4B-FC18-4ECB-B42D-4D128347FA48}" srcOrd="2" destOrd="0" presId="urn:microsoft.com/office/officeart/2008/layout/LinedList"/>
    <dgm:cxn modelId="{5D3F41F7-B9D8-4C81-A757-9B22EA27BC42}" type="presParOf" srcId="{CBF5EAFE-83AA-49F6-8514-AEE09501E6E8}" destId="{30BA0A36-979E-4AE9-A4DA-087AFA0817DD}" srcOrd="3" destOrd="0" presId="urn:microsoft.com/office/officeart/2008/layout/LinedList"/>
    <dgm:cxn modelId="{C3C591B1-57A3-41F0-8816-998123755D2B}" type="presParOf" srcId="{30BA0A36-979E-4AE9-A4DA-087AFA0817DD}" destId="{887FA06B-B943-4310-B06B-8A6AB8BADED2}" srcOrd="0" destOrd="0" presId="urn:microsoft.com/office/officeart/2008/layout/LinedList"/>
    <dgm:cxn modelId="{4A4AD043-DB09-488A-AF49-801F13B6FA2C}" type="presParOf" srcId="{30BA0A36-979E-4AE9-A4DA-087AFA0817DD}" destId="{E9DAF1F6-DAED-4C64-B02C-F76650008D69}" srcOrd="1" destOrd="0" presId="urn:microsoft.com/office/officeart/2008/layout/LinedList"/>
    <dgm:cxn modelId="{C8A8B049-211D-4C4E-AE0A-01991539236D}" type="presParOf" srcId="{CBF5EAFE-83AA-49F6-8514-AEE09501E6E8}" destId="{369928E3-6C27-4B12-B9C3-4C07BFB97F0C}" srcOrd="4" destOrd="0" presId="urn:microsoft.com/office/officeart/2008/layout/LinedList"/>
    <dgm:cxn modelId="{F9F36CA8-7CB2-443B-AFA4-91F575D63A09}" type="presParOf" srcId="{CBF5EAFE-83AA-49F6-8514-AEE09501E6E8}" destId="{F5891936-EEA8-4205-BD2C-CDC164769BA1}" srcOrd="5" destOrd="0" presId="urn:microsoft.com/office/officeart/2008/layout/LinedList"/>
    <dgm:cxn modelId="{9D4391FA-8BA3-47E8-9D67-0675FCE9FD72}" type="presParOf" srcId="{F5891936-EEA8-4205-BD2C-CDC164769BA1}" destId="{853F9241-538D-4B5D-A943-434371131BD6}" srcOrd="0" destOrd="0" presId="urn:microsoft.com/office/officeart/2008/layout/LinedList"/>
    <dgm:cxn modelId="{10D0125B-DA4E-4635-B7F1-BD4D3C087712}" type="presParOf" srcId="{F5891936-EEA8-4205-BD2C-CDC164769BA1}" destId="{8EDCB74F-C963-4A29-A927-A1B403E43B37}" srcOrd="1" destOrd="0" presId="urn:microsoft.com/office/officeart/2008/layout/LinedList"/>
    <dgm:cxn modelId="{A8ADD011-8214-41D8-9EFB-A8F18A851EFD}" type="presParOf" srcId="{CBF5EAFE-83AA-49F6-8514-AEE09501E6E8}" destId="{DEB24A72-4A86-4FE7-8F1E-C8AA63AD5A87}" srcOrd="6" destOrd="0" presId="urn:microsoft.com/office/officeart/2008/layout/LinedList"/>
    <dgm:cxn modelId="{9AC4CFCC-94A4-446E-A12E-F21E704DF3E1}" type="presParOf" srcId="{CBF5EAFE-83AA-49F6-8514-AEE09501E6E8}" destId="{1D5A4950-8B49-4D59-B134-74F12EE63E03}" srcOrd="7" destOrd="0" presId="urn:microsoft.com/office/officeart/2008/layout/LinedList"/>
    <dgm:cxn modelId="{095EE019-AF7C-4E53-AD45-6FA084BE47CC}" type="presParOf" srcId="{1D5A4950-8B49-4D59-B134-74F12EE63E03}" destId="{6C6890AE-D1A2-4926-84D5-774425FBBA13}" srcOrd="0" destOrd="0" presId="urn:microsoft.com/office/officeart/2008/layout/LinedList"/>
    <dgm:cxn modelId="{FE0B9C17-A2B3-4170-928A-181D60922C14}" type="presParOf" srcId="{1D5A4950-8B49-4D59-B134-74F12EE63E03}" destId="{8F3F8A4D-0D0D-4CB5-9EEB-C73ADC05C2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6071B8-03CC-4905-A71F-749A7C2C396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C8F0909-8536-4F66-B4F8-D2C5531A539D}">
      <dgm:prSet/>
      <dgm:spPr/>
      <dgm:t>
        <a:bodyPr/>
        <a:lstStyle/>
        <a:p>
          <a:r>
            <a:rPr lang="el-GR"/>
            <a:t>Η Μαριάμ δυναμική – κοινωνική : ταξίδι 3 ημερών για να συναντήσει στην ορεινή Ιουδαία την Ελισάβεθ</a:t>
          </a:r>
          <a:endParaRPr lang="en-US"/>
        </a:p>
      </dgm:t>
    </dgm:pt>
    <dgm:pt modelId="{8463BC17-AB01-4622-9E90-0A30930B7188}" type="parTrans" cxnId="{338BA297-BB1D-4D04-9078-A4D4E5602995}">
      <dgm:prSet/>
      <dgm:spPr/>
      <dgm:t>
        <a:bodyPr/>
        <a:lstStyle/>
        <a:p>
          <a:endParaRPr lang="en-US"/>
        </a:p>
      </dgm:t>
    </dgm:pt>
    <dgm:pt modelId="{28C3D57F-8551-4448-A9D4-FD2BC19E9A80}" type="sibTrans" cxnId="{338BA297-BB1D-4D04-9078-A4D4E5602995}">
      <dgm:prSet/>
      <dgm:spPr/>
      <dgm:t>
        <a:bodyPr/>
        <a:lstStyle/>
        <a:p>
          <a:endParaRPr lang="en-US"/>
        </a:p>
      </dgm:t>
    </dgm:pt>
    <dgm:pt modelId="{4D138A90-09CA-4D1D-B9DF-18BC7FFF0659}">
      <dgm:prSet/>
      <dgm:spPr/>
      <dgm:t>
        <a:bodyPr/>
        <a:lstStyle/>
        <a:p>
          <a:r>
            <a:rPr lang="el-GR"/>
            <a:t>Επαναστατική: όχι «ευλόγησον Γέροντα» – «Μεγαλυνάριο» Ριζοσπάστης: «Καθείλε Δυνάστας» – Μακαριούσι με πάσαι αι Γενεαί</a:t>
          </a:r>
          <a:endParaRPr lang="en-US"/>
        </a:p>
      </dgm:t>
    </dgm:pt>
    <dgm:pt modelId="{92DB3B21-AF9D-400F-9F7F-B224839F2932}" type="parTrans" cxnId="{BFCFBC4D-0240-46ED-A673-612397E586CC}">
      <dgm:prSet/>
      <dgm:spPr/>
      <dgm:t>
        <a:bodyPr/>
        <a:lstStyle/>
        <a:p>
          <a:endParaRPr lang="en-US"/>
        </a:p>
      </dgm:t>
    </dgm:pt>
    <dgm:pt modelId="{7668EC6E-8069-4041-AFF5-8FC66A7C4CBD}" type="sibTrans" cxnId="{BFCFBC4D-0240-46ED-A673-612397E586CC}">
      <dgm:prSet/>
      <dgm:spPr/>
      <dgm:t>
        <a:bodyPr/>
        <a:lstStyle/>
        <a:p>
          <a:endParaRPr lang="en-US"/>
        </a:p>
      </dgm:t>
    </dgm:pt>
    <dgm:pt modelId="{57FA813A-C09B-406B-97D1-EB3733CF9941}">
      <dgm:prSet/>
      <dgm:spPr/>
      <dgm:t>
        <a:bodyPr/>
        <a:lstStyle/>
        <a:p>
          <a:r>
            <a:rPr lang="el-GR" dirty="0"/>
            <a:t>Μελετούσε Βίβλο – Γλώσσα Ο’</a:t>
          </a:r>
        </a:p>
        <a:p>
          <a:r>
            <a:rPr lang="el-GR" b="0" i="0" u="none" strike="noStrike" baseline="0" dirty="0">
              <a:latin typeface="SBL"/>
            </a:rPr>
            <a:t>ΜΝΗΜΗ: </a:t>
          </a:r>
          <a:r>
            <a:rPr lang="el-GR" b="0" i="0" u="none" strike="noStrike" baseline="0" dirty="0" err="1">
              <a:latin typeface="SBL"/>
            </a:rPr>
            <a:t>καὶ</a:t>
          </a:r>
          <a:r>
            <a:rPr lang="el-GR" b="0" i="0" u="none" strike="noStrike" baseline="0" dirty="0">
              <a:latin typeface="SBL"/>
            </a:rPr>
            <a:t> ἡ </a:t>
          </a:r>
          <a:r>
            <a:rPr lang="el-GR" b="0" i="0" u="none" strike="noStrike" baseline="0" dirty="0" err="1">
              <a:latin typeface="SBL"/>
            </a:rPr>
            <a:t>μήτηρ</a:t>
          </a:r>
          <a:r>
            <a:rPr lang="el-GR" b="0" i="0" u="none" strike="noStrike" baseline="0" dirty="0">
              <a:latin typeface="SBL"/>
            </a:rPr>
            <a:t> </a:t>
          </a:r>
          <a:r>
            <a:rPr lang="el-GR" b="0" i="0" u="none" strike="noStrike" baseline="0" dirty="0" err="1">
              <a:latin typeface="SBL"/>
            </a:rPr>
            <a:t>αὐτοῦ</a:t>
          </a:r>
          <a:r>
            <a:rPr lang="el-GR" b="0" i="0" u="none" strike="noStrike" baseline="0" dirty="0">
              <a:latin typeface="SBL"/>
            </a:rPr>
            <a:t> </a:t>
          </a:r>
          <a:r>
            <a:rPr lang="el-GR" b="0" i="0" u="none" strike="noStrike" baseline="0" dirty="0" err="1">
              <a:latin typeface="SBL"/>
            </a:rPr>
            <a:t>διετήρει</a:t>
          </a:r>
          <a:r>
            <a:rPr lang="el-GR" b="0" i="0" u="none" strike="noStrike" baseline="0" dirty="0">
              <a:latin typeface="SBL"/>
            </a:rPr>
            <a:t> </a:t>
          </a:r>
          <a:r>
            <a:rPr lang="el-GR" b="0" i="0" u="none" strike="noStrike" baseline="0" dirty="0" err="1">
              <a:latin typeface="SBL"/>
            </a:rPr>
            <a:t>πάντα</a:t>
          </a:r>
          <a:r>
            <a:rPr lang="el-GR" b="0" i="0" u="none" strike="noStrike" baseline="0" dirty="0">
              <a:latin typeface="SBL"/>
            </a:rPr>
            <a:t> </a:t>
          </a:r>
          <a:r>
            <a:rPr lang="el-GR" b="0" i="0" u="none" strike="noStrike" baseline="0" dirty="0" err="1">
              <a:latin typeface="SBL"/>
            </a:rPr>
            <a:t>τὰ</a:t>
          </a:r>
          <a:r>
            <a:rPr lang="el-GR" b="0" i="0" u="none" strike="noStrike" baseline="0" dirty="0">
              <a:latin typeface="SBL"/>
            </a:rPr>
            <a:t> </a:t>
          </a:r>
          <a:r>
            <a:rPr lang="el-GR" b="0" i="0" u="none" strike="noStrike" baseline="0" dirty="0" err="1">
              <a:latin typeface="SBL"/>
            </a:rPr>
            <a:t>ῥήματα</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καρδίᾳ</a:t>
          </a:r>
          <a:r>
            <a:rPr lang="el-GR" b="0" i="0" u="none" strike="noStrike" baseline="0" dirty="0">
              <a:latin typeface="SBL"/>
            </a:rPr>
            <a:t> </a:t>
          </a:r>
          <a:r>
            <a:rPr lang="el-GR" b="0" i="0" u="none" strike="noStrike" baseline="0" dirty="0" err="1">
              <a:latin typeface="SBL"/>
            </a:rPr>
            <a:t>αὐτῆς</a:t>
          </a:r>
          <a:r>
            <a:rPr lang="el-GR" b="0" i="0" u="none" strike="noStrike" baseline="0" dirty="0">
              <a:latin typeface="SBL"/>
            </a:rPr>
            <a:t>.</a:t>
          </a:r>
          <a:r>
            <a:rPr lang="en-US"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Ἰησοῦς</a:t>
          </a:r>
          <a:r>
            <a:rPr lang="el-GR" b="0" i="0" u="none" strike="noStrike" baseline="0" dirty="0">
              <a:latin typeface="SBL"/>
            </a:rPr>
            <a:t> </a:t>
          </a:r>
          <a:r>
            <a:rPr lang="el-GR" b="0" i="0" u="none" strike="noStrike" baseline="0" dirty="0" err="1">
              <a:latin typeface="SBL"/>
            </a:rPr>
            <a:t>προέκοπτεν</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σοφίᾳ</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ἡλικίᾳ</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χάριτι</a:t>
          </a:r>
          <a:r>
            <a:rPr lang="el-GR" b="0" i="0" u="none" strike="noStrike" baseline="0" dirty="0">
              <a:latin typeface="SBL"/>
            </a:rPr>
            <a:t> </a:t>
          </a:r>
          <a:r>
            <a:rPr lang="el-GR" b="0" i="0" u="none" strike="noStrike" baseline="0" dirty="0" err="1">
              <a:latin typeface="SBL"/>
            </a:rPr>
            <a:t>παρὰ</a:t>
          </a:r>
          <a:r>
            <a:rPr lang="el-GR" b="0" i="0" u="none" strike="noStrike" baseline="0" dirty="0">
              <a:latin typeface="SBL"/>
            </a:rPr>
            <a:t> </a:t>
          </a:r>
          <a:r>
            <a:rPr lang="el-GR" b="0" i="0" u="none" strike="noStrike" baseline="0" dirty="0" err="1">
              <a:latin typeface="SBL"/>
            </a:rPr>
            <a:t>θεῷ</a:t>
          </a:r>
          <a:r>
            <a:rPr lang="el-GR" b="0" i="0" u="none" strike="noStrike" baseline="0" dirty="0">
              <a:latin typeface="SBL"/>
            </a:rPr>
            <a:t> </a:t>
          </a:r>
          <a:r>
            <a:rPr lang="el-GR" b="0" i="0" u="none" strike="noStrike" baseline="0" dirty="0" err="1">
              <a:latin typeface="SBL"/>
            </a:rPr>
            <a:t>καὶ</a:t>
          </a:r>
          <a:r>
            <a:rPr lang="el-GR" b="0" i="0" u="none" strike="noStrike" baseline="0" dirty="0">
              <a:latin typeface="SBL"/>
            </a:rPr>
            <a:t> </a:t>
          </a:r>
          <a:r>
            <a:rPr lang="el-GR" b="0" i="0" u="none" strike="noStrike" baseline="0" dirty="0" err="1">
              <a:latin typeface="SBL"/>
            </a:rPr>
            <a:t>ἀνθρώποις</a:t>
          </a:r>
          <a:r>
            <a:rPr lang="el-GR" b="0" i="0" u="none" strike="noStrike" baseline="0" dirty="0">
              <a:latin typeface="SBL"/>
            </a:rPr>
            <a:t>.</a:t>
          </a:r>
          <a:r>
            <a:rPr lang="en-US" b="0" i="0" u="none" strike="noStrike" baseline="0" dirty="0">
              <a:latin typeface="SBL"/>
            </a:rPr>
            <a:t> </a:t>
          </a:r>
          <a:r>
            <a:rPr lang="el-GR" b="0" i="0" u="none" strike="noStrike" baseline="0" dirty="0"/>
            <a:t> </a:t>
          </a:r>
          <a:r>
            <a:rPr lang="en-US" b="0" i="0" u="none" strike="noStrike" baseline="0" dirty="0">
              <a:latin typeface="Arial" panose="020B0604020202020204" pitchFamily="34" charset="0"/>
            </a:rPr>
            <a:t>(2:51 </a:t>
          </a:r>
          <a:r>
            <a:rPr lang="el-GR" b="0" i="0" u="none" strike="noStrike" baseline="0" dirty="0">
              <a:latin typeface="SBL"/>
            </a:rPr>
            <a:t>ἡ </a:t>
          </a:r>
          <a:r>
            <a:rPr lang="el-GR" b="0" i="0" u="none" strike="noStrike" baseline="0" dirty="0" err="1">
              <a:latin typeface="SBL"/>
            </a:rPr>
            <a:t>δὲ</a:t>
          </a:r>
          <a:r>
            <a:rPr lang="el-GR" b="0" i="0" u="none" strike="noStrike" baseline="0" dirty="0">
              <a:latin typeface="SBL"/>
            </a:rPr>
            <a:t> </a:t>
          </a:r>
          <a:r>
            <a:rPr lang="el-GR" b="0" i="0" u="none" strike="noStrike" baseline="0" dirty="0" err="1">
              <a:latin typeface="SBL"/>
            </a:rPr>
            <a:t>Μαριὰμ</a:t>
          </a:r>
          <a:r>
            <a:rPr lang="el-GR" b="0" i="0" u="none" strike="noStrike" baseline="0" dirty="0">
              <a:latin typeface="SBL"/>
            </a:rPr>
            <a:t> </a:t>
          </a:r>
          <a:r>
            <a:rPr lang="el-GR" b="0" i="0" u="none" strike="noStrike" baseline="0" dirty="0" err="1">
              <a:latin typeface="SBL"/>
            </a:rPr>
            <a:t>πάντα</a:t>
          </a:r>
          <a:r>
            <a:rPr lang="el-GR" b="0" i="0" u="none" strike="noStrike" baseline="0" dirty="0">
              <a:latin typeface="SBL"/>
            </a:rPr>
            <a:t> </a:t>
          </a:r>
          <a:r>
            <a:rPr lang="el-GR" b="0" i="0" u="none" strike="noStrike" baseline="0" dirty="0" err="1">
              <a:latin typeface="SBL"/>
            </a:rPr>
            <a:t>συνετήρει</a:t>
          </a:r>
          <a:r>
            <a:rPr lang="el-GR" b="0" i="0" u="none" strike="noStrike" baseline="0" dirty="0">
              <a:latin typeface="SBL"/>
            </a:rPr>
            <a:t> </a:t>
          </a:r>
          <a:r>
            <a:rPr lang="el-GR" b="0" i="0" u="none" strike="noStrike" baseline="0" dirty="0" err="1">
              <a:latin typeface="SBL"/>
            </a:rPr>
            <a:t>τὰ</a:t>
          </a:r>
          <a:r>
            <a:rPr lang="el-GR" b="0" i="0" u="none" strike="noStrike" baseline="0" dirty="0">
              <a:latin typeface="SBL"/>
            </a:rPr>
            <a:t> </a:t>
          </a:r>
          <a:r>
            <a:rPr lang="el-GR" b="0" i="0" u="none" strike="noStrike" baseline="0" dirty="0" err="1">
              <a:latin typeface="SBL"/>
            </a:rPr>
            <a:t>ῥήματα</a:t>
          </a:r>
          <a:r>
            <a:rPr lang="el-GR" b="0" i="0" u="none" strike="noStrike" baseline="0" dirty="0">
              <a:latin typeface="SBL"/>
            </a:rPr>
            <a:t> </a:t>
          </a:r>
          <a:r>
            <a:rPr lang="el-GR" b="0" i="0" u="none" strike="noStrike" baseline="0" dirty="0" err="1">
              <a:latin typeface="SBL"/>
            </a:rPr>
            <a:t>ταῦτα</a:t>
          </a:r>
          <a:r>
            <a:rPr lang="el-GR" b="0" i="0" u="none" strike="noStrike" baseline="0" dirty="0">
              <a:latin typeface="SBL"/>
            </a:rPr>
            <a:t> </a:t>
          </a:r>
          <a:r>
            <a:rPr lang="el-GR" b="0" i="0" u="none" strike="noStrike" baseline="0" dirty="0" err="1">
              <a:latin typeface="SBL"/>
            </a:rPr>
            <a:t>συμβάλλουσα</a:t>
          </a:r>
          <a:r>
            <a:rPr lang="el-GR" b="0" i="0" u="none" strike="noStrike" baseline="0" dirty="0">
              <a:latin typeface="SBL"/>
            </a:rPr>
            <a:t> </a:t>
          </a:r>
          <a:r>
            <a:rPr lang="el-GR" b="0" i="0" u="none" strike="noStrike" baseline="0" dirty="0" err="1">
              <a:latin typeface="SBL"/>
            </a:rPr>
            <a:t>ἐν</a:t>
          </a:r>
          <a:r>
            <a:rPr lang="el-GR" b="0" i="0" u="none" strike="noStrike" baseline="0" dirty="0">
              <a:latin typeface="SBL"/>
            </a:rPr>
            <a:t> </a:t>
          </a:r>
          <a:r>
            <a:rPr lang="el-GR" b="0" i="0" u="none" strike="noStrike" baseline="0" dirty="0" err="1">
              <a:latin typeface="SBL"/>
            </a:rPr>
            <a:t>τῇ</a:t>
          </a:r>
          <a:r>
            <a:rPr lang="el-GR" b="0" i="0" u="none" strike="noStrike" baseline="0" dirty="0">
              <a:latin typeface="SBL"/>
            </a:rPr>
            <a:t> </a:t>
          </a:r>
          <a:r>
            <a:rPr lang="el-GR" b="0" i="0" u="none" strike="noStrike" baseline="0" dirty="0" err="1">
              <a:latin typeface="SBL"/>
            </a:rPr>
            <a:t>καρδίᾳ</a:t>
          </a:r>
          <a:r>
            <a:rPr lang="el-GR" b="0" i="0" u="none" strike="noStrike" baseline="0" dirty="0">
              <a:latin typeface="SBL"/>
            </a:rPr>
            <a:t> </a:t>
          </a:r>
          <a:r>
            <a:rPr lang="el-GR" b="0" i="0" u="none" strike="noStrike" baseline="0" dirty="0" err="1">
              <a:latin typeface="SBL"/>
            </a:rPr>
            <a:t>αὐτῆς</a:t>
          </a:r>
          <a:r>
            <a:rPr lang="el-GR" b="0" i="0" u="none" strike="noStrike" baseline="0" dirty="0">
              <a:latin typeface="SBL"/>
            </a:rPr>
            <a:t>. </a:t>
          </a:r>
          <a:r>
            <a:rPr lang="en-US" b="0" i="0" u="none" strike="noStrike" baseline="0" dirty="0">
              <a:latin typeface="Arial" panose="020B0604020202020204" pitchFamily="34" charset="0"/>
            </a:rPr>
            <a:t>(2:19 )</a:t>
          </a:r>
          <a:r>
            <a:rPr lang="el-GR" dirty="0">
              <a:solidFill>
                <a:schemeClr val="tx2"/>
              </a:solidFill>
            </a:rPr>
            <a:t> </a:t>
          </a:r>
        </a:p>
        <a:p>
          <a:r>
            <a:rPr lang="el-GR" dirty="0">
              <a:solidFill>
                <a:schemeClr val="tx2"/>
              </a:solidFill>
            </a:rPr>
            <a:t>Ο Θεός αγάπη εστί και ο </a:t>
          </a:r>
          <a:r>
            <a:rPr lang="el-GR" dirty="0" err="1">
              <a:solidFill>
                <a:schemeClr val="tx2"/>
              </a:solidFill>
            </a:rPr>
            <a:t>μένων</a:t>
          </a:r>
          <a:r>
            <a:rPr lang="el-GR" dirty="0">
              <a:solidFill>
                <a:schemeClr val="tx2"/>
              </a:solidFill>
            </a:rPr>
            <a:t> εν τη αγάπη….</a:t>
          </a:r>
          <a:endParaRPr lang="en-US" dirty="0"/>
        </a:p>
      </dgm:t>
    </dgm:pt>
    <dgm:pt modelId="{5C118844-8837-411B-B1FA-96DEA88339ED}" type="parTrans" cxnId="{DA3303BC-F9E4-4EF3-99E7-F50D22C7B9E0}">
      <dgm:prSet/>
      <dgm:spPr/>
      <dgm:t>
        <a:bodyPr/>
        <a:lstStyle/>
        <a:p>
          <a:endParaRPr lang="en-US"/>
        </a:p>
      </dgm:t>
    </dgm:pt>
    <dgm:pt modelId="{D41C1B5B-1B97-46B2-91AB-1855E5A0B81C}" type="sibTrans" cxnId="{DA3303BC-F9E4-4EF3-99E7-F50D22C7B9E0}">
      <dgm:prSet/>
      <dgm:spPr/>
      <dgm:t>
        <a:bodyPr/>
        <a:lstStyle/>
        <a:p>
          <a:endParaRPr lang="en-US"/>
        </a:p>
      </dgm:t>
    </dgm:pt>
    <dgm:pt modelId="{36689B5A-5A95-4D0A-BE53-1999FE532B16}" type="pres">
      <dgm:prSet presAssocID="{3B6071B8-03CC-4905-A71F-749A7C2C3960}" presName="vert0" presStyleCnt="0">
        <dgm:presLayoutVars>
          <dgm:dir/>
          <dgm:animOne val="branch"/>
          <dgm:animLvl val="lvl"/>
        </dgm:presLayoutVars>
      </dgm:prSet>
      <dgm:spPr/>
    </dgm:pt>
    <dgm:pt modelId="{080A0E4D-5AD2-4FA3-B697-17E8C04D88AC}" type="pres">
      <dgm:prSet presAssocID="{2C8F0909-8536-4F66-B4F8-D2C5531A539D}" presName="thickLine" presStyleLbl="alignNode1" presStyleIdx="0" presStyleCnt="3"/>
      <dgm:spPr/>
    </dgm:pt>
    <dgm:pt modelId="{C74AEB7A-F369-401F-8A07-A01437F1A33E}" type="pres">
      <dgm:prSet presAssocID="{2C8F0909-8536-4F66-B4F8-D2C5531A539D}" presName="horz1" presStyleCnt="0"/>
      <dgm:spPr/>
    </dgm:pt>
    <dgm:pt modelId="{055B6E0A-7F0F-4CEA-9BBB-2F61EB282DBD}" type="pres">
      <dgm:prSet presAssocID="{2C8F0909-8536-4F66-B4F8-D2C5531A539D}" presName="tx1" presStyleLbl="revTx" presStyleIdx="0" presStyleCnt="3"/>
      <dgm:spPr/>
    </dgm:pt>
    <dgm:pt modelId="{FFADEA8B-882B-4008-8144-D710FD9394E6}" type="pres">
      <dgm:prSet presAssocID="{2C8F0909-8536-4F66-B4F8-D2C5531A539D}" presName="vert1" presStyleCnt="0"/>
      <dgm:spPr/>
    </dgm:pt>
    <dgm:pt modelId="{FD2A7AEE-6353-4717-ADB1-61594A1E4F6C}" type="pres">
      <dgm:prSet presAssocID="{4D138A90-09CA-4D1D-B9DF-18BC7FFF0659}" presName="thickLine" presStyleLbl="alignNode1" presStyleIdx="1" presStyleCnt="3"/>
      <dgm:spPr/>
    </dgm:pt>
    <dgm:pt modelId="{ADE93846-3E42-4EF2-BD59-0B4F338DBB56}" type="pres">
      <dgm:prSet presAssocID="{4D138A90-09CA-4D1D-B9DF-18BC7FFF0659}" presName="horz1" presStyleCnt="0"/>
      <dgm:spPr/>
    </dgm:pt>
    <dgm:pt modelId="{99239996-A29E-4253-BDD1-91B6CBBBC2A0}" type="pres">
      <dgm:prSet presAssocID="{4D138A90-09CA-4D1D-B9DF-18BC7FFF0659}" presName="tx1" presStyleLbl="revTx" presStyleIdx="1" presStyleCnt="3"/>
      <dgm:spPr/>
    </dgm:pt>
    <dgm:pt modelId="{BA8EB0E4-DC36-4910-858A-106CE3D2D2E8}" type="pres">
      <dgm:prSet presAssocID="{4D138A90-09CA-4D1D-B9DF-18BC7FFF0659}" presName="vert1" presStyleCnt="0"/>
      <dgm:spPr/>
    </dgm:pt>
    <dgm:pt modelId="{CB3557E4-6346-43BF-A006-F950E31843C7}" type="pres">
      <dgm:prSet presAssocID="{57FA813A-C09B-406B-97D1-EB3733CF9941}" presName="thickLine" presStyleLbl="alignNode1" presStyleIdx="2" presStyleCnt="3"/>
      <dgm:spPr/>
    </dgm:pt>
    <dgm:pt modelId="{B2514D14-7176-433B-BC1A-F2603EB19EF8}" type="pres">
      <dgm:prSet presAssocID="{57FA813A-C09B-406B-97D1-EB3733CF9941}" presName="horz1" presStyleCnt="0"/>
      <dgm:spPr/>
    </dgm:pt>
    <dgm:pt modelId="{ED0DEE64-3A6B-4DF3-BA10-2B0D84A7E336}" type="pres">
      <dgm:prSet presAssocID="{57FA813A-C09B-406B-97D1-EB3733CF9941}" presName="tx1" presStyleLbl="revTx" presStyleIdx="2" presStyleCnt="3"/>
      <dgm:spPr/>
    </dgm:pt>
    <dgm:pt modelId="{4144A0EE-E783-46F5-9BD4-C13C78C4988C}" type="pres">
      <dgm:prSet presAssocID="{57FA813A-C09B-406B-97D1-EB3733CF9941}" presName="vert1" presStyleCnt="0"/>
      <dgm:spPr/>
    </dgm:pt>
  </dgm:ptLst>
  <dgm:cxnLst>
    <dgm:cxn modelId="{7DB0D725-8ADB-4B77-822B-86D88577895F}" type="presOf" srcId="{4D138A90-09CA-4D1D-B9DF-18BC7FFF0659}" destId="{99239996-A29E-4253-BDD1-91B6CBBBC2A0}" srcOrd="0" destOrd="0" presId="urn:microsoft.com/office/officeart/2008/layout/LinedList"/>
    <dgm:cxn modelId="{2454DC2D-76E1-4DEE-A0B7-12CDDFD34B5B}" type="presOf" srcId="{2C8F0909-8536-4F66-B4F8-D2C5531A539D}" destId="{055B6E0A-7F0F-4CEA-9BBB-2F61EB282DBD}" srcOrd="0" destOrd="0" presId="urn:microsoft.com/office/officeart/2008/layout/LinedList"/>
    <dgm:cxn modelId="{BFCFBC4D-0240-46ED-A673-612397E586CC}" srcId="{3B6071B8-03CC-4905-A71F-749A7C2C3960}" destId="{4D138A90-09CA-4D1D-B9DF-18BC7FFF0659}" srcOrd="1" destOrd="0" parTransId="{92DB3B21-AF9D-400F-9F7F-B224839F2932}" sibTransId="{7668EC6E-8069-4041-AFF5-8FC66A7C4CBD}"/>
    <dgm:cxn modelId="{338BA297-BB1D-4D04-9078-A4D4E5602995}" srcId="{3B6071B8-03CC-4905-A71F-749A7C2C3960}" destId="{2C8F0909-8536-4F66-B4F8-D2C5531A539D}" srcOrd="0" destOrd="0" parTransId="{8463BC17-AB01-4622-9E90-0A30930B7188}" sibTransId="{28C3D57F-8551-4448-A9D4-FD2BC19E9A80}"/>
    <dgm:cxn modelId="{DA3303BC-F9E4-4EF3-99E7-F50D22C7B9E0}" srcId="{3B6071B8-03CC-4905-A71F-749A7C2C3960}" destId="{57FA813A-C09B-406B-97D1-EB3733CF9941}" srcOrd="2" destOrd="0" parTransId="{5C118844-8837-411B-B1FA-96DEA88339ED}" sibTransId="{D41C1B5B-1B97-46B2-91AB-1855E5A0B81C}"/>
    <dgm:cxn modelId="{9AB190D1-CBAA-4F40-8A27-223ECB9FFB77}" type="presOf" srcId="{3B6071B8-03CC-4905-A71F-749A7C2C3960}" destId="{36689B5A-5A95-4D0A-BE53-1999FE532B16}" srcOrd="0" destOrd="0" presId="urn:microsoft.com/office/officeart/2008/layout/LinedList"/>
    <dgm:cxn modelId="{2E0199E1-B06C-4F1C-A341-CEEE3711077F}" type="presOf" srcId="{57FA813A-C09B-406B-97D1-EB3733CF9941}" destId="{ED0DEE64-3A6B-4DF3-BA10-2B0D84A7E336}" srcOrd="0" destOrd="0" presId="urn:microsoft.com/office/officeart/2008/layout/LinedList"/>
    <dgm:cxn modelId="{EAB1396E-8053-4FCD-8FAB-26192285E7F2}" type="presParOf" srcId="{36689B5A-5A95-4D0A-BE53-1999FE532B16}" destId="{080A0E4D-5AD2-4FA3-B697-17E8C04D88AC}" srcOrd="0" destOrd="0" presId="urn:microsoft.com/office/officeart/2008/layout/LinedList"/>
    <dgm:cxn modelId="{9285B051-1BF3-45B8-BAD3-E7E486ECCCE0}" type="presParOf" srcId="{36689B5A-5A95-4D0A-BE53-1999FE532B16}" destId="{C74AEB7A-F369-401F-8A07-A01437F1A33E}" srcOrd="1" destOrd="0" presId="urn:microsoft.com/office/officeart/2008/layout/LinedList"/>
    <dgm:cxn modelId="{8B9594C0-ABB6-4F27-AE15-5899294C986F}" type="presParOf" srcId="{C74AEB7A-F369-401F-8A07-A01437F1A33E}" destId="{055B6E0A-7F0F-4CEA-9BBB-2F61EB282DBD}" srcOrd="0" destOrd="0" presId="urn:microsoft.com/office/officeart/2008/layout/LinedList"/>
    <dgm:cxn modelId="{08B951A3-A324-44F1-AB61-AFB030762B12}" type="presParOf" srcId="{C74AEB7A-F369-401F-8A07-A01437F1A33E}" destId="{FFADEA8B-882B-4008-8144-D710FD9394E6}" srcOrd="1" destOrd="0" presId="urn:microsoft.com/office/officeart/2008/layout/LinedList"/>
    <dgm:cxn modelId="{85E390A7-3C11-4F4B-A2B9-773D8BCC2A50}" type="presParOf" srcId="{36689B5A-5A95-4D0A-BE53-1999FE532B16}" destId="{FD2A7AEE-6353-4717-ADB1-61594A1E4F6C}" srcOrd="2" destOrd="0" presId="urn:microsoft.com/office/officeart/2008/layout/LinedList"/>
    <dgm:cxn modelId="{E52ABBF0-57A3-46C3-91D9-3468D2EDDFC2}" type="presParOf" srcId="{36689B5A-5A95-4D0A-BE53-1999FE532B16}" destId="{ADE93846-3E42-4EF2-BD59-0B4F338DBB56}" srcOrd="3" destOrd="0" presId="urn:microsoft.com/office/officeart/2008/layout/LinedList"/>
    <dgm:cxn modelId="{69088AD1-350C-470E-997F-278CEDC9FCFF}" type="presParOf" srcId="{ADE93846-3E42-4EF2-BD59-0B4F338DBB56}" destId="{99239996-A29E-4253-BDD1-91B6CBBBC2A0}" srcOrd="0" destOrd="0" presId="urn:microsoft.com/office/officeart/2008/layout/LinedList"/>
    <dgm:cxn modelId="{6EDC1D50-CD2A-453B-9F08-190475C6BF47}" type="presParOf" srcId="{ADE93846-3E42-4EF2-BD59-0B4F338DBB56}" destId="{BA8EB0E4-DC36-4910-858A-106CE3D2D2E8}" srcOrd="1" destOrd="0" presId="urn:microsoft.com/office/officeart/2008/layout/LinedList"/>
    <dgm:cxn modelId="{1373650C-7AD8-4AAB-80B7-ACCD5FE54FA1}" type="presParOf" srcId="{36689B5A-5A95-4D0A-BE53-1999FE532B16}" destId="{CB3557E4-6346-43BF-A006-F950E31843C7}" srcOrd="4" destOrd="0" presId="urn:microsoft.com/office/officeart/2008/layout/LinedList"/>
    <dgm:cxn modelId="{0642A435-959A-49A9-AEFB-D98215D02D72}" type="presParOf" srcId="{36689B5A-5A95-4D0A-BE53-1999FE532B16}" destId="{B2514D14-7176-433B-BC1A-F2603EB19EF8}" srcOrd="5" destOrd="0" presId="urn:microsoft.com/office/officeart/2008/layout/LinedList"/>
    <dgm:cxn modelId="{E565B65B-DD84-45CC-B6C6-A8FA821EFA84}" type="presParOf" srcId="{B2514D14-7176-433B-BC1A-F2603EB19EF8}" destId="{ED0DEE64-3A6B-4DF3-BA10-2B0D84A7E336}" srcOrd="0" destOrd="0" presId="urn:microsoft.com/office/officeart/2008/layout/LinedList"/>
    <dgm:cxn modelId="{9C86F16C-276F-4100-B612-EE80D9B1B308}" type="presParOf" srcId="{B2514D14-7176-433B-BC1A-F2603EB19EF8}" destId="{4144A0EE-E783-46F5-9BD4-C13C78C498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625169-BF20-4FE4-86F0-88AB922804E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6CE7663-92ED-4A70-99BC-DB8E4AD5AF16}">
      <dgm:prSet/>
      <dgm:spPr/>
      <dgm:t>
        <a:bodyPr/>
        <a:lstStyle/>
        <a:p>
          <a:r>
            <a:rPr lang="el-GR"/>
            <a:t>Δίγλωσσος (Αραμαϊκά και Ελληνικά – Γλώσσα των Εβδομήκοντα)</a:t>
          </a:r>
          <a:endParaRPr lang="en-US"/>
        </a:p>
      </dgm:t>
    </dgm:pt>
    <dgm:pt modelId="{5E8A5581-0833-4929-ADCC-B276DE30843F}" type="parTrans" cxnId="{FAA39D25-9CFA-4260-A7AF-EDB77E2D4476}">
      <dgm:prSet/>
      <dgm:spPr/>
      <dgm:t>
        <a:bodyPr/>
        <a:lstStyle/>
        <a:p>
          <a:endParaRPr lang="en-US"/>
        </a:p>
      </dgm:t>
    </dgm:pt>
    <dgm:pt modelId="{977223A3-9B4C-4987-98FC-FADA72608A25}" type="sibTrans" cxnId="{FAA39D25-9CFA-4260-A7AF-EDB77E2D4476}">
      <dgm:prSet/>
      <dgm:spPr/>
      <dgm:t>
        <a:bodyPr/>
        <a:lstStyle/>
        <a:p>
          <a:endParaRPr lang="en-US"/>
        </a:p>
      </dgm:t>
    </dgm:pt>
    <dgm:pt modelId="{343E9F67-8C7E-4866-880F-1F2BA3CCFDDD}">
      <dgm:prSet/>
      <dgm:spPr/>
      <dgm:t>
        <a:bodyPr/>
        <a:lstStyle/>
        <a:p>
          <a:r>
            <a:rPr lang="el-GR"/>
            <a:t>Μελέτη Βίβλου και ανάΓνωση στη Συναγωγή στη Ναζαρέτ</a:t>
          </a:r>
          <a:endParaRPr lang="en-US"/>
        </a:p>
      </dgm:t>
    </dgm:pt>
    <dgm:pt modelId="{3858BCE6-6BA5-4D61-852F-E9D10ED9E85C}" type="parTrans" cxnId="{CC96F5AF-B5EB-477A-B871-9ED4AC2B82E5}">
      <dgm:prSet/>
      <dgm:spPr/>
      <dgm:t>
        <a:bodyPr/>
        <a:lstStyle/>
        <a:p>
          <a:endParaRPr lang="en-US"/>
        </a:p>
      </dgm:t>
    </dgm:pt>
    <dgm:pt modelId="{990204B7-D211-48B8-939C-D7C06810CDF8}" type="sibTrans" cxnId="{CC96F5AF-B5EB-477A-B871-9ED4AC2B82E5}">
      <dgm:prSet/>
      <dgm:spPr/>
      <dgm:t>
        <a:bodyPr/>
        <a:lstStyle/>
        <a:p>
          <a:endParaRPr lang="en-US"/>
        </a:p>
      </dgm:t>
    </dgm:pt>
    <dgm:pt modelId="{A5BE7E81-BAD7-45B0-A4B8-E8835FB9B98C}">
      <dgm:prSet/>
      <dgm:spPr/>
      <dgm:t>
        <a:bodyPr/>
        <a:lstStyle/>
        <a:p>
          <a:r>
            <a:rPr lang="el-GR"/>
            <a:t>Χειρωνακτική άσκηση – Τέκτων (κουφώματα – Λίθον ον απεδοκίμασαν)</a:t>
          </a:r>
          <a:endParaRPr lang="en-US"/>
        </a:p>
      </dgm:t>
    </dgm:pt>
    <dgm:pt modelId="{8BC058AA-93E4-45BA-8739-0885A6BE13F2}" type="parTrans" cxnId="{1D50BB08-E394-4CC1-88FD-4AB24A2AB7B9}">
      <dgm:prSet/>
      <dgm:spPr/>
      <dgm:t>
        <a:bodyPr/>
        <a:lstStyle/>
        <a:p>
          <a:endParaRPr lang="en-US"/>
        </a:p>
      </dgm:t>
    </dgm:pt>
    <dgm:pt modelId="{2481D617-3DD7-4C36-A58C-8139693532B2}" type="sibTrans" cxnId="{1D50BB08-E394-4CC1-88FD-4AB24A2AB7B9}">
      <dgm:prSet/>
      <dgm:spPr/>
      <dgm:t>
        <a:bodyPr/>
        <a:lstStyle/>
        <a:p>
          <a:endParaRPr lang="en-US"/>
        </a:p>
      </dgm:t>
    </dgm:pt>
    <dgm:pt modelId="{0ADE7A91-5D7E-4D4D-8B56-9ED2FC226E8F}">
      <dgm:prSet/>
      <dgm:spPr/>
      <dgm:t>
        <a:bodyPr/>
        <a:lstStyle/>
        <a:p>
          <a:r>
            <a:rPr lang="el-GR"/>
            <a:t>Επιρροή Ιωσήφ η οποία ΔΕΝ λαμβάνεται υπόψη: Πρότυπο «Πατέρα».</a:t>
          </a:r>
          <a:endParaRPr lang="en-US"/>
        </a:p>
      </dgm:t>
    </dgm:pt>
    <dgm:pt modelId="{6BA5660E-DF10-4FC9-8DDC-55A4F38800FF}" type="parTrans" cxnId="{6FC40C3F-C3B9-4275-BE93-AB57211D91B9}">
      <dgm:prSet/>
      <dgm:spPr/>
      <dgm:t>
        <a:bodyPr/>
        <a:lstStyle/>
        <a:p>
          <a:endParaRPr lang="en-US"/>
        </a:p>
      </dgm:t>
    </dgm:pt>
    <dgm:pt modelId="{502ACE15-3257-4B4F-9FDC-6E6A04431870}" type="sibTrans" cxnId="{6FC40C3F-C3B9-4275-BE93-AB57211D91B9}">
      <dgm:prSet/>
      <dgm:spPr/>
      <dgm:t>
        <a:bodyPr/>
        <a:lstStyle/>
        <a:p>
          <a:endParaRPr lang="en-US"/>
        </a:p>
      </dgm:t>
    </dgm:pt>
    <dgm:pt modelId="{7B31CE59-B4BA-4DA8-9E70-66CD2E6D5732}">
      <dgm:prSet/>
      <dgm:spPr/>
      <dgm:t>
        <a:bodyPr/>
        <a:lstStyle/>
        <a:p>
          <a:r>
            <a:rPr lang="el-GR"/>
            <a:t>Δεν γεννήθηκε αλλά μεγάλωσε σε Σπήλαιο. Προφανώς όμως είχε και Κήπο (όχι Παιδική Χαρά, Λούνα Παρκ).</a:t>
          </a:r>
          <a:endParaRPr lang="en-US"/>
        </a:p>
      </dgm:t>
    </dgm:pt>
    <dgm:pt modelId="{A92044C5-4C3C-4146-B736-E60F4F82C8F6}" type="parTrans" cxnId="{7D38A449-2C5A-4329-A6A8-9A8EF576A2AD}">
      <dgm:prSet/>
      <dgm:spPr/>
      <dgm:t>
        <a:bodyPr/>
        <a:lstStyle/>
        <a:p>
          <a:endParaRPr lang="en-US"/>
        </a:p>
      </dgm:t>
    </dgm:pt>
    <dgm:pt modelId="{CACD39B6-71F7-4045-964C-E226541FBFD8}" type="sibTrans" cxnId="{7D38A449-2C5A-4329-A6A8-9A8EF576A2AD}">
      <dgm:prSet/>
      <dgm:spPr/>
      <dgm:t>
        <a:bodyPr/>
        <a:lstStyle/>
        <a:p>
          <a:endParaRPr lang="en-US"/>
        </a:p>
      </dgm:t>
    </dgm:pt>
    <dgm:pt modelId="{933DA2CC-FCA1-4834-93CE-971733048BA8}" type="pres">
      <dgm:prSet presAssocID="{23625169-BF20-4FE4-86F0-88AB922804EF}" presName="vert0" presStyleCnt="0">
        <dgm:presLayoutVars>
          <dgm:dir/>
          <dgm:animOne val="branch"/>
          <dgm:animLvl val="lvl"/>
        </dgm:presLayoutVars>
      </dgm:prSet>
      <dgm:spPr/>
    </dgm:pt>
    <dgm:pt modelId="{E49BA248-9443-47DE-ADC8-4C6996493F81}" type="pres">
      <dgm:prSet presAssocID="{A6CE7663-92ED-4A70-99BC-DB8E4AD5AF16}" presName="thickLine" presStyleLbl="alignNode1" presStyleIdx="0" presStyleCnt="5"/>
      <dgm:spPr/>
    </dgm:pt>
    <dgm:pt modelId="{11CEAB64-2E36-4019-9A21-8AC027A3796F}" type="pres">
      <dgm:prSet presAssocID="{A6CE7663-92ED-4A70-99BC-DB8E4AD5AF16}" presName="horz1" presStyleCnt="0"/>
      <dgm:spPr/>
    </dgm:pt>
    <dgm:pt modelId="{D502F887-B519-4D7B-8A38-FC3FD472F506}" type="pres">
      <dgm:prSet presAssocID="{A6CE7663-92ED-4A70-99BC-DB8E4AD5AF16}" presName="tx1" presStyleLbl="revTx" presStyleIdx="0" presStyleCnt="5"/>
      <dgm:spPr/>
    </dgm:pt>
    <dgm:pt modelId="{4462611A-3282-4F7F-8D15-497F54A6F12A}" type="pres">
      <dgm:prSet presAssocID="{A6CE7663-92ED-4A70-99BC-DB8E4AD5AF16}" presName="vert1" presStyleCnt="0"/>
      <dgm:spPr/>
    </dgm:pt>
    <dgm:pt modelId="{34F345E5-E1E1-4206-A511-B70BFA828B27}" type="pres">
      <dgm:prSet presAssocID="{343E9F67-8C7E-4866-880F-1F2BA3CCFDDD}" presName="thickLine" presStyleLbl="alignNode1" presStyleIdx="1" presStyleCnt="5"/>
      <dgm:spPr/>
    </dgm:pt>
    <dgm:pt modelId="{691C9B0C-F94E-41BE-AFB3-6863EE7666C3}" type="pres">
      <dgm:prSet presAssocID="{343E9F67-8C7E-4866-880F-1F2BA3CCFDDD}" presName="horz1" presStyleCnt="0"/>
      <dgm:spPr/>
    </dgm:pt>
    <dgm:pt modelId="{3B400A0F-1D05-4C11-8921-87CCEA4935F6}" type="pres">
      <dgm:prSet presAssocID="{343E9F67-8C7E-4866-880F-1F2BA3CCFDDD}" presName="tx1" presStyleLbl="revTx" presStyleIdx="1" presStyleCnt="5"/>
      <dgm:spPr/>
    </dgm:pt>
    <dgm:pt modelId="{36ADBAAA-C94C-4AF0-BDCF-C2AC5EA8C0B6}" type="pres">
      <dgm:prSet presAssocID="{343E9F67-8C7E-4866-880F-1F2BA3CCFDDD}" presName="vert1" presStyleCnt="0"/>
      <dgm:spPr/>
    </dgm:pt>
    <dgm:pt modelId="{44619898-9303-4DE2-8143-D6D62078EDDB}" type="pres">
      <dgm:prSet presAssocID="{A5BE7E81-BAD7-45B0-A4B8-E8835FB9B98C}" presName="thickLine" presStyleLbl="alignNode1" presStyleIdx="2" presStyleCnt="5"/>
      <dgm:spPr/>
    </dgm:pt>
    <dgm:pt modelId="{4B33A323-47BB-4167-A7EC-7A571A86A24A}" type="pres">
      <dgm:prSet presAssocID="{A5BE7E81-BAD7-45B0-A4B8-E8835FB9B98C}" presName="horz1" presStyleCnt="0"/>
      <dgm:spPr/>
    </dgm:pt>
    <dgm:pt modelId="{754E9F4A-F82B-4C63-A5F4-189529E71D08}" type="pres">
      <dgm:prSet presAssocID="{A5BE7E81-BAD7-45B0-A4B8-E8835FB9B98C}" presName="tx1" presStyleLbl="revTx" presStyleIdx="2" presStyleCnt="5"/>
      <dgm:spPr/>
    </dgm:pt>
    <dgm:pt modelId="{67AF2EFB-20FC-444C-901E-C5B65F4EE94D}" type="pres">
      <dgm:prSet presAssocID="{A5BE7E81-BAD7-45B0-A4B8-E8835FB9B98C}" presName="vert1" presStyleCnt="0"/>
      <dgm:spPr/>
    </dgm:pt>
    <dgm:pt modelId="{FB96F383-CE1C-4DDC-8C09-0206E63C35F4}" type="pres">
      <dgm:prSet presAssocID="{0ADE7A91-5D7E-4D4D-8B56-9ED2FC226E8F}" presName="thickLine" presStyleLbl="alignNode1" presStyleIdx="3" presStyleCnt="5"/>
      <dgm:spPr/>
    </dgm:pt>
    <dgm:pt modelId="{950E72C9-2DE6-4F90-8BE5-451E09BDFE10}" type="pres">
      <dgm:prSet presAssocID="{0ADE7A91-5D7E-4D4D-8B56-9ED2FC226E8F}" presName="horz1" presStyleCnt="0"/>
      <dgm:spPr/>
    </dgm:pt>
    <dgm:pt modelId="{17FF852C-5092-4889-82AB-15506383B92E}" type="pres">
      <dgm:prSet presAssocID="{0ADE7A91-5D7E-4D4D-8B56-9ED2FC226E8F}" presName="tx1" presStyleLbl="revTx" presStyleIdx="3" presStyleCnt="5"/>
      <dgm:spPr/>
    </dgm:pt>
    <dgm:pt modelId="{9D8C68E3-C23C-45BD-AD17-9B0B2A8EEF4F}" type="pres">
      <dgm:prSet presAssocID="{0ADE7A91-5D7E-4D4D-8B56-9ED2FC226E8F}" presName="vert1" presStyleCnt="0"/>
      <dgm:spPr/>
    </dgm:pt>
    <dgm:pt modelId="{B36B2065-320B-4B53-847A-10B094C18C6B}" type="pres">
      <dgm:prSet presAssocID="{7B31CE59-B4BA-4DA8-9E70-66CD2E6D5732}" presName="thickLine" presStyleLbl="alignNode1" presStyleIdx="4" presStyleCnt="5"/>
      <dgm:spPr/>
    </dgm:pt>
    <dgm:pt modelId="{C74D0529-EEB1-46A8-B2CF-AACA61325431}" type="pres">
      <dgm:prSet presAssocID="{7B31CE59-B4BA-4DA8-9E70-66CD2E6D5732}" presName="horz1" presStyleCnt="0"/>
      <dgm:spPr/>
    </dgm:pt>
    <dgm:pt modelId="{7318AA4E-7DCB-4757-81D1-37314C5483CD}" type="pres">
      <dgm:prSet presAssocID="{7B31CE59-B4BA-4DA8-9E70-66CD2E6D5732}" presName="tx1" presStyleLbl="revTx" presStyleIdx="4" presStyleCnt="5"/>
      <dgm:spPr/>
    </dgm:pt>
    <dgm:pt modelId="{FC070799-8E9C-4AD1-B223-9D7C308CD6C7}" type="pres">
      <dgm:prSet presAssocID="{7B31CE59-B4BA-4DA8-9E70-66CD2E6D5732}" presName="vert1" presStyleCnt="0"/>
      <dgm:spPr/>
    </dgm:pt>
  </dgm:ptLst>
  <dgm:cxnLst>
    <dgm:cxn modelId="{1D50BB08-E394-4CC1-88FD-4AB24A2AB7B9}" srcId="{23625169-BF20-4FE4-86F0-88AB922804EF}" destId="{A5BE7E81-BAD7-45B0-A4B8-E8835FB9B98C}" srcOrd="2" destOrd="0" parTransId="{8BC058AA-93E4-45BA-8739-0885A6BE13F2}" sibTransId="{2481D617-3DD7-4C36-A58C-8139693532B2}"/>
    <dgm:cxn modelId="{0CC5AD0E-F605-4709-81BC-07C02A193D2C}" type="presOf" srcId="{7B31CE59-B4BA-4DA8-9E70-66CD2E6D5732}" destId="{7318AA4E-7DCB-4757-81D1-37314C5483CD}" srcOrd="0" destOrd="0" presId="urn:microsoft.com/office/officeart/2008/layout/LinedList"/>
    <dgm:cxn modelId="{DD991717-906F-48FE-8B30-AD3073907290}" type="presOf" srcId="{A6CE7663-92ED-4A70-99BC-DB8E4AD5AF16}" destId="{D502F887-B519-4D7B-8A38-FC3FD472F506}" srcOrd="0" destOrd="0" presId="urn:microsoft.com/office/officeart/2008/layout/LinedList"/>
    <dgm:cxn modelId="{FAA39D25-9CFA-4260-A7AF-EDB77E2D4476}" srcId="{23625169-BF20-4FE4-86F0-88AB922804EF}" destId="{A6CE7663-92ED-4A70-99BC-DB8E4AD5AF16}" srcOrd="0" destOrd="0" parTransId="{5E8A5581-0833-4929-ADCC-B276DE30843F}" sibTransId="{977223A3-9B4C-4987-98FC-FADA72608A25}"/>
    <dgm:cxn modelId="{6FC40C3F-C3B9-4275-BE93-AB57211D91B9}" srcId="{23625169-BF20-4FE4-86F0-88AB922804EF}" destId="{0ADE7A91-5D7E-4D4D-8B56-9ED2FC226E8F}" srcOrd="3" destOrd="0" parTransId="{6BA5660E-DF10-4FC9-8DDC-55A4F38800FF}" sibTransId="{502ACE15-3257-4B4F-9FDC-6E6A04431870}"/>
    <dgm:cxn modelId="{BF19FB45-32CD-49AB-80BD-56FC02F8BC3E}" type="presOf" srcId="{0ADE7A91-5D7E-4D4D-8B56-9ED2FC226E8F}" destId="{17FF852C-5092-4889-82AB-15506383B92E}" srcOrd="0" destOrd="0" presId="urn:microsoft.com/office/officeart/2008/layout/LinedList"/>
    <dgm:cxn modelId="{7D38A449-2C5A-4329-A6A8-9A8EF576A2AD}" srcId="{23625169-BF20-4FE4-86F0-88AB922804EF}" destId="{7B31CE59-B4BA-4DA8-9E70-66CD2E6D5732}" srcOrd="4" destOrd="0" parTransId="{A92044C5-4C3C-4146-B736-E60F4F82C8F6}" sibTransId="{CACD39B6-71F7-4045-964C-E226541FBFD8}"/>
    <dgm:cxn modelId="{087DB782-E145-4586-975A-3CEBD6C0226B}" type="presOf" srcId="{343E9F67-8C7E-4866-880F-1F2BA3CCFDDD}" destId="{3B400A0F-1D05-4C11-8921-87CCEA4935F6}" srcOrd="0" destOrd="0" presId="urn:microsoft.com/office/officeart/2008/layout/LinedList"/>
    <dgm:cxn modelId="{CC96F5AF-B5EB-477A-B871-9ED4AC2B82E5}" srcId="{23625169-BF20-4FE4-86F0-88AB922804EF}" destId="{343E9F67-8C7E-4866-880F-1F2BA3CCFDDD}" srcOrd="1" destOrd="0" parTransId="{3858BCE6-6BA5-4D61-852F-E9D10ED9E85C}" sibTransId="{990204B7-D211-48B8-939C-D7C06810CDF8}"/>
    <dgm:cxn modelId="{94AD5ED5-7172-4A52-BC34-C87BD9E15F6D}" type="presOf" srcId="{A5BE7E81-BAD7-45B0-A4B8-E8835FB9B98C}" destId="{754E9F4A-F82B-4C63-A5F4-189529E71D08}" srcOrd="0" destOrd="0" presId="urn:microsoft.com/office/officeart/2008/layout/LinedList"/>
    <dgm:cxn modelId="{1C56CCFF-90F4-4259-81F0-81F748B6CAEC}" type="presOf" srcId="{23625169-BF20-4FE4-86F0-88AB922804EF}" destId="{933DA2CC-FCA1-4834-93CE-971733048BA8}" srcOrd="0" destOrd="0" presId="urn:microsoft.com/office/officeart/2008/layout/LinedList"/>
    <dgm:cxn modelId="{26916433-A039-4C40-8F65-4B5291641610}" type="presParOf" srcId="{933DA2CC-FCA1-4834-93CE-971733048BA8}" destId="{E49BA248-9443-47DE-ADC8-4C6996493F81}" srcOrd="0" destOrd="0" presId="urn:microsoft.com/office/officeart/2008/layout/LinedList"/>
    <dgm:cxn modelId="{DEBA77D1-CDD4-4A77-8B9F-61E5B9282762}" type="presParOf" srcId="{933DA2CC-FCA1-4834-93CE-971733048BA8}" destId="{11CEAB64-2E36-4019-9A21-8AC027A3796F}" srcOrd="1" destOrd="0" presId="urn:microsoft.com/office/officeart/2008/layout/LinedList"/>
    <dgm:cxn modelId="{461A3E49-E492-4E16-86DE-972836C72F1E}" type="presParOf" srcId="{11CEAB64-2E36-4019-9A21-8AC027A3796F}" destId="{D502F887-B519-4D7B-8A38-FC3FD472F506}" srcOrd="0" destOrd="0" presId="urn:microsoft.com/office/officeart/2008/layout/LinedList"/>
    <dgm:cxn modelId="{F425F559-9197-4CD7-88B6-7168673BC5E7}" type="presParOf" srcId="{11CEAB64-2E36-4019-9A21-8AC027A3796F}" destId="{4462611A-3282-4F7F-8D15-497F54A6F12A}" srcOrd="1" destOrd="0" presId="urn:microsoft.com/office/officeart/2008/layout/LinedList"/>
    <dgm:cxn modelId="{2D6BE571-BFDD-4CE3-AD16-5FDCB08B8187}" type="presParOf" srcId="{933DA2CC-FCA1-4834-93CE-971733048BA8}" destId="{34F345E5-E1E1-4206-A511-B70BFA828B27}" srcOrd="2" destOrd="0" presId="urn:microsoft.com/office/officeart/2008/layout/LinedList"/>
    <dgm:cxn modelId="{9BFE306D-74F3-468A-8FD5-7AB96F0D6CB4}" type="presParOf" srcId="{933DA2CC-FCA1-4834-93CE-971733048BA8}" destId="{691C9B0C-F94E-41BE-AFB3-6863EE7666C3}" srcOrd="3" destOrd="0" presId="urn:microsoft.com/office/officeart/2008/layout/LinedList"/>
    <dgm:cxn modelId="{D0FD03D6-BA39-416F-B69C-DA1CB1C39A90}" type="presParOf" srcId="{691C9B0C-F94E-41BE-AFB3-6863EE7666C3}" destId="{3B400A0F-1D05-4C11-8921-87CCEA4935F6}" srcOrd="0" destOrd="0" presId="urn:microsoft.com/office/officeart/2008/layout/LinedList"/>
    <dgm:cxn modelId="{0EA29B76-470D-41AA-A3AD-2DB88C00E3F6}" type="presParOf" srcId="{691C9B0C-F94E-41BE-AFB3-6863EE7666C3}" destId="{36ADBAAA-C94C-4AF0-BDCF-C2AC5EA8C0B6}" srcOrd="1" destOrd="0" presId="urn:microsoft.com/office/officeart/2008/layout/LinedList"/>
    <dgm:cxn modelId="{D9558DFC-7C93-48AC-B679-12A1179A2B1E}" type="presParOf" srcId="{933DA2CC-FCA1-4834-93CE-971733048BA8}" destId="{44619898-9303-4DE2-8143-D6D62078EDDB}" srcOrd="4" destOrd="0" presId="urn:microsoft.com/office/officeart/2008/layout/LinedList"/>
    <dgm:cxn modelId="{C994D266-FDA5-429B-8E51-CF7065E69CE0}" type="presParOf" srcId="{933DA2CC-FCA1-4834-93CE-971733048BA8}" destId="{4B33A323-47BB-4167-A7EC-7A571A86A24A}" srcOrd="5" destOrd="0" presId="urn:microsoft.com/office/officeart/2008/layout/LinedList"/>
    <dgm:cxn modelId="{F70DADAC-BA6F-4C07-93DD-A9DCE4FFC14F}" type="presParOf" srcId="{4B33A323-47BB-4167-A7EC-7A571A86A24A}" destId="{754E9F4A-F82B-4C63-A5F4-189529E71D08}" srcOrd="0" destOrd="0" presId="urn:microsoft.com/office/officeart/2008/layout/LinedList"/>
    <dgm:cxn modelId="{6BA404F0-FD01-42ED-81F1-D3FE13771A92}" type="presParOf" srcId="{4B33A323-47BB-4167-A7EC-7A571A86A24A}" destId="{67AF2EFB-20FC-444C-901E-C5B65F4EE94D}" srcOrd="1" destOrd="0" presId="urn:microsoft.com/office/officeart/2008/layout/LinedList"/>
    <dgm:cxn modelId="{1D5BEA63-CF4B-4FE8-83C6-1C4833E30D96}" type="presParOf" srcId="{933DA2CC-FCA1-4834-93CE-971733048BA8}" destId="{FB96F383-CE1C-4DDC-8C09-0206E63C35F4}" srcOrd="6" destOrd="0" presId="urn:microsoft.com/office/officeart/2008/layout/LinedList"/>
    <dgm:cxn modelId="{897077D5-EDB5-4864-8616-2CDD46C708E5}" type="presParOf" srcId="{933DA2CC-FCA1-4834-93CE-971733048BA8}" destId="{950E72C9-2DE6-4F90-8BE5-451E09BDFE10}" srcOrd="7" destOrd="0" presId="urn:microsoft.com/office/officeart/2008/layout/LinedList"/>
    <dgm:cxn modelId="{889E0298-3676-42B8-BEF3-5B104519DA8D}" type="presParOf" srcId="{950E72C9-2DE6-4F90-8BE5-451E09BDFE10}" destId="{17FF852C-5092-4889-82AB-15506383B92E}" srcOrd="0" destOrd="0" presId="urn:microsoft.com/office/officeart/2008/layout/LinedList"/>
    <dgm:cxn modelId="{E78ADC93-7ACD-4958-AB05-9B8C620A2F3A}" type="presParOf" srcId="{950E72C9-2DE6-4F90-8BE5-451E09BDFE10}" destId="{9D8C68E3-C23C-45BD-AD17-9B0B2A8EEF4F}" srcOrd="1" destOrd="0" presId="urn:microsoft.com/office/officeart/2008/layout/LinedList"/>
    <dgm:cxn modelId="{BC675AC3-4214-495C-9FEC-A1CF53EE8ED1}" type="presParOf" srcId="{933DA2CC-FCA1-4834-93CE-971733048BA8}" destId="{B36B2065-320B-4B53-847A-10B094C18C6B}" srcOrd="8" destOrd="0" presId="urn:microsoft.com/office/officeart/2008/layout/LinedList"/>
    <dgm:cxn modelId="{6F55E7D6-8F26-40E8-954F-CFB689DA02C7}" type="presParOf" srcId="{933DA2CC-FCA1-4834-93CE-971733048BA8}" destId="{C74D0529-EEB1-46A8-B2CF-AACA61325431}" srcOrd="9" destOrd="0" presId="urn:microsoft.com/office/officeart/2008/layout/LinedList"/>
    <dgm:cxn modelId="{EB9F1E8F-A697-4709-946E-93524EB851F5}" type="presParOf" srcId="{C74D0529-EEB1-46A8-B2CF-AACA61325431}" destId="{7318AA4E-7DCB-4757-81D1-37314C5483CD}" srcOrd="0" destOrd="0" presId="urn:microsoft.com/office/officeart/2008/layout/LinedList"/>
    <dgm:cxn modelId="{C02DB0A8-1E58-4A65-8E43-CA9407E3453E}" type="presParOf" srcId="{C74D0529-EEB1-46A8-B2CF-AACA61325431}" destId="{FC070799-8E9C-4AD1-B223-9D7C308CD6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8013F-03E3-4127-8590-CEBE2491358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91BB0B-B7FE-4ECC-8EF2-4D816AFE47B2}">
      <dgm:prSet/>
      <dgm:spPr/>
      <dgm:t>
        <a:bodyPr/>
        <a:lstStyle/>
        <a:p>
          <a:r>
            <a:rPr lang="el-GR"/>
            <a:t>Χειροτεχνία – Τέκτων</a:t>
          </a:r>
          <a:endParaRPr lang="en-US"/>
        </a:p>
      </dgm:t>
    </dgm:pt>
    <dgm:pt modelId="{002C2DD5-1E52-48A9-870A-11D38E469C82}" type="parTrans" cxnId="{8F62B3AF-576F-43AC-8FEB-DD4E47A92F49}">
      <dgm:prSet/>
      <dgm:spPr/>
      <dgm:t>
        <a:bodyPr/>
        <a:lstStyle/>
        <a:p>
          <a:endParaRPr lang="en-US"/>
        </a:p>
      </dgm:t>
    </dgm:pt>
    <dgm:pt modelId="{EBBFCF55-4589-4DB2-95F9-F79FFC3D9239}" type="sibTrans" cxnId="{8F62B3AF-576F-43AC-8FEB-DD4E47A92F49}">
      <dgm:prSet/>
      <dgm:spPr/>
      <dgm:t>
        <a:bodyPr/>
        <a:lstStyle/>
        <a:p>
          <a:endParaRPr lang="en-US"/>
        </a:p>
      </dgm:t>
    </dgm:pt>
    <dgm:pt modelId="{482C33D2-15CA-47F4-A086-29E99E2E8C00}">
      <dgm:prSet/>
      <dgm:spPr/>
      <dgm:t>
        <a:bodyPr/>
        <a:lstStyle/>
        <a:p>
          <a:r>
            <a:rPr lang="el-GR" dirty="0"/>
            <a:t>Ταξίδι – «Οδός»</a:t>
          </a:r>
          <a:endParaRPr lang="en-US" dirty="0"/>
        </a:p>
      </dgm:t>
    </dgm:pt>
    <dgm:pt modelId="{92B1A698-4E7F-42D5-B79E-983822D9150A}" type="parTrans" cxnId="{008386DF-0A4B-49C0-9EC1-EF361A3534B8}">
      <dgm:prSet/>
      <dgm:spPr/>
      <dgm:t>
        <a:bodyPr/>
        <a:lstStyle/>
        <a:p>
          <a:endParaRPr lang="en-US"/>
        </a:p>
      </dgm:t>
    </dgm:pt>
    <dgm:pt modelId="{0D7B7893-6078-4C01-8BCD-A4261316F6DA}" type="sibTrans" cxnId="{008386DF-0A4B-49C0-9EC1-EF361A3534B8}">
      <dgm:prSet/>
      <dgm:spPr/>
      <dgm:t>
        <a:bodyPr/>
        <a:lstStyle/>
        <a:p>
          <a:endParaRPr lang="en-US"/>
        </a:p>
      </dgm:t>
    </dgm:pt>
    <dgm:pt modelId="{360B509A-B676-4C80-B52D-3FFEDF0B6720}">
      <dgm:prSet/>
      <dgm:spPr/>
      <dgm:t>
        <a:bodyPr/>
        <a:lstStyle/>
        <a:p>
          <a:r>
            <a:rPr lang="el-GR"/>
            <a:t>Πόλη</a:t>
          </a:r>
          <a:endParaRPr lang="en-US"/>
        </a:p>
      </dgm:t>
    </dgm:pt>
    <dgm:pt modelId="{FD6462DA-6BF1-4030-BC52-8FD8AEED0968}" type="parTrans" cxnId="{91884FE6-850D-4C62-ACCD-61311A1E4ADE}">
      <dgm:prSet/>
      <dgm:spPr/>
      <dgm:t>
        <a:bodyPr/>
        <a:lstStyle/>
        <a:p>
          <a:endParaRPr lang="en-US"/>
        </a:p>
      </dgm:t>
    </dgm:pt>
    <dgm:pt modelId="{0FDE689D-CBA1-47F4-AC2F-BB31472A4C03}" type="sibTrans" cxnId="{91884FE6-850D-4C62-ACCD-61311A1E4ADE}">
      <dgm:prSet/>
      <dgm:spPr/>
      <dgm:t>
        <a:bodyPr/>
        <a:lstStyle/>
        <a:p>
          <a:endParaRPr lang="en-US"/>
        </a:p>
      </dgm:t>
    </dgm:pt>
    <dgm:pt modelId="{9E20F44B-8C18-4DC5-A26D-EB7522DBFE8A}">
      <dgm:prSet/>
      <dgm:spPr/>
      <dgm:t>
        <a:bodyPr/>
        <a:lstStyle/>
        <a:p>
          <a:r>
            <a:rPr lang="el-GR"/>
            <a:t>Ελευθερία</a:t>
          </a:r>
          <a:endParaRPr lang="en-US"/>
        </a:p>
      </dgm:t>
    </dgm:pt>
    <dgm:pt modelId="{FA5BEADF-9C5E-4F47-9859-D9FEE597B91E}" type="parTrans" cxnId="{3F3A2068-2D2A-4663-BC8E-5BA953412BFE}">
      <dgm:prSet/>
      <dgm:spPr/>
      <dgm:t>
        <a:bodyPr/>
        <a:lstStyle/>
        <a:p>
          <a:endParaRPr lang="en-US"/>
        </a:p>
      </dgm:t>
    </dgm:pt>
    <dgm:pt modelId="{6619E44C-2E73-4D69-BE81-C690A8B41DC6}" type="sibTrans" cxnId="{3F3A2068-2D2A-4663-BC8E-5BA953412BFE}">
      <dgm:prSet/>
      <dgm:spPr/>
      <dgm:t>
        <a:bodyPr/>
        <a:lstStyle/>
        <a:p>
          <a:endParaRPr lang="en-US"/>
        </a:p>
      </dgm:t>
    </dgm:pt>
    <dgm:pt modelId="{AD2B8DC2-3B68-441F-A78F-470822875526}">
      <dgm:prSet/>
      <dgm:spPr/>
      <dgm:t>
        <a:bodyPr/>
        <a:lstStyle/>
        <a:p>
          <a:r>
            <a:rPr lang="el-GR"/>
            <a:t>Ανάπτυξη Ηλικία και Σοφία</a:t>
          </a:r>
          <a:endParaRPr lang="en-US"/>
        </a:p>
      </dgm:t>
    </dgm:pt>
    <dgm:pt modelId="{9404BE1F-26C6-4FFB-BB5A-15B133649017}" type="parTrans" cxnId="{548DC225-A9E2-4863-9F2F-14A18BF8F0F8}">
      <dgm:prSet/>
      <dgm:spPr/>
      <dgm:t>
        <a:bodyPr/>
        <a:lstStyle/>
        <a:p>
          <a:endParaRPr lang="en-US"/>
        </a:p>
      </dgm:t>
    </dgm:pt>
    <dgm:pt modelId="{BF180BC3-4DF4-4BFF-AB28-FECCF892F8A6}" type="sibTrans" cxnId="{548DC225-A9E2-4863-9F2F-14A18BF8F0F8}">
      <dgm:prSet/>
      <dgm:spPr/>
      <dgm:t>
        <a:bodyPr/>
        <a:lstStyle/>
        <a:p>
          <a:endParaRPr lang="en-US"/>
        </a:p>
      </dgm:t>
    </dgm:pt>
    <dgm:pt modelId="{A235C13E-BC90-4A7B-9406-945C61F86CCF}" type="pres">
      <dgm:prSet presAssocID="{C048013F-03E3-4127-8590-CEBE2491358C}" presName="diagram" presStyleCnt="0">
        <dgm:presLayoutVars>
          <dgm:dir/>
          <dgm:resizeHandles val="exact"/>
        </dgm:presLayoutVars>
      </dgm:prSet>
      <dgm:spPr/>
    </dgm:pt>
    <dgm:pt modelId="{526718F2-0007-44C1-BA15-B4885E820401}" type="pres">
      <dgm:prSet presAssocID="{1791BB0B-B7FE-4ECC-8EF2-4D816AFE47B2}" presName="node" presStyleLbl="node1" presStyleIdx="0" presStyleCnt="5">
        <dgm:presLayoutVars>
          <dgm:bulletEnabled val="1"/>
        </dgm:presLayoutVars>
      </dgm:prSet>
      <dgm:spPr/>
    </dgm:pt>
    <dgm:pt modelId="{804E1E7A-5AD1-4B9E-A32F-0811372AFBB5}" type="pres">
      <dgm:prSet presAssocID="{EBBFCF55-4589-4DB2-95F9-F79FFC3D9239}" presName="sibTrans" presStyleCnt="0"/>
      <dgm:spPr/>
    </dgm:pt>
    <dgm:pt modelId="{D5676CE2-F7B2-44ED-8FD2-CA30157DD9C0}" type="pres">
      <dgm:prSet presAssocID="{482C33D2-15CA-47F4-A086-29E99E2E8C00}" presName="node" presStyleLbl="node1" presStyleIdx="1" presStyleCnt="5">
        <dgm:presLayoutVars>
          <dgm:bulletEnabled val="1"/>
        </dgm:presLayoutVars>
      </dgm:prSet>
      <dgm:spPr/>
    </dgm:pt>
    <dgm:pt modelId="{459A57AA-E2C1-442F-9667-8B9D0FD4258A}" type="pres">
      <dgm:prSet presAssocID="{0D7B7893-6078-4C01-8BCD-A4261316F6DA}" presName="sibTrans" presStyleCnt="0"/>
      <dgm:spPr/>
    </dgm:pt>
    <dgm:pt modelId="{91F03E60-9A58-4D33-A7CA-3F43B89D0EA9}" type="pres">
      <dgm:prSet presAssocID="{360B509A-B676-4C80-B52D-3FFEDF0B6720}" presName="node" presStyleLbl="node1" presStyleIdx="2" presStyleCnt="5">
        <dgm:presLayoutVars>
          <dgm:bulletEnabled val="1"/>
        </dgm:presLayoutVars>
      </dgm:prSet>
      <dgm:spPr/>
    </dgm:pt>
    <dgm:pt modelId="{DC03A6FA-36F4-4D46-8E43-B9E6960ECEEB}" type="pres">
      <dgm:prSet presAssocID="{0FDE689D-CBA1-47F4-AC2F-BB31472A4C03}" presName="sibTrans" presStyleCnt="0"/>
      <dgm:spPr/>
    </dgm:pt>
    <dgm:pt modelId="{14FBE549-03AA-4550-9315-293A35AB332E}" type="pres">
      <dgm:prSet presAssocID="{9E20F44B-8C18-4DC5-A26D-EB7522DBFE8A}" presName="node" presStyleLbl="node1" presStyleIdx="3" presStyleCnt="5">
        <dgm:presLayoutVars>
          <dgm:bulletEnabled val="1"/>
        </dgm:presLayoutVars>
      </dgm:prSet>
      <dgm:spPr/>
    </dgm:pt>
    <dgm:pt modelId="{F2961117-B5C8-4590-88FA-E62CB2D46537}" type="pres">
      <dgm:prSet presAssocID="{6619E44C-2E73-4D69-BE81-C690A8B41DC6}" presName="sibTrans" presStyleCnt="0"/>
      <dgm:spPr/>
    </dgm:pt>
    <dgm:pt modelId="{8FD03580-0E35-46D5-970B-DCB8F3842BF3}" type="pres">
      <dgm:prSet presAssocID="{AD2B8DC2-3B68-441F-A78F-470822875526}" presName="node" presStyleLbl="node1" presStyleIdx="4" presStyleCnt="5">
        <dgm:presLayoutVars>
          <dgm:bulletEnabled val="1"/>
        </dgm:presLayoutVars>
      </dgm:prSet>
      <dgm:spPr/>
    </dgm:pt>
  </dgm:ptLst>
  <dgm:cxnLst>
    <dgm:cxn modelId="{FBE02214-D8AF-4901-A4EA-3B03C642AFD3}" type="presOf" srcId="{C048013F-03E3-4127-8590-CEBE2491358C}" destId="{A235C13E-BC90-4A7B-9406-945C61F86CCF}" srcOrd="0" destOrd="0" presId="urn:microsoft.com/office/officeart/2005/8/layout/default"/>
    <dgm:cxn modelId="{548DC225-A9E2-4863-9F2F-14A18BF8F0F8}" srcId="{C048013F-03E3-4127-8590-CEBE2491358C}" destId="{AD2B8DC2-3B68-441F-A78F-470822875526}" srcOrd="4" destOrd="0" parTransId="{9404BE1F-26C6-4FFB-BB5A-15B133649017}" sibTransId="{BF180BC3-4DF4-4BFF-AB28-FECCF892F8A6}"/>
    <dgm:cxn modelId="{3F3A2068-2D2A-4663-BC8E-5BA953412BFE}" srcId="{C048013F-03E3-4127-8590-CEBE2491358C}" destId="{9E20F44B-8C18-4DC5-A26D-EB7522DBFE8A}" srcOrd="3" destOrd="0" parTransId="{FA5BEADF-9C5E-4F47-9859-D9FEE597B91E}" sibTransId="{6619E44C-2E73-4D69-BE81-C690A8B41DC6}"/>
    <dgm:cxn modelId="{EFC83848-C6A9-4DE0-A6A2-3FAF8578CA4F}" type="presOf" srcId="{360B509A-B676-4C80-B52D-3FFEDF0B6720}" destId="{91F03E60-9A58-4D33-A7CA-3F43B89D0EA9}" srcOrd="0" destOrd="0" presId="urn:microsoft.com/office/officeart/2005/8/layout/default"/>
    <dgm:cxn modelId="{8F62B3AF-576F-43AC-8FEB-DD4E47A92F49}" srcId="{C048013F-03E3-4127-8590-CEBE2491358C}" destId="{1791BB0B-B7FE-4ECC-8EF2-4D816AFE47B2}" srcOrd="0" destOrd="0" parTransId="{002C2DD5-1E52-48A9-870A-11D38E469C82}" sibTransId="{EBBFCF55-4589-4DB2-95F9-F79FFC3D9239}"/>
    <dgm:cxn modelId="{D688AEB8-FE1C-4373-A05B-224FE9C52679}" type="presOf" srcId="{1791BB0B-B7FE-4ECC-8EF2-4D816AFE47B2}" destId="{526718F2-0007-44C1-BA15-B4885E820401}" srcOrd="0" destOrd="0" presId="urn:microsoft.com/office/officeart/2005/8/layout/default"/>
    <dgm:cxn modelId="{6D6FC0D7-FABD-4273-AE12-4ED60F256A18}" type="presOf" srcId="{9E20F44B-8C18-4DC5-A26D-EB7522DBFE8A}" destId="{14FBE549-03AA-4550-9315-293A35AB332E}" srcOrd="0" destOrd="0" presId="urn:microsoft.com/office/officeart/2005/8/layout/default"/>
    <dgm:cxn modelId="{008386DF-0A4B-49C0-9EC1-EF361A3534B8}" srcId="{C048013F-03E3-4127-8590-CEBE2491358C}" destId="{482C33D2-15CA-47F4-A086-29E99E2E8C00}" srcOrd="1" destOrd="0" parTransId="{92B1A698-4E7F-42D5-B79E-983822D9150A}" sibTransId="{0D7B7893-6078-4C01-8BCD-A4261316F6DA}"/>
    <dgm:cxn modelId="{25461DE0-B934-4B71-9370-10D7D47093C3}" type="presOf" srcId="{482C33D2-15CA-47F4-A086-29E99E2E8C00}" destId="{D5676CE2-F7B2-44ED-8FD2-CA30157DD9C0}" srcOrd="0" destOrd="0" presId="urn:microsoft.com/office/officeart/2005/8/layout/default"/>
    <dgm:cxn modelId="{91884FE6-850D-4C62-ACCD-61311A1E4ADE}" srcId="{C048013F-03E3-4127-8590-CEBE2491358C}" destId="{360B509A-B676-4C80-B52D-3FFEDF0B6720}" srcOrd="2" destOrd="0" parTransId="{FD6462DA-6BF1-4030-BC52-8FD8AEED0968}" sibTransId="{0FDE689D-CBA1-47F4-AC2F-BB31472A4C03}"/>
    <dgm:cxn modelId="{06509DE6-E2D7-4A92-9536-090D52AF76AB}" type="presOf" srcId="{AD2B8DC2-3B68-441F-A78F-470822875526}" destId="{8FD03580-0E35-46D5-970B-DCB8F3842BF3}" srcOrd="0" destOrd="0" presId="urn:microsoft.com/office/officeart/2005/8/layout/default"/>
    <dgm:cxn modelId="{AFE4856E-4995-4648-9994-20D1F45558A4}" type="presParOf" srcId="{A235C13E-BC90-4A7B-9406-945C61F86CCF}" destId="{526718F2-0007-44C1-BA15-B4885E820401}" srcOrd="0" destOrd="0" presId="urn:microsoft.com/office/officeart/2005/8/layout/default"/>
    <dgm:cxn modelId="{C3EF7D78-A5C5-41C1-BA33-1CCCD6932AFF}" type="presParOf" srcId="{A235C13E-BC90-4A7B-9406-945C61F86CCF}" destId="{804E1E7A-5AD1-4B9E-A32F-0811372AFBB5}" srcOrd="1" destOrd="0" presId="urn:microsoft.com/office/officeart/2005/8/layout/default"/>
    <dgm:cxn modelId="{94E75DB0-3EE1-4D25-A85C-6FB0A02F30A4}" type="presParOf" srcId="{A235C13E-BC90-4A7B-9406-945C61F86CCF}" destId="{D5676CE2-F7B2-44ED-8FD2-CA30157DD9C0}" srcOrd="2" destOrd="0" presId="urn:microsoft.com/office/officeart/2005/8/layout/default"/>
    <dgm:cxn modelId="{731BBA52-11D7-43BD-B400-9D4408577F39}" type="presParOf" srcId="{A235C13E-BC90-4A7B-9406-945C61F86CCF}" destId="{459A57AA-E2C1-442F-9667-8B9D0FD4258A}" srcOrd="3" destOrd="0" presId="urn:microsoft.com/office/officeart/2005/8/layout/default"/>
    <dgm:cxn modelId="{1290A5E9-656F-47B8-879E-C45B0B228107}" type="presParOf" srcId="{A235C13E-BC90-4A7B-9406-945C61F86CCF}" destId="{91F03E60-9A58-4D33-A7CA-3F43B89D0EA9}" srcOrd="4" destOrd="0" presId="urn:microsoft.com/office/officeart/2005/8/layout/default"/>
    <dgm:cxn modelId="{0776F98E-8003-4D70-A616-7991769F08E8}" type="presParOf" srcId="{A235C13E-BC90-4A7B-9406-945C61F86CCF}" destId="{DC03A6FA-36F4-4D46-8E43-B9E6960ECEEB}" srcOrd="5" destOrd="0" presId="urn:microsoft.com/office/officeart/2005/8/layout/default"/>
    <dgm:cxn modelId="{A5568C5B-C5F6-4FAC-B4AF-ACF79C8F96D2}" type="presParOf" srcId="{A235C13E-BC90-4A7B-9406-945C61F86CCF}" destId="{14FBE549-03AA-4550-9315-293A35AB332E}" srcOrd="6" destOrd="0" presId="urn:microsoft.com/office/officeart/2005/8/layout/default"/>
    <dgm:cxn modelId="{8F899B4D-34BD-4A3D-8CC7-66664D71065C}" type="presParOf" srcId="{A235C13E-BC90-4A7B-9406-945C61F86CCF}" destId="{F2961117-B5C8-4590-88FA-E62CB2D46537}" srcOrd="7" destOrd="0" presId="urn:microsoft.com/office/officeart/2005/8/layout/default"/>
    <dgm:cxn modelId="{F5450732-F6EF-40E5-AC54-09D883038E5E}" type="presParOf" srcId="{A235C13E-BC90-4A7B-9406-945C61F86CCF}" destId="{8FD03580-0E35-46D5-970B-DCB8F3842B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F51C3-D159-47BF-8051-433B9BFCB19A}">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DACA2-4F9A-400E-AF1C-7DDAFF5CD0AC}">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l-GR" sz="1700" kern="1200" dirty="0"/>
            <a:t>*Με τις πέτρες που πετάει ο διάβολος, μπορείς να κτίσεις Εκκλησίες (</a:t>
          </a:r>
          <a:r>
            <a:rPr lang="el-GR" sz="1700" kern="1200" dirty="0" err="1"/>
            <a:t>πατ</a:t>
          </a:r>
          <a:r>
            <a:rPr lang="el-GR" sz="1700" kern="1200" dirty="0"/>
            <a:t>. </a:t>
          </a:r>
          <a:r>
            <a:rPr lang="el-GR" sz="1700" kern="1200" dirty="0" err="1"/>
            <a:t>Λίβυος</a:t>
          </a:r>
          <a:r>
            <a:rPr lang="el-GR" sz="1700" kern="1200" dirty="0"/>
            <a:t> – Λογισμοί). Μία καλή σκέψη = αγρυπνία.</a:t>
          </a:r>
          <a:endParaRPr lang="en-US" sz="1700" kern="1200" dirty="0"/>
        </a:p>
      </dsp:txBody>
      <dsp:txXfrm>
        <a:off x="0" y="675"/>
        <a:ext cx="6291714" cy="1105876"/>
      </dsp:txXfrm>
    </dsp:sp>
    <dsp:sp modelId="{0614D079-BA1F-48FA-AC8D-D83CE42B403E}">
      <dsp:nvSpPr>
        <dsp:cNvPr id="0" name=""/>
        <dsp:cNvSpPr/>
      </dsp:nvSpPr>
      <dsp:spPr>
        <a:xfrm>
          <a:off x="0" y="1106552"/>
          <a:ext cx="629171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B7B3E-183B-4F8F-AA38-B2B6663794E9}">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l-GR" sz="1700" kern="1200" dirty="0"/>
            <a:t>Η γενιά του Πολέμου έγινε παραγωγική: τέχνη, προσευχή!</a:t>
          </a:r>
        </a:p>
        <a:p>
          <a:pPr marL="0" lvl="0" indent="0" algn="just" defTabSz="755650">
            <a:lnSpc>
              <a:spcPct val="90000"/>
            </a:lnSpc>
            <a:spcBef>
              <a:spcPct val="0"/>
            </a:spcBef>
            <a:spcAft>
              <a:spcPct val="35000"/>
            </a:spcAft>
            <a:buNone/>
          </a:pPr>
          <a:r>
            <a:rPr lang="el-GR" sz="1700" kern="1200" dirty="0"/>
            <a:t>Η γενιά Ζ μπορεί να γίνει όντως +. </a:t>
          </a:r>
          <a:endParaRPr lang="en-US" sz="1700" kern="1200" dirty="0"/>
        </a:p>
      </dsp:txBody>
      <dsp:txXfrm>
        <a:off x="0" y="1106552"/>
        <a:ext cx="6291714" cy="1105876"/>
      </dsp:txXfrm>
    </dsp:sp>
    <dsp:sp modelId="{D04EFB1C-CB24-49BA-AA90-2EB34EEC47CE}">
      <dsp:nvSpPr>
        <dsp:cNvPr id="0" name=""/>
        <dsp:cNvSpPr/>
      </dsp:nvSpPr>
      <dsp:spPr>
        <a:xfrm>
          <a:off x="0" y="2212429"/>
          <a:ext cx="629171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00533-2091-4423-BD87-B42A57DAF5D1}">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l-GR" sz="1700" kern="1200" dirty="0"/>
            <a:t>* Άνθρωποι σαν μύγες αλλά και σαν μέλισσες («καπνίζω») – Λογισμοί </a:t>
          </a:r>
          <a:endParaRPr lang="en-US" sz="1700" kern="1200" dirty="0"/>
        </a:p>
        <a:p>
          <a:pPr marL="0" lvl="0" defTabSz="1200150">
            <a:lnSpc>
              <a:spcPct val="90000"/>
            </a:lnSpc>
            <a:spcBef>
              <a:spcPct val="0"/>
            </a:spcBef>
            <a:spcAft>
              <a:spcPct val="35000"/>
            </a:spcAft>
            <a:buNone/>
          </a:pPr>
          <a:endParaRPr lang="el-GR" sz="1700" kern="1200" dirty="0"/>
        </a:p>
        <a:p>
          <a:pPr marL="0" lvl="0" defTabSz="1200150">
            <a:lnSpc>
              <a:spcPct val="90000"/>
            </a:lnSpc>
            <a:spcBef>
              <a:spcPct val="0"/>
            </a:spcBef>
            <a:spcAft>
              <a:spcPct val="35000"/>
            </a:spcAft>
            <a:buNone/>
          </a:pPr>
          <a:r>
            <a:rPr lang="el-GR" sz="1700" kern="1200" dirty="0"/>
            <a:t>Όλη η ζωή και η πατρίδα μας μας είναι στο μυαλό μας.</a:t>
          </a:r>
          <a:endParaRPr lang="en-US" sz="1700" kern="1200" dirty="0"/>
        </a:p>
      </dsp:txBody>
      <dsp:txXfrm>
        <a:off x="0" y="2212429"/>
        <a:ext cx="6291714" cy="1105876"/>
      </dsp:txXfrm>
    </dsp:sp>
    <dsp:sp modelId="{33A808EF-B80F-4F0D-AFC7-2935A5722C65}">
      <dsp:nvSpPr>
        <dsp:cNvPr id="0" name=""/>
        <dsp:cNvSpPr/>
      </dsp:nvSpPr>
      <dsp:spPr>
        <a:xfrm>
          <a:off x="0" y="3318305"/>
          <a:ext cx="629171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127D1-F9FD-4386-A17D-94BE98298781}">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l-GR" sz="1700" kern="1200" dirty="0"/>
            <a:t>Η Γυναίκα που απελπισμένη πετούσε πέτρες στην Μαντόνα: τώρα προσεύχεται!</a:t>
          </a:r>
          <a:endParaRPr lang="en-US" sz="1700" kern="1200" dirty="0"/>
        </a:p>
      </dsp:txBody>
      <dsp:txXfrm>
        <a:off x="0" y="3318305"/>
        <a:ext cx="6291714" cy="1105876"/>
      </dsp:txXfrm>
    </dsp:sp>
    <dsp:sp modelId="{3CA17411-5A7F-450C-A82D-E7075484B41B}">
      <dsp:nvSpPr>
        <dsp:cNvPr id="0" name=""/>
        <dsp:cNvSpPr/>
      </dsp:nvSpPr>
      <dsp:spPr>
        <a:xfrm>
          <a:off x="0" y="4424182"/>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0BD81-4EB9-40A9-9A32-2BAB5BBC2729}">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endParaRPr lang="en-US" sz="1700" kern="1200" dirty="0"/>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5F3FD-9404-4010-895F-29B190B75AAC}">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1. </a:t>
          </a:r>
          <a:r>
            <a:rPr lang="el-GR" sz="1600" kern="1200" dirty="0" err="1"/>
            <a:t>Ντολτώ</a:t>
          </a:r>
          <a:r>
            <a:rPr lang="el-GR" sz="1600" kern="1200" dirty="0"/>
            <a:t> </a:t>
          </a:r>
        </a:p>
        <a:p>
          <a:pPr marL="0" lvl="0" indent="0" algn="ctr" defTabSz="711200">
            <a:lnSpc>
              <a:spcPct val="90000"/>
            </a:lnSpc>
            <a:spcBef>
              <a:spcPct val="0"/>
            </a:spcBef>
            <a:spcAft>
              <a:spcPct val="35000"/>
            </a:spcAft>
            <a:buNone/>
          </a:pPr>
          <a:r>
            <a:rPr lang="el-GR" sz="1600" kern="1200" dirty="0"/>
            <a:t>2. «Υπό Σκιά»</a:t>
          </a:r>
          <a:endParaRPr lang="en-US" sz="1600" kern="1200" dirty="0"/>
        </a:p>
      </dsp:txBody>
      <dsp:txXfrm>
        <a:off x="3201" y="193789"/>
        <a:ext cx="2539866" cy="1523919"/>
      </dsp:txXfrm>
    </dsp:sp>
    <dsp:sp modelId="{82EC6887-7911-433C-AFE3-B1F3771DB005}">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3. Ρεκαλκάτι</a:t>
          </a:r>
          <a:endParaRPr lang="en-US" sz="1600" kern="1200"/>
        </a:p>
      </dsp:txBody>
      <dsp:txXfrm>
        <a:off x="2797054" y="193789"/>
        <a:ext cx="2539866" cy="1523919"/>
      </dsp:txXfrm>
    </dsp:sp>
    <dsp:sp modelId="{E7B4D93A-CF25-4F40-BB81-51980A74B56D}">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err="1"/>
            <a:t>Πρβλ</a:t>
          </a:r>
          <a:r>
            <a:rPr lang="el-GR" sz="1600" kern="1200" dirty="0"/>
            <a:t>. </a:t>
          </a:r>
          <a:r>
            <a:rPr lang="el-GR" sz="1600" b="1" kern="1200" dirty="0"/>
            <a:t>Ιουδαϊκό Υπόβαθρο όλων των Ψυχοθεραπευτών </a:t>
          </a:r>
        </a:p>
        <a:p>
          <a:pPr marL="0" lvl="0" indent="0" algn="ctr" defTabSz="711200">
            <a:lnSpc>
              <a:spcPct val="90000"/>
            </a:lnSpc>
            <a:spcBef>
              <a:spcPct val="0"/>
            </a:spcBef>
            <a:spcAft>
              <a:spcPct val="35000"/>
            </a:spcAft>
            <a:buNone/>
          </a:pPr>
          <a:r>
            <a:rPr lang="el-GR" sz="1600" kern="1200" dirty="0"/>
            <a:t>(Έ. </a:t>
          </a:r>
          <a:r>
            <a:rPr lang="el-GR" sz="1600" kern="1200" dirty="0" err="1"/>
            <a:t>Φρομ</a:t>
          </a:r>
          <a:r>
            <a:rPr lang="el-GR" sz="1600" kern="1200" dirty="0"/>
            <a:t>, </a:t>
          </a:r>
          <a:r>
            <a:rPr lang="el-GR" sz="1600" kern="1200" dirty="0" err="1"/>
            <a:t>Γιάλομ,Ελλάς</a:t>
          </a:r>
          <a:r>
            <a:rPr lang="el-GR" sz="1600" kern="1200" dirty="0"/>
            <a:t>: Μ. </a:t>
          </a:r>
          <a:r>
            <a:rPr lang="el-GR" sz="1600" kern="1200" dirty="0" err="1"/>
            <a:t>Ιωσαφάτ</a:t>
          </a:r>
          <a:r>
            <a:rPr lang="el-GR" sz="1600" kern="1200" dirty="0"/>
            <a:t>)</a:t>
          </a:r>
        </a:p>
        <a:p>
          <a:pPr marL="0" lvl="0" indent="0" algn="ctr" defTabSz="711200">
            <a:lnSpc>
              <a:spcPct val="90000"/>
            </a:lnSpc>
            <a:spcBef>
              <a:spcPct val="0"/>
            </a:spcBef>
            <a:spcAft>
              <a:spcPct val="35000"/>
            </a:spcAft>
            <a:buNone/>
          </a:pPr>
          <a:r>
            <a:rPr lang="el-GR" sz="1600" kern="1200" dirty="0"/>
            <a:t>ΛΟΓΟΘΕΡΑΠΕΙΑ &lt; </a:t>
          </a:r>
          <a:r>
            <a:rPr lang="el-GR" sz="1600" kern="1200" dirty="0" err="1"/>
            <a:t>Φρανκλ</a:t>
          </a:r>
          <a:endParaRPr lang="en-US" sz="1600" kern="1200" dirty="0"/>
        </a:p>
      </dsp:txBody>
      <dsp:txXfrm>
        <a:off x="5590907" y="193789"/>
        <a:ext cx="2539866" cy="1523919"/>
      </dsp:txXfrm>
    </dsp:sp>
    <dsp:sp modelId="{2609A851-583D-48DF-AD15-B77D6F59CA0A}">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l-GR" sz="1600" kern="1200" dirty="0"/>
        </a:p>
        <a:p>
          <a:pPr marL="0" lvl="0" indent="0" algn="ctr" defTabSz="711200">
            <a:lnSpc>
              <a:spcPct val="90000"/>
            </a:lnSpc>
            <a:spcBef>
              <a:spcPct val="0"/>
            </a:spcBef>
            <a:spcAft>
              <a:spcPct val="35000"/>
            </a:spcAft>
            <a:buNone/>
          </a:pPr>
          <a:r>
            <a:rPr lang="el-GR" sz="1600" kern="1200" dirty="0"/>
            <a:t>Πατήρ Φάρος </a:t>
          </a:r>
        </a:p>
        <a:p>
          <a:pPr marL="0" lvl="0" indent="0" algn="ctr" defTabSz="711200">
            <a:lnSpc>
              <a:spcPct val="90000"/>
            </a:lnSpc>
            <a:spcBef>
              <a:spcPct val="0"/>
            </a:spcBef>
            <a:spcAft>
              <a:spcPct val="35000"/>
            </a:spcAft>
            <a:buNone/>
          </a:pPr>
          <a:r>
            <a:rPr lang="el-GR" sz="1600" kern="1200" dirty="0"/>
            <a:t>Πατήρ Βασίλειος Θερμός (Περιοδικό «Ψυχής Δρόμοι»)</a:t>
          </a:r>
          <a:endParaRPr lang="en-US" sz="1600" kern="1200" dirty="0"/>
        </a:p>
      </dsp:txBody>
      <dsp:txXfrm>
        <a:off x="8384760" y="193789"/>
        <a:ext cx="2539866" cy="1523919"/>
      </dsp:txXfrm>
    </dsp:sp>
    <dsp:sp modelId="{5C1FF196-3AF5-4934-9DAD-25E4DED72BF7}">
      <dsp:nvSpPr>
        <dsp:cNvPr id="0" name=""/>
        <dsp:cNvSpPr/>
      </dsp:nvSpPr>
      <dsp:spPr>
        <a:xfrm>
          <a:off x="1400128"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el-GR" sz="1600" kern="1200" dirty="0"/>
            <a:t>Πατήρ Αδαμάντιος </a:t>
          </a:r>
          <a:r>
            <a:rPr lang="el-GR" sz="1600" kern="1200" dirty="0" err="1"/>
            <a:t>Αυγουστίδης</a:t>
          </a:r>
          <a:r>
            <a:rPr lang="el-GR" sz="1600" kern="1200" dirty="0"/>
            <a:t> (+ 2021)</a:t>
          </a:r>
        </a:p>
      </dsp:txBody>
      <dsp:txXfrm>
        <a:off x="1400128" y="1971695"/>
        <a:ext cx="2539866" cy="1523919"/>
      </dsp:txXfrm>
    </dsp:sp>
    <dsp:sp modelId="{2D99E461-8BAB-492B-8611-28603822AA73}">
      <dsp:nvSpPr>
        <dsp:cNvPr id="0" name=""/>
        <dsp:cNvSpPr/>
      </dsp:nvSpPr>
      <dsp:spPr>
        <a:xfrm>
          <a:off x="4193981"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ΑΚΟΥΩ:  </a:t>
          </a:r>
        </a:p>
        <a:p>
          <a:pPr marL="0" lvl="0" indent="0" algn="ctr" defTabSz="711200">
            <a:lnSpc>
              <a:spcPct val="90000"/>
            </a:lnSpc>
            <a:spcBef>
              <a:spcPct val="0"/>
            </a:spcBef>
            <a:spcAft>
              <a:spcPct val="35000"/>
            </a:spcAft>
            <a:buNone/>
          </a:pPr>
          <a:r>
            <a:rPr lang="el-GR" sz="1600" kern="1200" dirty="0"/>
            <a:t>Πατήρ Λουδοβίκος</a:t>
          </a:r>
          <a:endParaRPr lang="en-US" sz="1600" kern="1200" dirty="0"/>
        </a:p>
        <a:p>
          <a:pPr marL="0" lvl="0" indent="0" algn="ctr" defTabSz="711200">
            <a:lnSpc>
              <a:spcPct val="90000"/>
            </a:lnSpc>
            <a:spcBef>
              <a:spcPct val="0"/>
            </a:spcBef>
            <a:spcAft>
              <a:spcPct val="35000"/>
            </a:spcAft>
            <a:buNone/>
          </a:pPr>
          <a:r>
            <a:rPr lang="en-US" sz="1600" kern="1200" dirty="0"/>
            <a:t>Metropolitan Konstantin </a:t>
          </a:r>
          <a:r>
            <a:rPr lang="el-GR" sz="1600" kern="1200" dirty="0"/>
            <a:t>ΤΗΣ ΨΥΧΗΣ ΤΑ ΜΥΣΤΙΚΑ  </a:t>
          </a:r>
          <a:endParaRPr lang="en-US" sz="1600" kern="1200" dirty="0"/>
        </a:p>
      </dsp:txBody>
      <dsp:txXfrm>
        <a:off x="4193981" y="1971695"/>
        <a:ext cx="2539866" cy="1523919"/>
      </dsp:txXfrm>
    </dsp:sp>
    <dsp:sp modelId="{2A688577-9883-46B4-84D4-DC1D70ECC4D6}">
      <dsp:nvSpPr>
        <dsp:cNvPr id="0" name=""/>
        <dsp:cNvSpPr/>
      </dsp:nvSpPr>
      <dsp:spPr>
        <a:xfrm>
          <a:off x="6987834"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Σεμινάρια Οικουμενικού Πατριαρχείου </a:t>
          </a:r>
        </a:p>
        <a:p>
          <a:pPr marL="0" lvl="0" indent="0" algn="ctr" defTabSz="711200">
            <a:lnSpc>
              <a:spcPct val="90000"/>
            </a:lnSpc>
            <a:spcBef>
              <a:spcPct val="0"/>
            </a:spcBef>
            <a:spcAft>
              <a:spcPct val="35000"/>
            </a:spcAft>
            <a:buNone/>
          </a:pPr>
          <a:r>
            <a:rPr lang="el-GR" sz="1600" kern="1200" dirty="0"/>
            <a:t>(Ρόδος: </a:t>
          </a:r>
          <a:r>
            <a:rPr lang="el-GR" sz="1600" kern="1200" dirty="0" err="1"/>
            <a:t>πατ</a:t>
          </a:r>
          <a:r>
            <a:rPr lang="el-GR" sz="1600" kern="1200" dirty="0"/>
            <a:t>. </a:t>
          </a:r>
          <a:r>
            <a:rPr lang="el-GR" sz="1600" kern="1200" dirty="0" err="1"/>
            <a:t>Στ</a:t>
          </a:r>
          <a:r>
            <a:rPr lang="el-GR" sz="1600" kern="1200" dirty="0"/>
            <a:t>. Κοφινάς) </a:t>
          </a:r>
        </a:p>
        <a:p>
          <a:pPr marL="0" lvl="0" indent="0" algn="ctr" defTabSz="711200">
            <a:lnSpc>
              <a:spcPct val="90000"/>
            </a:lnSpc>
            <a:spcBef>
              <a:spcPct val="0"/>
            </a:spcBef>
            <a:spcAft>
              <a:spcPct val="35000"/>
            </a:spcAft>
            <a:buNone/>
          </a:pPr>
          <a:r>
            <a:rPr lang="el-GR" sz="1600" kern="1200" dirty="0"/>
            <a:t>Επίσης</a:t>
          </a:r>
          <a:r>
            <a:rPr lang="en-GB" sz="1600" kern="1200" dirty="0"/>
            <a:t> </a:t>
          </a:r>
          <a:r>
            <a:rPr lang="el-GR" sz="1600" kern="1200" dirty="0"/>
            <a:t>ΣΕΜΙΝΑΡΙΑ Λιγνού</a:t>
          </a:r>
          <a:endParaRPr lang="en-US" sz="1600" kern="1200" dirty="0"/>
        </a:p>
      </dsp:txBody>
      <dsp:txXfrm>
        <a:off x="6987834" y="19716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F3CB0-6E65-473E-B921-F59564CD2189}">
      <dsp:nvSpPr>
        <dsp:cNvPr id="0" name=""/>
        <dsp:cNvSpPr/>
      </dsp:nvSpPr>
      <dsp:spPr>
        <a:xfrm>
          <a:off x="3042955"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914078"/>
        <a:ext cx="34863" cy="6979"/>
      </dsp:txXfrm>
    </dsp:sp>
    <dsp:sp modelId="{CEE14174-D126-4BB8-8FBF-4041DEEB273A}">
      <dsp:nvSpPr>
        <dsp:cNvPr id="0" name=""/>
        <dsp:cNvSpPr/>
      </dsp:nvSpPr>
      <dsp:spPr>
        <a:xfrm>
          <a:off x="13187" y="8098"/>
          <a:ext cx="3031567" cy="1818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Σώμα + Ψυχή και Κοινότητα: Ο Χριστιανισμός είναι </a:t>
          </a:r>
          <a:r>
            <a:rPr lang="el-GR" sz="1200" b="1" kern="1200" dirty="0"/>
            <a:t>ιερός Υλισμός </a:t>
          </a:r>
          <a:r>
            <a:rPr lang="el-GR" sz="1200" kern="1200" dirty="0"/>
            <a:t>(</a:t>
          </a:r>
          <a:r>
            <a:rPr lang="el-GR" sz="1200" kern="1200" dirty="0" err="1"/>
            <a:t>πατ</a:t>
          </a:r>
          <a:r>
            <a:rPr lang="el-GR" sz="1200" kern="1200" dirty="0"/>
            <a:t>. Ν. Λουδοβίκος), αφού και η ψυχή (όπως και οι άγγελοι), η οποία είναι κτιστή και όχι αιώνια, έχει υλικότητα και κουβαλά το εκμαγείο του Σώματος.</a:t>
          </a:r>
        </a:p>
        <a:p>
          <a:pPr marL="0" lvl="0" indent="0" algn="ctr" defTabSz="533400">
            <a:lnSpc>
              <a:spcPct val="90000"/>
            </a:lnSpc>
            <a:spcBef>
              <a:spcPct val="0"/>
            </a:spcBef>
            <a:spcAft>
              <a:spcPct val="35000"/>
            </a:spcAft>
            <a:buNone/>
          </a:pPr>
          <a:r>
            <a:rPr lang="el-GR" sz="1200" kern="1200" dirty="0"/>
            <a:t> Το </a:t>
          </a:r>
          <a:r>
            <a:rPr lang="el-GR" sz="1200" b="1" i="1" kern="1200" dirty="0" err="1"/>
            <a:t>κατ</a:t>
          </a:r>
          <a:r>
            <a:rPr lang="el-GR" sz="1200" b="1" i="1" kern="1200" dirty="0"/>
            <a:t>΄ Εικόνα</a:t>
          </a:r>
          <a:r>
            <a:rPr lang="el-GR" sz="1200" kern="1200" dirty="0"/>
            <a:t> δεν αναφέρεται μόνον στο αυτεξούσιο και άλλες δυνάμεις της ψυχής αλλά και στο σώμα και στη σχέση με τον «άλλον». </a:t>
          </a:r>
          <a:endParaRPr lang="en-US" sz="1200" kern="1200" dirty="0"/>
        </a:p>
      </dsp:txBody>
      <dsp:txXfrm>
        <a:off x="13187" y="8098"/>
        <a:ext cx="3031567" cy="1818940"/>
      </dsp:txXfrm>
    </dsp:sp>
    <dsp:sp modelId="{F186752A-8EEF-4C1F-8597-001671DE6010}">
      <dsp:nvSpPr>
        <dsp:cNvPr id="0" name=""/>
        <dsp:cNvSpPr/>
      </dsp:nvSpPr>
      <dsp:spPr>
        <a:xfrm>
          <a:off x="6771783"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914078"/>
        <a:ext cx="34863" cy="6979"/>
      </dsp:txXfrm>
    </dsp:sp>
    <dsp:sp modelId="{AA00C005-B3C3-4FBA-B324-C6D26D33CCBA}">
      <dsp:nvSpPr>
        <dsp:cNvPr id="0" name=""/>
        <dsp:cNvSpPr/>
      </dsp:nvSpPr>
      <dsp:spPr>
        <a:xfrm>
          <a:off x="3742016" y="8098"/>
          <a:ext cx="3031567" cy="181894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Στόχος όχι «να πάει η Ψυχή μετά θάνατον στον Παράδεισο» </a:t>
          </a:r>
        </a:p>
        <a:p>
          <a:pPr marL="0" lvl="0" indent="0" algn="ctr" defTabSz="533400">
            <a:lnSpc>
              <a:spcPct val="90000"/>
            </a:lnSpc>
            <a:spcBef>
              <a:spcPct val="0"/>
            </a:spcBef>
            <a:spcAft>
              <a:spcPct val="35000"/>
            </a:spcAft>
            <a:buNone/>
          </a:pPr>
          <a:r>
            <a:rPr lang="el-GR" sz="1200" kern="1200" dirty="0"/>
            <a:t>Αιώνια Ζωή = Ζωή χωρίς Θάνατο. Αντίθεση ζωής και επιβίωσης.</a:t>
          </a:r>
        </a:p>
        <a:p>
          <a:pPr marL="0" lvl="0" indent="0" algn="ctr" defTabSz="533400">
            <a:lnSpc>
              <a:spcPct val="90000"/>
            </a:lnSpc>
            <a:spcBef>
              <a:spcPct val="0"/>
            </a:spcBef>
            <a:spcAft>
              <a:spcPct val="35000"/>
            </a:spcAft>
            <a:buNone/>
          </a:pPr>
          <a:r>
            <a:rPr lang="el-GR" sz="1200" kern="1200" dirty="0"/>
            <a:t> Μετάνοια =  Αλλαγή Λογισμικού και Τζετ </a:t>
          </a:r>
          <a:r>
            <a:rPr lang="el-GR" sz="1200" kern="1200" dirty="0" err="1"/>
            <a:t>λανγκ</a:t>
          </a:r>
          <a:endParaRPr lang="en-US" sz="1200" kern="1200" dirty="0"/>
        </a:p>
      </dsp:txBody>
      <dsp:txXfrm>
        <a:off x="3742016" y="8098"/>
        <a:ext cx="3031567" cy="1818940"/>
      </dsp:txXfrm>
    </dsp:sp>
    <dsp:sp modelId="{7DF59DAE-6A02-4453-9101-A0827A51E239}">
      <dsp:nvSpPr>
        <dsp:cNvPr id="0" name=""/>
        <dsp:cNvSpPr/>
      </dsp:nvSpPr>
      <dsp:spPr>
        <a:xfrm>
          <a:off x="1528971" y="1825238"/>
          <a:ext cx="7457656" cy="666660"/>
        </a:xfrm>
        <a:custGeom>
          <a:avLst/>
          <a:gdLst/>
          <a:ahLst/>
          <a:cxnLst/>
          <a:rect l="0" t="0" r="0" b="0"/>
          <a:pathLst>
            <a:path>
              <a:moveTo>
                <a:pt x="7457656" y="0"/>
              </a:moveTo>
              <a:lnTo>
                <a:pt x="7457656" y="350430"/>
              </a:lnTo>
              <a:lnTo>
                <a:pt x="0" y="350430"/>
              </a:lnTo>
              <a:lnTo>
                <a:pt x="0" y="66666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545" y="2155079"/>
        <a:ext cx="374509" cy="6979"/>
      </dsp:txXfrm>
    </dsp:sp>
    <dsp:sp modelId="{ED692522-7FA4-4D37-A33C-6DCCE924949A}">
      <dsp:nvSpPr>
        <dsp:cNvPr id="0" name=""/>
        <dsp:cNvSpPr/>
      </dsp:nvSpPr>
      <dsp:spPr>
        <a:xfrm>
          <a:off x="7470844" y="8098"/>
          <a:ext cx="3031567" cy="181894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Στόχος όχι «το ξερίζωμα των Παθών αλλά η μεταμόρφωσή τους».</a:t>
          </a:r>
          <a:endParaRPr lang="en-US" sz="1200" kern="1200" dirty="0"/>
        </a:p>
      </dsp:txBody>
      <dsp:txXfrm>
        <a:off x="7470844" y="8098"/>
        <a:ext cx="3031567" cy="1818940"/>
      </dsp:txXfrm>
    </dsp:sp>
    <dsp:sp modelId="{B51F6443-E5B7-473E-BA74-0FA7C06BCF13}">
      <dsp:nvSpPr>
        <dsp:cNvPr id="0" name=""/>
        <dsp:cNvSpPr/>
      </dsp:nvSpPr>
      <dsp:spPr>
        <a:xfrm>
          <a:off x="3042955" y="3388049"/>
          <a:ext cx="666660" cy="91440"/>
        </a:xfrm>
        <a:custGeom>
          <a:avLst/>
          <a:gdLst/>
          <a:ahLst/>
          <a:cxnLst/>
          <a:rect l="0" t="0" r="0" b="0"/>
          <a:pathLst>
            <a:path>
              <a:moveTo>
                <a:pt x="0" y="45720"/>
              </a:moveTo>
              <a:lnTo>
                <a:pt x="666660"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3430279"/>
        <a:ext cx="34863" cy="6979"/>
      </dsp:txXfrm>
    </dsp:sp>
    <dsp:sp modelId="{3A43DA14-8C3A-4091-A04B-69C695ABA819}">
      <dsp:nvSpPr>
        <dsp:cNvPr id="0" name=""/>
        <dsp:cNvSpPr/>
      </dsp:nvSpPr>
      <dsp:spPr>
        <a:xfrm>
          <a:off x="13187" y="2524299"/>
          <a:ext cx="3031567" cy="181894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Ψυχικός σε αντίθεση με τον Πνευματικό. ΒΑΠΤΙΣΜΑ + ΠΡΟΠΑΤΟΡΙΚΟ ΑΜΑΡΤΗΜΑ </a:t>
          </a:r>
          <a:endParaRPr lang="en-US" sz="1200" kern="1200" dirty="0"/>
        </a:p>
      </dsp:txBody>
      <dsp:txXfrm>
        <a:off x="13187" y="2524299"/>
        <a:ext cx="3031567" cy="1818940"/>
      </dsp:txXfrm>
    </dsp:sp>
    <dsp:sp modelId="{9988C0E0-B1E8-483D-958F-689EDD41EEE6}">
      <dsp:nvSpPr>
        <dsp:cNvPr id="0" name=""/>
        <dsp:cNvSpPr/>
      </dsp:nvSpPr>
      <dsp:spPr>
        <a:xfrm>
          <a:off x="3742016" y="2524299"/>
          <a:ext cx="3031567" cy="181894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533400">
            <a:lnSpc>
              <a:spcPct val="90000"/>
            </a:lnSpc>
            <a:spcBef>
              <a:spcPct val="0"/>
            </a:spcBef>
            <a:spcAft>
              <a:spcPct val="35000"/>
            </a:spcAft>
            <a:buNone/>
          </a:pPr>
          <a:r>
            <a:rPr lang="el-GR" sz="1200" kern="1200" dirty="0"/>
            <a:t>Σύμφωνα με τον </a:t>
          </a:r>
          <a:r>
            <a:rPr lang="el-GR" sz="1200" kern="1200" dirty="0" err="1"/>
            <a:t>απ</a:t>
          </a:r>
          <a:r>
            <a:rPr lang="el-GR" sz="1200" kern="1200" dirty="0"/>
            <a:t>. Παύλο, όποιος βαπτίζεται (η οποία δεν σχετίζεται με την </a:t>
          </a:r>
          <a:r>
            <a:rPr lang="el-GR" sz="1200" kern="1200" dirty="0" err="1"/>
            <a:t>ονοματοδοσία</a:t>
          </a:r>
          <a:r>
            <a:rPr lang="el-GR" sz="1200" kern="1200" dirty="0"/>
            <a:t>, όπως κακώς συμβαίνει σήμερα) δεν πρέπει να φορά λευκά, αλλά σύμβολα του Σταυρού, του απόλυτου εξευτελισμού για τον «άλλον» (όχι «σκέφτομαι, άρα υπάσχω» αλλά «πάσχω άρα υπάρχω»). </a:t>
          </a:r>
        </a:p>
      </dsp:txBody>
      <dsp:txXfrm>
        <a:off x="3742016" y="2524299"/>
        <a:ext cx="3031567" cy="1818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AE35C-1961-4266-9309-B8FB00527A46}">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7D447F57-22B0-4B4C-8E57-E44DFF552064}">
      <dsp:nvSpPr>
        <dsp:cNvPr id="0" name=""/>
        <dsp:cNvSpPr/>
      </dsp:nvSpPr>
      <dsp:spPr>
        <a:xfrm>
          <a:off x="1868572" y="2308"/>
          <a:ext cx="3039665" cy="18237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l-GR" sz="2400" kern="1200" baseline="0" dirty="0" err="1"/>
            <a:t>ΣυγΧώρεση</a:t>
          </a:r>
          <a:r>
            <a:rPr lang="el-GR" sz="2400" kern="1200" baseline="0" dirty="0"/>
            <a:t> (Λειτουργία ΠΡΙΝ τη Λειτουργία)</a:t>
          </a:r>
        </a:p>
        <a:p>
          <a:pPr marL="0" lvl="0" indent="0" algn="ctr" defTabSz="1066800">
            <a:lnSpc>
              <a:spcPct val="90000"/>
            </a:lnSpc>
            <a:spcBef>
              <a:spcPct val="0"/>
            </a:spcBef>
            <a:spcAft>
              <a:spcPct val="35000"/>
            </a:spcAft>
            <a:buNone/>
          </a:pPr>
          <a:r>
            <a:rPr lang="el-GR" sz="2400" kern="1200" baseline="0" dirty="0"/>
            <a:t>(Πέλη Γαλίτη)</a:t>
          </a:r>
          <a:endParaRPr lang="en-US" sz="2400" kern="1200" dirty="0"/>
        </a:p>
      </dsp:txBody>
      <dsp:txXfrm>
        <a:off x="1868572" y="2308"/>
        <a:ext cx="3039665" cy="1823799"/>
      </dsp:txXfrm>
    </dsp:sp>
    <dsp:sp modelId="{DBA2CF7B-4827-4790-9FE1-77D93B67E89B}">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866DE7F9-0CA7-411B-88E7-459108C335BA}">
      <dsp:nvSpPr>
        <dsp:cNvPr id="0" name=""/>
        <dsp:cNvSpPr/>
      </dsp:nvSpPr>
      <dsp:spPr>
        <a:xfrm>
          <a:off x="5607361" y="2308"/>
          <a:ext cx="3039665" cy="1823799"/>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l-GR" sz="2400" kern="1200" baseline="0" dirty="0"/>
            <a:t>Ευχαριστία – Δοξολογία (Λειτουργία)</a:t>
          </a:r>
        </a:p>
        <a:p>
          <a:pPr marL="0" lvl="0" indent="0" algn="ctr" defTabSz="1066800">
            <a:lnSpc>
              <a:spcPct val="90000"/>
            </a:lnSpc>
            <a:spcBef>
              <a:spcPct val="0"/>
            </a:spcBef>
            <a:spcAft>
              <a:spcPct val="35000"/>
            </a:spcAft>
            <a:buNone/>
          </a:pPr>
          <a:r>
            <a:rPr lang="el-GR" sz="2400" kern="1200" baseline="0" dirty="0" err="1"/>
            <a:t>Ζηζιούλας</a:t>
          </a:r>
          <a:r>
            <a:rPr lang="el-GR" sz="2400" kern="1200" baseline="0" dirty="0"/>
            <a:t> + …</a:t>
          </a:r>
          <a:endParaRPr lang="en-US" sz="2400" kern="1200" dirty="0"/>
        </a:p>
      </dsp:txBody>
      <dsp:txXfrm>
        <a:off x="5607361" y="2308"/>
        <a:ext cx="3039665" cy="1823799"/>
      </dsp:txXfrm>
    </dsp:sp>
    <dsp:sp modelId="{70603186-FF01-407E-A987-2B83177872C4}">
      <dsp:nvSpPr>
        <dsp:cNvPr id="0" name=""/>
        <dsp:cNvSpPr/>
      </dsp:nvSpPr>
      <dsp:spPr>
        <a:xfrm>
          <a:off x="1868572" y="2525230"/>
          <a:ext cx="3039665" cy="1823799"/>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66800">
            <a:lnSpc>
              <a:spcPct val="90000"/>
            </a:lnSpc>
            <a:spcBef>
              <a:spcPct val="0"/>
            </a:spcBef>
            <a:spcAft>
              <a:spcPct val="35000"/>
            </a:spcAft>
            <a:buNone/>
          </a:pPr>
          <a:r>
            <a:rPr lang="el-GR" sz="2400" kern="1200" baseline="0" dirty="0"/>
            <a:t>Μαρτυρία (Λειτουργία ΜΕΤΑ τη Λειτουργία)</a:t>
          </a:r>
        </a:p>
        <a:p>
          <a:pPr marL="0" lvl="0" indent="0" algn="ctr" defTabSz="1066800">
            <a:lnSpc>
              <a:spcPct val="90000"/>
            </a:lnSpc>
            <a:spcBef>
              <a:spcPct val="0"/>
            </a:spcBef>
            <a:spcAft>
              <a:spcPct val="35000"/>
            </a:spcAft>
            <a:buNone/>
          </a:pPr>
          <a:r>
            <a:rPr lang="el-GR" sz="2400" kern="1200" baseline="0" dirty="0"/>
            <a:t>(Α. </a:t>
          </a:r>
          <a:r>
            <a:rPr lang="el-GR" sz="2400" kern="1200" baseline="0" dirty="0" err="1"/>
            <a:t>Γιαννουλάτος</a:t>
          </a:r>
          <a:r>
            <a:rPr lang="el-GR" sz="2400" kern="1200" baseline="0" dirty="0"/>
            <a:t>)</a:t>
          </a:r>
          <a:endParaRPr lang="en-US" sz="2400" kern="1200" dirty="0"/>
        </a:p>
      </dsp:txBody>
      <dsp:txXfrm>
        <a:off x="1868572" y="2525230"/>
        <a:ext cx="3039665" cy="1823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CDEF-263D-4BF6-8104-BA3D06EF74ED}">
      <dsp:nvSpPr>
        <dsp:cNvPr id="0" name=""/>
        <dsp:cNvSpPr/>
      </dsp:nvSpPr>
      <dsp:spPr>
        <a:xfrm>
          <a:off x="0" y="4509"/>
          <a:ext cx="72303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166D2-9CFE-4E69-9573-16BB57FF85F1}">
      <dsp:nvSpPr>
        <dsp:cNvPr id="0" name=""/>
        <dsp:cNvSpPr/>
      </dsp:nvSpPr>
      <dsp:spPr>
        <a:xfrm>
          <a:off x="0" y="4509"/>
          <a:ext cx="7223259" cy="255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l-GR" sz="2000" kern="1200" dirty="0"/>
            <a:t>* </a:t>
          </a:r>
          <a:r>
            <a:rPr lang="el-GR" sz="2000" kern="1200" dirty="0" err="1"/>
            <a:t>ΑναΚάλυψε</a:t>
          </a:r>
          <a:r>
            <a:rPr lang="el-GR" sz="2000" kern="1200" dirty="0"/>
            <a:t> τον </a:t>
          </a:r>
          <a:r>
            <a:rPr lang="el-GR" sz="2000" b="1" kern="1200" dirty="0"/>
            <a:t>Κύριο Ιησού «Χριστό» </a:t>
          </a:r>
          <a:r>
            <a:rPr lang="el-GR" sz="2000" kern="1200" dirty="0">
              <a:solidFill>
                <a:srgbClr val="FF0000"/>
              </a:solidFill>
            </a:rPr>
            <a:t>- Μεσσία</a:t>
          </a:r>
          <a:r>
            <a:rPr lang="el-GR" sz="2000" kern="1200" dirty="0"/>
            <a:t>!: </a:t>
          </a:r>
          <a:r>
            <a:rPr lang="el-GR" sz="2000" kern="1200" dirty="0">
              <a:solidFill>
                <a:srgbClr val="FF0000"/>
              </a:solidFill>
            </a:rPr>
            <a:t>Ελπίδα </a:t>
          </a:r>
          <a:r>
            <a:rPr lang="el-GR" sz="2000" kern="1200" dirty="0" err="1">
              <a:solidFill>
                <a:srgbClr val="FF0000"/>
              </a:solidFill>
            </a:rPr>
            <a:t>Χριστιανικἠ</a:t>
          </a:r>
          <a:r>
            <a:rPr lang="el-GR" sz="2000" kern="1200" dirty="0">
              <a:solidFill>
                <a:srgbClr val="FF0000"/>
              </a:solidFill>
            </a:rPr>
            <a:t> </a:t>
          </a:r>
          <a:r>
            <a:rPr lang="el-GR" sz="2000" kern="1200" dirty="0"/>
            <a:t>Προσωπική Συνάντηση  (</a:t>
          </a:r>
          <a:r>
            <a:rPr lang="el-GR" sz="2000" kern="1200" dirty="0" err="1"/>
            <a:t>πρβλ</a:t>
          </a:r>
          <a:r>
            <a:rPr lang="el-GR" sz="2000" kern="1200" dirty="0"/>
            <a:t>. «Τι θα έκανε ο Παύλος;»)</a:t>
          </a:r>
        </a:p>
        <a:p>
          <a:pPr marL="0" lvl="0" indent="0" algn="l" defTabSz="889000">
            <a:lnSpc>
              <a:spcPct val="90000"/>
            </a:lnSpc>
            <a:spcBef>
              <a:spcPct val="0"/>
            </a:spcBef>
            <a:spcAft>
              <a:spcPct val="35000"/>
            </a:spcAft>
            <a:buNone/>
          </a:pPr>
          <a:r>
            <a:rPr lang="el-GR" sz="2000" kern="1200" dirty="0"/>
            <a:t>* </a:t>
          </a:r>
          <a:r>
            <a:rPr lang="el-GR" sz="2000" b="1" kern="1200" dirty="0"/>
            <a:t>Αμαρτία</a:t>
          </a:r>
        </a:p>
        <a:p>
          <a:pPr marL="0" lvl="0" indent="0" algn="just" defTabSz="889000">
            <a:lnSpc>
              <a:spcPct val="90000"/>
            </a:lnSpc>
            <a:spcBef>
              <a:spcPct val="0"/>
            </a:spcBef>
            <a:spcAft>
              <a:spcPct val="35000"/>
            </a:spcAft>
            <a:buNone/>
          </a:pPr>
          <a:r>
            <a:rPr lang="el-GR" sz="2000" kern="1200" dirty="0"/>
            <a:t>* </a:t>
          </a:r>
          <a:r>
            <a:rPr lang="el-GR" sz="2000" kern="1200" dirty="0" err="1"/>
            <a:t>άγ</a:t>
          </a:r>
          <a:r>
            <a:rPr lang="el-GR" sz="2000" kern="1200" dirty="0"/>
            <a:t>. </a:t>
          </a:r>
          <a:r>
            <a:rPr lang="el-GR" sz="2000" kern="1200" dirty="0" err="1"/>
            <a:t>Παΐσιος</a:t>
          </a:r>
          <a:r>
            <a:rPr lang="el-GR" sz="2000" kern="1200" dirty="0"/>
            <a:t> και </a:t>
          </a:r>
          <a:r>
            <a:rPr lang="el-GR" sz="2000" b="1" kern="1200" dirty="0"/>
            <a:t>Δαιμονικός Πόλεμος </a:t>
          </a:r>
          <a:r>
            <a:rPr lang="el-GR" sz="2000" kern="1200" dirty="0"/>
            <a:t>κατεξοχήν με Λογισμούς – «αεροπλάνα» (δεν βρήκαν αεροδρόμιο και έφυγαν» ).  Εργοστάσιο καλών Λογισμών (ένας καλός Λογισμός = Αγρυπνία)</a:t>
          </a:r>
        </a:p>
        <a:p>
          <a:pPr marL="0" lvl="0" indent="0" algn="just" defTabSz="889000">
            <a:lnSpc>
              <a:spcPct val="90000"/>
            </a:lnSpc>
            <a:spcBef>
              <a:spcPct val="0"/>
            </a:spcBef>
            <a:spcAft>
              <a:spcPct val="35000"/>
            </a:spcAft>
            <a:buNone/>
          </a:pPr>
          <a:endParaRPr lang="el-GR" sz="2000" kern="1200" dirty="0"/>
        </a:p>
        <a:p>
          <a:pPr marL="0" lvl="0" indent="0" algn="just" defTabSz="889000">
            <a:lnSpc>
              <a:spcPct val="90000"/>
            </a:lnSpc>
            <a:spcBef>
              <a:spcPct val="0"/>
            </a:spcBef>
            <a:spcAft>
              <a:spcPct val="35000"/>
            </a:spcAft>
            <a:buNone/>
          </a:pPr>
          <a:r>
            <a:rPr lang="el-GR" sz="2000" kern="1200" dirty="0"/>
            <a:t>* </a:t>
          </a:r>
          <a:r>
            <a:rPr lang="el-GR" sz="2000" kern="1200" dirty="0" err="1"/>
            <a:t>Άγ</a:t>
          </a:r>
          <a:r>
            <a:rPr lang="el-GR" sz="2000" kern="1200" dirty="0"/>
            <a:t>. Σωφρόνιος Ζαχάρωφ: </a:t>
          </a:r>
          <a:r>
            <a:rPr lang="el-GR" sz="2000" b="1" kern="1200" dirty="0"/>
            <a:t>απεγνωσμένη Ελπίδα </a:t>
          </a:r>
          <a:r>
            <a:rPr lang="el-GR" sz="2000" kern="1200" dirty="0"/>
            <a:t>+ </a:t>
          </a:r>
          <a:r>
            <a:rPr lang="el-GR" sz="2000" kern="1200" dirty="0">
              <a:solidFill>
                <a:srgbClr val="FF0000"/>
              </a:solidFill>
            </a:rPr>
            <a:t>Χάρις </a:t>
          </a:r>
          <a:r>
            <a:rPr lang="el-GR" sz="2000" b="1" kern="1200" dirty="0">
              <a:solidFill>
                <a:srgbClr val="FF0000"/>
              </a:solidFill>
            </a:rPr>
            <a:t>Απόγνωσης εν Χριστώ</a:t>
          </a:r>
          <a:r>
            <a:rPr lang="el-GR" sz="2000" kern="1200" dirty="0"/>
            <a:t> (από τον εαυτό - </a:t>
          </a:r>
          <a:r>
            <a:rPr lang="el-GR" sz="2000" kern="1200" dirty="0" err="1"/>
            <a:t>αυτοΕικόνα</a:t>
          </a:r>
          <a:r>
            <a:rPr lang="el-GR" sz="2000" kern="1200" dirty="0"/>
            <a:t> και τις παθολογικές επενδύσεις σε αυτόν – όχι τα πρώτα Χρόνια – </a:t>
          </a:r>
          <a:r>
            <a:rPr lang="el-GR" sz="2000" kern="1200" dirty="0" err="1"/>
            <a:t>ΘεοΕγκατάλειψη</a:t>
          </a:r>
          <a:r>
            <a:rPr lang="el-GR" sz="2000" kern="1200" dirty="0"/>
            <a:t> + σκότος ψυχικής διαταραχής)</a:t>
          </a:r>
          <a:endParaRPr lang="en-US" sz="2000" kern="1200" dirty="0"/>
        </a:p>
      </dsp:txBody>
      <dsp:txXfrm>
        <a:off x="0" y="4509"/>
        <a:ext cx="7223259" cy="2553608"/>
      </dsp:txXfrm>
    </dsp:sp>
    <dsp:sp modelId="{014E13F6-19E4-4386-92FC-3972807444A0}">
      <dsp:nvSpPr>
        <dsp:cNvPr id="0" name=""/>
        <dsp:cNvSpPr/>
      </dsp:nvSpPr>
      <dsp:spPr>
        <a:xfrm>
          <a:off x="0" y="2558118"/>
          <a:ext cx="723032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A7995-127D-4511-8523-D396904BC3F3}">
      <dsp:nvSpPr>
        <dsp:cNvPr id="0" name=""/>
        <dsp:cNvSpPr/>
      </dsp:nvSpPr>
      <dsp:spPr>
        <a:xfrm>
          <a:off x="0" y="2558118"/>
          <a:ext cx="7230320" cy="14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endParaRPr lang="en-US" sz="1500" kern="1200" dirty="0"/>
        </a:p>
      </dsp:txBody>
      <dsp:txXfrm>
        <a:off x="0" y="2558118"/>
        <a:ext cx="7230320" cy="1486756"/>
      </dsp:txXfrm>
    </dsp:sp>
    <dsp:sp modelId="{4EB2CB7A-E4AB-4474-8182-959C90E066AE}">
      <dsp:nvSpPr>
        <dsp:cNvPr id="0" name=""/>
        <dsp:cNvSpPr/>
      </dsp:nvSpPr>
      <dsp:spPr>
        <a:xfrm>
          <a:off x="0" y="4044874"/>
          <a:ext cx="723032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517B7-6483-4B69-980F-92D5E240BC80}">
      <dsp:nvSpPr>
        <dsp:cNvPr id="0" name=""/>
        <dsp:cNvSpPr/>
      </dsp:nvSpPr>
      <dsp:spPr>
        <a:xfrm>
          <a:off x="0" y="4044874"/>
          <a:ext cx="7230320" cy="14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a:p>
          <a:pPr marL="0" lvl="0" indent="0" algn="just" defTabSz="666750">
            <a:lnSpc>
              <a:spcPct val="90000"/>
            </a:lnSpc>
            <a:spcBef>
              <a:spcPct val="0"/>
            </a:spcBef>
            <a:spcAft>
              <a:spcPct val="35000"/>
            </a:spcAft>
            <a:buNone/>
          </a:pPr>
          <a:r>
            <a:rPr lang="el-GR" sz="2000" b="1" kern="1200" dirty="0"/>
            <a:t>«Τελετουργία» </a:t>
          </a:r>
          <a:r>
            <a:rPr lang="el-GR" sz="2000" kern="1200" dirty="0"/>
            <a:t>(=κινητοποίηση όλων των αισθήσεων και του Σώματος»)</a:t>
          </a:r>
        </a:p>
        <a:p>
          <a:pPr marL="0" lvl="0" indent="0" algn="l" defTabSz="666750">
            <a:lnSpc>
              <a:spcPct val="90000"/>
            </a:lnSpc>
            <a:spcBef>
              <a:spcPct val="0"/>
            </a:spcBef>
            <a:spcAft>
              <a:spcPct val="35000"/>
            </a:spcAft>
            <a:buNone/>
          </a:pPr>
          <a:r>
            <a:rPr lang="el-GR" sz="2000" kern="1200" dirty="0"/>
            <a:t>		Νηστεία - «Εξομολόγηση» - Ευχέλαιο</a:t>
          </a:r>
          <a:endParaRPr lang="en-US" sz="2000" kern="1200" dirty="0"/>
        </a:p>
        <a:p>
          <a:pPr marL="0" lvl="0" indent="0" algn="l"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l-GR" sz="1500" b="1" kern="1200" dirty="0"/>
            <a:t>Και θα εξαλείψει κάθε δάκρυ</a:t>
          </a:r>
          <a:endParaRPr lang="en-US" sz="1500" b="1" kern="1200" dirty="0"/>
        </a:p>
      </dsp:txBody>
      <dsp:txXfrm>
        <a:off x="0" y="4044874"/>
        <a:ext cx="7230320" cy="1486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8219-4568-42CF-BE08-6071FC435F7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4B102-741B-44C2-B36A-1CDFCE2B55E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1. Ψαλμός 19: Οι Ουρανοί διηγούνται </a:t>
          </a:r>
          <a:r>
            <a:rPr lang="el-GR" sz="2100" kern="1200" dirty="0" err="1"/>
            <a:t>δόξαν</a:t>
          </a:r>
          <a:r>
            <a:rPr lang="el-GR" sz="2100" kern="1200" dirty="0"/>
            <a:t> Θεού </a:t>
          </a:r>
        </a:p>
        <a:p>
          <a:pPr marL="0" lvl="0" indent="0" algn="l" defTabSz="933450">
            <a:lnSpc>
              <a:spcPct val="90000"/>
            </a:lnSpc>
            <a:spcBef>
              <a:spcPct val="0"/>
            </a:spcBef>
            <a:spcAft>
              <a:spcPct val="35000"/>
            </a:spcAft>
            <a:buNone/>
          </a:pPr>
          <a:r>
            <a:rPr lang="el-GR" sz="2100" kern="1200" dirty="0"/>
            <a:t>	(εκτός Οικίας χρώματα  και αρώματα &gt; </a:t>
          </a:r>
          <a:r>
            <a:rPr lang="el-GR" sz="2100" kern="1200" dirty="0" err="1"/>
            <a:t>σερετονίνη</a:t>
          </a:r>
          <a:r>
            <a:rPr lang="el-GR" sz="2100" kern="1200" dirty="0"/>
            <a:t>)</a:t>
          </a:r>
          <a:endParaRPr lang="en-US" sz="2100" kern="1200" dirty="0"/>
        </a:p>
      </dsp:txBody>
      <dsp:txXfrm>
        <a:off x="0" y="0"/>
        <a:ext cx="10515600" cy="1087834"/>
      </dsp:txXfrm>
    </dsp:sp>
    <dsp:sp modelId="{DAB25C4B-FC18-4ECB-B42D-4D128347FA4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A06B-B943-4310-B06B-8A6AB8BADED2}">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2. Ιωάννη 4: Ύδωρ Ζων</a:t>
          </a:r>
          <a:endParaRPr lang="en-US" sz="2100" kern="1200" dirty="0"/>
        </a:p>
      </dsp:txBody>
      <dsp:txXfrm>
        <a:off x="0" y="1087834"/>
        <a:ext cx="10515600" cy="1087834"/>
      </dsp:txXfrm>
    </dsp:sp>
    <dsp:sp modelId="{369928E3-6C27-4B12-B9C3-4C07BFB97F0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F9241-538D-4B5D-A943-434371131BD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3. Παροιμίες 1</a:t>
          </a:r>
          <a:r>
            <a:rPr lang="en-US" sz="2100" kern="1200" dirty="0"/>
            <a:t>7, 22</a:t>
          </a:r>
          <a:r>
            <a:rPr lang="el-GR" sz="2100" kern="1200" dirty="0"/>
            <a:t>:  </a:t>
          </a:r>
          <a:r>
            <a:rPr lang="el-GR" sz="2100" kern="1200" dirty="0" err="1"/>
            <a:t>καρδία</a:t>
          </a:r>
          <a:r>
            <a:rPr lang="el-GR" sz="2100" kern="1200" dirty="0"/>
            <a:t> </a:t>
          </a:r>
          <a:r>
            <a:rPr lang="el-GR" sz="2100" kern="1200" dirty="0" err="1"/>
            <a:t>εὐφραινομένη</a:t>
          </a:r>
          <a:r>
            <a:rPr lang="el-GR" sz="2100" kern="1200" dirty="0"/>
            <a:t> </a:t>
          </a:r>
          <a:r>
            <a:rPr lang="el-GR" sz="2100" kern="1200" dirty="0" err="1"/>
            <a:t>εὐεκτεῖν</a:t>
          </a:r>
          <a:r>
            <a:rPr lang="el-GR" sz="2100" kern="1200" dirty="0"/>
            <a:t> </a:t>
          </a:r>
          <a:r>
            <a:rPr lang="el-GR" sz="2100" kern="1200" dirty="0" err="1"/>
            <a:t>ποιεῖ</a:t>
          </a:r>
          <a:r>
            <a:rPr lang="el-GR" sz="2100" kern="1200" dirty="0"/>
            <a:t> - </a:t>
          </a:r>
          <a:r>
            <a:rPr lang="el-GR" sz="2100" kern="1200" dirty="0" err="1"/>
            <a:t>ἀνδρὸς</a:t>
          </a:r>
          <a:r>
            <a:rPr lang="el-GR" sz="2100" kern="1200" dirty="0"/>
            <a:t> </a:t>
          </a:r>
          <a:r>
            <a:rPr lang="el-GR" sz="2100" kern="1200" dirty="0" err="1"/>
            <a:t>δὲ</a:t>
          </a:r>
          <a:r>
            <a:rPr lang="el-GR" sz="2100" kern="1200" dirty="0"/>
            <a:t> </a:t>
          </a:r>
          <a:r>
            <a:rPr lang="el-GR" sz="2100" kern="1200" dirty="0" err="1"/>
            <a:t>λυπηροῦ</a:t>
          </a:r>
          <a:r>
            <a:rPr lang="el-GR" sz="2100" kern="1200" dirty="0"/>
            <a:t> </a:t>
          </a:r>
          <a:r>
            <a:rPr lang="el-GR" sz="2100" kern="1200" dirty="0" err="1"/>
            <a:t>ξηραίνεται</a:t>
          </a:r>
          <a:r>
            <a:rPr lang="el-GR" sz="2100" kern="1200" dirty="0"/>
            <a:t> </a:t>
          </a:r>
          <a:r>
            <a:rPr lang="el-GR" sz="2100" kern="1200" dirty="0" err="1"/>
            <a:t>τὰ</a:t>
          </a:r>
          <a:r>
            <a:rPr lang="el-GR" sz="2100" kern="1200" dirty="0"/>
            <a:t> </a:t>
          </a:r>
          <a:r>
            <a:rPr lang="el-GR" sz="2100" kern="1200" dirty="0" err="1"/>
            <a:t>ὀστᾶ</a:t>
          </a:r>
          <a:r>
            <a:rPr lang="el-GR" sz="2100" kern="1200" dirty="0"/>
            <a:t> </a:t>
          </a:r>
          <a:r>
            <a:rPr lang="el-GR" sz="2100" kern="1200" dirty="0" err="1"/>
            <a:t>Χαμό+Γελο</a:t>
          </a:r>
          <a:r>
            <a:rPr lang="el-GR" sz="2100" kern="1200" dirty="0"/>
            <a:t> (&gt; άγιος </a:t>
          </a:r>
          <a:r>
            <a:rPr lang="el-GR" sz="2100" kern="1200" dirty="0" err="1"/>
            <a:t>Πορφύριος</a:t>
          </a:r>
          <a:r>
            <a:rPr lang="el-GR" sz="2100" kern="1200" dirty="0"/>
            <a:t> &gt; σημασία ΒΛΕΜΜΑΤΟΣ και ΑΓΓΙΓΜΑΤΟΣ)</a:t>
          </a:r>
          <a:endParaRPr lang="en-US" sz="2100" kern="1200" dirty="0"/>
        </a:p>
      </dsp:txBody>
      <dsp:txXfrm>
        <a:off x="0" y="2175669"/>
        <a:ext cx="10515600" cy="1087834"/>
      </dsp:txXfrm>
    </dsp:sp>
    <dsp:sp modelId="{DEB24A72-4A86-4FE7-8F1E-C8AA63AD5A8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890AE-D1A2-4926-84D5-774425FBBA1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l-GR" sz="2100" kern="1200" dirty="0"/>
            <a:t>4. Α</a:t>
          </a:r>
          <a:r>
            <a:rPr lang="en-US" sz="2100" kern="1200" dirty="0"/>
            <a:t>’</a:t>
          </a:r>
          <a:r>
            <a:rPr lang="el-GR" sz="2100" kern="1200" dirty="0"/>
            <a:t> Πέτρου </a:t>
          </a:r>
          <a:r>
            <a:rPr lang="en-US" sz="2100" kern="1200" dirty="0"/>
            <a:t>5, 7-8</a:t>
          </a:r>
          <a:r>
            <a:rPr lang="el-GR" sz="2100" kern="1200" dirty="0"/>
            <a:t> (Στρες και </a:t>
          </a:r>
          <a:r>
            <a:rPr lang="el-GR" sz="2100" kern="1200" dirty="0" err="1"/>
            <a:t>Κορτιζόλη</a:t>
          </a:r>
          <a:r>
            <a:rPr lang="el-GR" sz="2100" kern="1200" dirty="0"/>
            <a:t>) : </a:t>
          </a:r>
          <a:r>
            <a:rPr lang="el-GR" sz="2100" b="0" i="0" kern="1200" baseline="0" dirty="0" err="1"/>
            <a:t>πᾶσαν</a:t>
          </a:r>
          <a:r>
            <a:rPr lang="el-GR" sz="2100" b="0" i="0" kern="1200" baseline="0" dirty="0"/>
            <a:t> </a:t>
          </a:r>
          <a:r>
            <a:rPr lang="el-GR" sz="2100" b="0" i="0" kern="1200" baseline="0" dirty="0" err="1"/>
            <a:t>τὴν</a:t>
          </a:r>
          <a:r>
            <a:rPr lang="el-GR" sz="2100" b="0" i="0" kern="1200" baseline="0" dirty="0"/>
            <a:t> </a:t>
          </a:r>
          <a:r>
            <a:rPr lang="el-GR" sz="2100" b="0" i="0" kern="1200" baseline="0" dirty="0" err="1"/>
            <a:t>μέριμναν</a:t>
          </a:r>
          <a:r>
            <a:rPr lang="el-GR" sz="2100" b="0" i="0" kern="1200" baseline="0" dirty="0"/>
            <a:t> </a:t>
          </a:r>
          <a:r>
            <a:rPr lang="el-GR" sz="2100" b="0" i="0" kern="1200" baseline="0" dirty="0" err="1"/>
            <a:t>ὑμῶν</a:t>
          </a:r>
          <a:r>
            <a:rPr lang="el-GR" sz="2100" b="0" i="0" kern="1200" baseline="0" dirty="0"/>
            <a:t> </a:t>
          </a:r>
          <a:r>
            <a:rPr lang="el-GR" sz="2100" b="0" i="0" kern="1200" baseline="0" dirty="0" err="1"/>
            <a:t>ἐπιρίψαντες</a:t>
          </a:r>
          <a:r>
            <a:rPr lang="el-GR" sz="2100" b="0" i="0" kern="1200" baseline="0" dirty="0"/>
            <a:t> </a:t>
          </a:r>
          <a:r>
            <a:rPr lang="el-GR" sz="2100" b="0" i="0" kern="1200" baseline="0" dirty="0" err="1"/>
            <a:t>ἐπ</a:t>
          </a:r>
          <a:r>
            <a:rPr lang="el-GR" sz="2100" b="0" i="0" kern="1200" baseline="0" dirty="0"/>
            <a:t>᾽ </a:t>
          </a:r>
          <a:r>
            <a:rPr lang="el-GR" sz="2100" b="0" i="0" kern="1200" baseline="0" dirty="0" err="1"/>
            <a:t>αὐτόν</a:t>
          </a:r>
          <a:r>
            <a:rPr lang="el-GR" sz="2100" b="0" i="0" kern="1200" baseline="0" dirty="0"/>
            <a:t>, </a:t>
          </a:r>
          <a:r>
            <a:rPr lang="el-GR" sz="2100" b="0" i="0" kern="1200" baseline="0" dirty="0" err="1"/>
            <a:t>ὅτι</a:t>
          </a:r>
          <a:r>
            <a:rPr lang="el-GR" sz="2100" b="0" i="0" kern="1200" baseline="0" dirty="0"/>
            <a:t> </a:t>
          </a:r>
          <a:r>
            <a:rPr lang="el-GR" sz="2100" b="0" i="0" kern="1200" baseline="0" dirty="0" err="1"/>
            <a:t>αὐτῷ</a:t>
          </a:r>
          <a:r>
            <a:rPr lang="el-GR" sz="2100" b="0" i="0" kern="1200" baseline="0" dirty="0"/>
            <a:t> </a:t>
          </a:r>
          <a:r>
            <a:rPr lang="el-GR" sz="2100" b="0" i="0" kern="1200" baseline="0" dirty="0" err="1"/>
            <a:t>μέλει</a:t>
          </a:r>
          <a:r>
            <a:rPr lang="el-GR" sz="2100" b="0" i="0" kern="1200" baseline="0" dirty="0"/>
            <a:t> </a:t>
          </a:r>
          <a:r>
            <a:rPr lang="el-GR" sz="2100" b="0" i="0" kern="1200" baseline="0" dirty="0" err="1"/>
            <a:t>περὶ</a:t>
          </a:r>
          <a:r>
            <a:rPr lang="el-GR" sz="2100" b="0" i="0" kern="1200" baseline="0" dirty="0"/>
            <a:t> </a:t>
          </a:r>
          <a:r>
            <a:rPr lang="el-GR" sz="2100" b="0" i="0" kern="1200" baseline="0" dirty="0" err="1"/>
            <a:t>ὑμῶν</a:t>
          </a:r>
          <a:r>
            <a:rPr lang="el-GR" sz="2100" b="0" i="0" kern="1200" baseline="0" dirty="0"/>
            <a:t>.</a:t>
          </a:r>
          <a:r>
            <a:rPr lang="en-US" sz="2100" b="0" i="0" kern="1200" baseline="0" dirty="0"/>
            <a:t> </a:t>
          </a:r>
          <a:r>
            <a:rPr lang="en-US" sz="2100" b="0" i="0" kern="1200" baseline="30000" dirty="0"/>
            <a:t>8</a:t>
          </a:r>
          <a:r>
            <a:rPr lang="el-GR" sz="2100" b="0" i="0" kern="1200" baseline="0" dirty="0" err="1"/>
            <a:t>Νήψατε</a:t>
          </a:r>
          <a:r>
            <a:rPr lang="el-GR" sz="2100" b="0" i="0" kern="1200" baseline="0" dirty="0"/>
            <a:t>, </a:t>
          </a:r>
          <a:r>
            <a:rPr lang="el-GR" sz="2100" b="0" i="0" kern="1200" baseline="0" dirty="0" err="1"/>
            <a:t>γρηγορήσατε</a:t>
          </a:r>
          <a:r>
            <a:rPr lang="el-GR" sz="2100" b="0" i="0" kern="1200" baseline="0" dirty="0"/>
            <a:t>. ὁ </a:t>
          </a:r>
          <a:r>
            <a:rPr lang="el-GR" sz="2100" b="0" i="0" kern="1200" baseline="0" dirty="0" err="1"/>
            <a:t>ἀντίδικος</a:t>
          </a:r>
          <a:r>
            <a:rPr lang="el-GR" sz="2100" b="0" i="0" kern="1200" baseline="0" dirty="0"/>
            <a:t> </a:t>
          </a:r>
          <a:r>
            <a:rPr lang="el-GR" sz="2100" b="0" i="0" kern="1200" baseline="0" dirty="0" err="1"/>
            <a:t>ὑμῶν</a:t>
          </a:r>
          <a:r>
            <a:rPr lang="el-GR" sz="2100" b="0" i="0" kern="1200" baseline="0" dirty="0"/>
            <a:t> </a:t>
          </a:r>
          <a:r>
            <a:rPr lang="el-GR" sz="2100" b="0" i="0" kern="1200" baseline="0" dirty="0" err="1"/>
            <a:t>διάβολος</a:t>
          </a:r>
          <a:r>
            <a:rPr lang="el-GR" sz="2100" b="0" i="0" kern="1200" baseline="0" dirty="0"/>
            <a:t> </a:t>
          </a:r>
          <a:r>
            <a:rPr lang="el-GR" sz="2100" b="0" i="0" kern="1200" baseline="0" dirty="0" err="1"/>
            <a:t>ὡς</a:t>
          </a:r>
          <a:r>
            <a:rPr lang="el-GR" sz="2100" b="0" i="0" kern="1200" baseline="0" dirty="0"/>
            <a:t> </a:t>
          </a:r>
          <a:r>
            <a:rPr lang="el-GR" sz="2100" b="0" i="0" kern="1200" baseline="0" dirty="0" err="1"/>
            <a:t>λέων</a:t>
          </a:r>
          <a:r>
            <a:rPr lang="el-GR" sz="2100" b="0" i="0" kern="1200" baseline="0" dirty="0"/>
            <a:t> </a:t>
          </a:r>
          <a:r>
            <a:rPr lang="el-GR" sz="2100" b="0" i="0" kern="1200" baseline="0" dirty="0" err="1"/>
            <a:t>ὠρυόμενος</a:t>
          </a:r>
          <a:r>
            <a:rPr lang="el-GR" sz="2100" b="0" i="0" kern="1200" baseline="0" dirty="0"/>
            <a:t> </a:t>
          </a:r>
          <a:r>
            <a:rPr lang="el-GR" sz="2100" b="0" i="0" kern="1200" baseline="0" dirty="0" err="1"/>
            <a:t>περιπατεῖ</a:t>
          </a:r>
          <a:r>
            <a:rPr lang="el-GR" sz="2100" b="0" i="0" kern="1200" baseline="0" dirty="0"/>
            <a:t> </a:t>
          </a:r>
          <a:r>
            <a:rPr lang="el-GR" sz="2100" b="0" i="0" kern="1200" baseline="0" dirty="0" err="1"/>
            <a:t>ζητῶν</a:t>
          </a:r>
          <a:r>
            <a:rPr lang="el-GR" sz="2100" b="0" i="0" kern="1200" baseline="0" dirty="0"/>
            <a:t> [</a:t>
          </a:r>
          <a:r>
            <a:rPr lang="el-GR" sz="2100" b="0" i="0" kern="1200" baseline="0" dirty="0" err="1"/>
            <a:t>τινα</a:t>
          </a:r>
          <a:r>
            <a:rPr lang="el-GR" sz="2100" b="0" i="0" kern="1200" baseline="0" dirty="0"/>
            <a:t>] </a:t>
          </a:r>
          <a:r>
            <a:rPr lang="el-GR" sz="2100" b="0" i="0" kern="1200" baseline="0" dirty="0" err="1"/>
            <a:t>καταπιεῖν</a:t>
          </a:r>
          <a:r>
            <a:rPr lang="el-GR" sz="2100" b="0" i="0" kern="1200" baseline="0" dirty="0"/>
            <a:t>·</a:t>
          </a:r>
          <a:endParaRPr lang="en-US" sz="2100" kern="1200" dirty="0"/>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A0E4D-5AD2-4FA3-B697-17E8C04D88AC}">
      <dsp:nvSpPr>
        <dsp:cNvPr id="0" name=""/>
        <dsp:cNvSpPr/>
      </dsp:nvSpPr>
      <dsp:spPr>
        <a:xfrm>
          <a:off x="0" y="271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B6E0A-7F0F-4CEA-9BBB-2F61EB282DBD}">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Μαριάμ δυναμική – κοινωνική : ταξίδι 3 ημερών για να συναντήσει στην ορεινή Ιουδαία την Ελισάβεθ</a:t>
          </a:r>
          <a:endParaRPr lang="en-US" sz="1800" kern="1200"/>
        </a:p>
      </dsp:txBody>
      <dsp:txXfrm>
        <a:off x="0" y="2717"/>
        <a:ext cx="6735443" cy="1853055"/>
      </dsp:txXfrm>
    </dsp:sp>
    <dsp:sp modelId="{FD2A7AEE-6353-4717-ADB1-61594A1E4F6C}">
      <dsp:nvSpPr>
        <dsp:cNvPr id="0" name=""/>
        <dsp:cNvSpPr/>
      </dsp:nvSpPr>
      <dsp:spPr>
        <a:xfrm>
          <a:off x="0" y="1855773"/>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39996-A29E-4253-BDD1-91B6CBBBC2A0}">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Επαναστατική: όχι «ευλόγησον Γέροντα» – «Μεγαλυνάριο» Ριζοσπάστης: «Καθείλε Δυνάστας» – Μακαριούσι με πάσαι αι Γενεαί</a:t>
          </a:r>
          <a:endParaRPr lang="en-US" sz="1800" kern="1200"/>
        </a:p>
      </dsp:txBody>
      <dsp:txXfrm>
        <a:off x="0" y="1855773"/>
        <a:ext cx="6735443" cy="1853055"/>
      </dsp:txXfrm>
    </dsp:sp>
    <dsp:sp modelId="{CB3557E4-6346-43BF-A006-F950E31843C7}">
      <dsp:nvSpPr>
        <dsp:cNvPr id="0" name=""/>
        <dsp:cNvSpPr/>
      </dsp:nvSpPr>
      <dsp:spPr>
        <a:xfrm>
          <a:off x="0" y="3708828"/>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DEE64-3A6B-4DF3-BA10-2B0D84A7E336}">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Μελετούσε Βίβλο – Γλώσσα Ο’</a:t>
          </a:r>
        </a:p>
        <a:p>
          <a:pPr marL="0" lvl="0" indent="0" algn="l" defTabSz="800100">
            <a:lnSpc>
              <a:spcPct val="90000"/>
            </a:lnSpc>
            <a:spcBef>
              <a:spcPct val="0"/>
            </a:spcBef>
            <a:spcAft>
              <a:spcPct val="35000"/>
            </a:spcAft>
            <a:buNone/>
          </a:pPr>
          <a:r>
            <a:rPr lang="el-GR" sz="1800" b="0" i="0" u="none" strike="noStrike" kern="1200" baseline="0" dirty="0">
              <a:latin typeface="SBL"/>
            </a:rPr>
            <a:t>ΜΝΗΜΗ: </a:t>
          </a:r>
          <a:r>
            <a:rPr lang="el-GR" sz="1800" b="0" i="0" u="none" strike="noStrike" kern="1200" baseline="0" dirty="0" err="1">
              <a:latin typeface="SBL"/>
            </a:rPr>
            <a:t>καὶ</a:t>
          </a:r>
          <a:r>
            <a:rPr lang="el-GR" sz="1800" b="0" i="0" u="none" strike="noStrike" kern="1200" baseline="0" dirty="0">
              <a:latin typeface="SBL"/>
            </a:rPr>
            <a:t> ἡ </a:t>
          </a:r>
          <a:r>
            <a:rPr lang="el-GR" sz="1800" b="0" i="0" u="none" strike="noStrike" kern="1200" baseline="0" dirty="0" err="1">
              <a:latin typeface="SBL"/>
            </a:rPr>
            <a:t>μήτηρ</a:t>
          </a:r>
          <a:r>
            <a:rPr lang="el-GR" sz="1800" b="0" i="0" u="none" strike="noStrike" kern="1200" baseline="0" dirty="0">
              <a:latin typeface="SBL"/>
            </a:rPr>
            <a:t> </a:t>
          </a:r>
          <a:r>
            <a:rPr lang="el-GR" sz="1800" b="0" i="0" u="none" strike="noStrike" kern="1200" baseline="0" dirty="0" err="1">
              <a:latin typeface="SBL"/>
            </a:rPr>
            <a:t>αὐτοῦ</a:t>
          </a:r>
          <a:r>
            <a:rPr lang="el-GR" sz="1800" b="0" i="0" u="none" strike="noStrike" kern="1200" baseline="0" dirty="0">
              <a:latin typeface="SBL"/>
            </a:rPr>
            <a:t> </a:t>
          </a:r>
          <a:r>
            <a:rPr lang="el-GR" sz="1800" b="0" i="0" u="none" strike="noStrike" kern="1200" baseline="0" dirty="0" err="1">
              <a:latin typeface="SBL"/>
            </a:rPr>
            <a:t>διετήρει</a:t>
          </a:r>
          <a:r>
            <a:rPr lang="el-GR" sz="1800" b="0" i="0" u="none" strike="noStrike" kern="1200" baseline="0" dirty="0">
              <a:latin typeface="SBL"/>
            </a:rPr>
            <a:t> </a:t>
          </a:r>
          <a:r>
            <a:rPr lang="el-GR" sz="1800" b="0" i="0" u="none" strike="noStrike" kern="1200" baseline="0" dirty="0" err="1">
              <a:latin typeface="SBL"/>
            </a:rPr>
            <a:t>πάντα</a:t>
          </a:r>
          <a:r>
            <a:rPr lang="el-GR" sz="1800" b="0" i="0" u="none" strike="noStrike" kern="1200" baseline="0" dirty="0">
              <a:latin typeface="SBL"/>
            </a:rPr>
            <a:t> </a:t>
          </a:r>
          <a:r>
            <a:rPr lang="el-GR" sz="1800" b="0" i="0" u="none" strike="noStrike" kern="1200" baseline="0" dirty="0" err="1">
              <a:latin typeface="SBL"/>
            </a:rPr>
            <a:t>τὰ</a:t>
          </a:r>
          <a:r>
            <a:rPr lang="el-GR" sz="1800" b="0" i="0" u="none" strike="noStrike" kern="1200" baseline="0" dirty="0">
              <a:latin typeface="SBL"/>
            </a:rPr>
            <a:t> </a:t>
          </a:r>
          <a:r>
            <a:rPr lang="el-GR" sz="1800" b="0" i="0" u="none" strike="noStrike" kern="1200" baseline="0" dirty="0" err="1">
              <a:latin typeface="SBL"/>
            </a:rPr>
            <a:t>ῥήματα</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καρδίᾳ</a:t>
          </a:r>
          <a:r>
            <a:rPr lang="el-GR" sz="1800" b="0" i="0" u="none" strike="noStrike" kern="1200" baseline="0" dirty="0">
              <a:latin typeface="SBL"/>
            </a:rPr>
            <a:t> </a:t>
          </a:r>
          <a:r>
            <a:rPr lang="el-GR" sz="1800" b="0" i="0" u="none" strike="noStrike" kern="1200" baseline="0" dirty="0" err="1">
              <a:latin typeface="SBL"/>
            </a:rPr>
            <a:t>αὐτῆς</a:t>
          </a:r>
          <a:r>
            <a:rPr lang="el-GR" sz="1800" b="0" i="0" u="none" strike="noStrike" kern="1200" baseline="0" dirty="0">
              <a:latin typeface="SBL"/>
            </a:rPr>
            <a:t>.</a:t>
          </a:r>
          <a:r>
            <a:rPr lang="en-US"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Ἰησοῦς</a:t>
          </a:r>
          <a:r>
            <a:rPr lang="el-GR" sz="1800" b="0" i="0" u="none" strike="noStrike" kern="1200" baseline="0" dirty="0">
              <a:latin typeface="SBL"/>
            </a:rPr>
            <a:t> </a:t>
          </a:r>
          <a:r>
            <a:rPr lang="el-GR" sz="1800" b="0" i="0" u="none" strike="noStrike" kern="1200" baseline="0" dirty="0" err="1">
              <a:latin typeface="SBL"/>
            </a:rPr>
            <a:t>προέκοπτεν</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σοφίᾳ</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ἡλικίᾳ</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χάριτι</a:t>
          </a:r>
          <a:r>
            <a:rPr lang="el-GR" sz="1800" b="0" i="0" u="none" strike="noStrike" kern="1200" baseline="0" dirty="0">
              <a:latin typeface="SBL"/>
            </a:rPr>
            <a:t> </a:t>
          </a:r>
          <a:r>
            <a:rPr lang="el-GR" sz="1800" b="0" i="0" u="none" strike="noStrike" kern="1200" baseline="0" dirty="0" err="1">
              <a:latin typeface="SBL"/>
            </a:rPr>
            <a:t>παρὰ</a:t>
          </a:r>
          <a:r>
            <a:rPr lang="el-GR" sz="1800" b="0" i="0" u="none" strike="noStrike" kern="1200" baseline="0" dirty="0">
              <a:latin typeface="SBL"/>
            </a:rPr>
            <a:t> </a:t>
          </a:r>
          <a:r>
            <a:rPr lang="el-GR" sz="1800" b="0" i="0" u="none" strike="noStrike" kern="1200" baseline="0" dirty="0" err="1">
              <a:latin typeface="SBL"/>
            </a:rPr>
            <a:t>θεῷ</a:t>
          </a:r>
          <a:r>
            <a:rPr lang="el-GR" sz="1800" b="0" i="0" u="none" strike="noStrike" kern="1200" baseline="0" dirty="0">
              <a:latin typeface="SBL"/>
            </a:rPr>
            <a:t> </a:t>
          </a:r>
          <a:r>
            <a:rPr lang="el-GR" sz="1800" b="0" i="0" u="none" strike="noStrike" kern="1200" baseline="0" dirty="0" err="1">
              <a:latin typeface="SBL"/>
            </a:rPr>
            <a:t>καὶ</a:t>
          </a:r>
          <a:r>
            <a:rPr lang="el-GR" sz="1800" b="0" i="0" u="none" strike="noStrike" kern="1200" baseline="0" dirty="0">
              <a:latin typeface="SBL"/>
            </a:rPr>
            <a:t> </a:t>
          </a:r>
          <a:r>
            <a:rPr lang="el-GR" sz="1800" b="0" i="0" u="none" strike="noStrike" kern="1200" baseline="0" dirty="0" err="1">
              <a:latin typeface="SBL"/>
            </a:rPr>
            <a:t>ἀνθρώποις</a:t>
          </a:r>
          <a:r>
            <a:rPr lang="el-GR" sz="1800" b="0" i="0" u="none" strike="noStrike" kern="1200" baseline="0" dirty="0">
              <a:latin typeface="SBL"/>
            </a:rPr>
            <a:t>.</a:t>
          </a:r>
          <a:r>
            <a:rPr lang="en-US" sz="1800" b="0" i="0" u="none" strike="noStrike" kern="1200" baseline="0" dirty="0">
              <a:latin typeface="SBL"/>
            </a:rPr>
            <a:t> </a:t>
          </a:r>
          <a:r>
            <a:rPr lang="el-GR" sz="1800" b="0" i="0" u="none" strike="noStrike" kern="1200" baseline="0" dirty="0"/>
            <a:t> </a:t>
          </a:r>
          <a:r>
            <a:rPr lang="en-US" sz="1800" b="0" i="0" u="none" strike="noStrike" kern="1200" baseline="0" dirty="0">
              <a:latin typeface="Arial" panose="020B0604020202020204" pitchFamily="34" charset="0"/>
            </a:rPr>
            <a:t>(2:51 </a:t>
          </a:r>
          <a:r>
            <a:rPr lang="el-GR" sz="1800" b="0" i="0" u="none" strike="noStrike" kern="1200" baseline="0" dirty="0">
              <a:latin typeface="SBL"/>
            </a:rPr>
            <a:t>ἡ </a:t>
          </a:r>
          <a:r>
            <a:rPr lang="el-GR" sz="1800" b="0" i="0" u="none" strike="noStrike" kern="1200" baseline="0" dirty="0" err="1">
              <a:latin typeface="SBL"/>
            </a:rPr>
            <a:t>δὲ</a:t>
          </a:r>
          <a:r>
            <a:rPr lang="el-GR" sz="1800" b="0" i="0" u="none" strike="noStrike" kern="1200" baseline="0" dirty="0">
              <a:latin typeface="SBL"/>
            </a:rPr>
            <a:t> </a:t>
          </a:r>
          <a:r>
            <a:rPr lang="el-GR" sz="1800" b="0" i="0" u="none" strike="noStrike" kern="1200" baseline="0" dirty="0" err="1">
              <a:latin typeface="SBL"/>
            </a:rPr>
            <a:t>Μαριὰμ</a:t>
          </a:r>
          <a:r>
            <a:rPr lang="el-GR" sz="1800" b="0" i="0" u="none" strike="noStrike" kern="1200" baseline="0" dirty="0">
              <a:latin typeface="SBL"/>
            </a:rPr>
            <a:t> </a:t>
          </a:r>
          <a:r>
            <a:rPr lang="el-GR" sz="1800" b="0" i="0" u="none" strike="noStrike" kern="1200" baseline="0" dirty="0" err="1">
              <a:latin typeface="SBL"/>
            </a:rPr>
            <a:t>πάντα</a:t>
          </a:r>
          <a:r>
            <a:rPr lang="el-GR" sz="1800" b="0" i="0" u="none" strike="noStrike" kern="1200" baseline="0" dirty="0">
              <a:latin typeface="SBL"/>
            </a:rPr>
            <a:t> </a:t>
          </a:r>
          <a:r>
            <a:rPr lang="el-GR" sz="1800" b="0" i="0" u="none" strike="noStrike" kern="1200" baseline="0" dirty="0" err="1">
              <a:latin typeface="SBL"/>
            </a:rPr>
            <a:t>συνετήρει</a:t>
          </a:r>
          <a:r>
            <a:rPr lang="el-GR" sz="1800" b="0" i="0" u="none" strike="noStrike" kern="1200" baseline="0" dirty="0">
              <a:latin typeface="SBL"/>
            </a:rPr>
            <a:t> </a:t>
          </a:r>
          <a:r>
            <a:rPr lang="el-GR" sz="1800" b="0" i="0" u="none" strike="noStrike" kern="1200" baseline="0" dirty="0" err="1">
              <a:latin typeface="SBL"/>
            </a:rPr>
            <a:t>τὰ</a:t>
          </a:r>
          <a:r>
            <a:rPr lang="el-GR" sz="1800" b="0" i="0" u="none" strike="noStrike" kern="1200" baseline="0" dirty="0">
              <a:latin typeface="SBL"/>
            </a:rPr>
            <a:t> </a:t>
          </a:r>
          <a:r>
            <a:rPr lang="el-GR" sz="1800" b="0" i="0" u="none" strike="noStrike" kern="1200" baseline="0" dirty="0" err="1">
              <a:latin typeface="SBL"/>
            </a:rPr>
            <a:t>ῥήματα</a:t>
          </a:r>
          <a:r>
            <a:rPr lang="el-GR" sz="1800" b="0" i="0" u="none" strike="noStrike" kern="1200" baseline="0" dirty="0">
              <a:latin typeface="SBL"/>
            </a:rPr>
            <a:t> </a:t>
          </a:r>
          <a:r>
            <a:rPr lang="el-GR" sz="1800" b="0" i="0" u="none" strike="noStrike" kern="1200" baseline="0" dirty="0" err="1">
              <a:latin typeface="SBL"/>
            </a:rPr>
            <a:t>ταῦτα</a:t>
          </a:r>
          <a:r>
            <a:rPr lang="el-GR" sz="1800" b="0" i="0" u="none" strike="noStrike" kern="1200" baseline="0" dirty="0">
              <a:latin typeface="SBL"/>
            </a:rPr>
            <a:t> </a:t>
          </a:r>
          <a:r>
            <a:rPr lang="el-GR" sz="1800" b="0" i="0" u="none" strike="noStrike" kern="1200" baseline="0" dirty="0" err="1">
              <a:latin typeface="SBL"/>
            </a:rPr>
            <a:t>συμβάλλουσα</a:t>
          </a:r>
          <a:r>
            <a:rPr lang="el-GR" sz="1800" b="0" i="0" u="none" strike="noStrike" kern="1200" baseline="0" dirty="0">
              <a:latin typeface="SBL"/>
            </a:rPr>
            <a:t> </a:t>
          </a:r>
          <a:r>
            <a:rPr lang="el-GR" sz="1800" b="0" i="0" u="none" strike="noStrike" kern="1200" baseline="0" dirty="0" err="1">
              <a:latin typeface="SBL"/>
            </a:rPr>
            <a:t>ἐν</a:t>
          </a:r>
          <a:r>
            <a:rPr lang="el-GR" sz="1800" b="0" i="0" u="none" strike="noStrike" kern="1200" baseline="0" dirty="0">
              <a:latin typeface="SBL"/>
            </a:rPr>
            <a:t> </a:t>
          </a:r>
          <a:r>
            <a:rPr lang="el-GR" sz="1800" b="0" i="0" u="none" strike="noStrike" kern="1200" baseline="0" dirty="0" err="1">
              <a:latin typeface="SBL"/>
            </a:rPr>
            <a:t>τῇ</a:t>
          </a:r>
          <a:r>
            <a:rPr lang="el-GR" sz="1800" b="0" i="0" u="none" strike="noStrike" kern="1200" baseline="0" dirty="0">
              <a:latin typeface="SBL"/>
            </a:rPr>
            <a:t> </a:t>
          </a:r>
          <a:r>
            <a:rPr lang="el-GR" sz="1800" b="0" i="0" u="none" strike="noStrike" kern="1200" baseline="0" dirty="0" err="1">
              <a:latin typeface="SBL"/>
            </a:rPr>
            <a:t>καρδίᾳ</a:t>
          </a:r>
          <a:r>
            <a:rPr lang="el-GR" sz="1800" b="0" i="0" u="none" strike="noStrike" kern="1200" baseline="0" dirty="0">
              <a:latin typeface="SBL"/>
            </a:rPr>
            <a:t> </a:t>
          </a:r>
          <a:r>
            <a:rPr lang="el-GR" sz="1800" b="0" i="0" u="none" strike="noStrike" kern="1200" baseline="0" dirty="0" err="1">
              <a:latin typeface="SBL"/>
            </a:rPr>
            <a:t>αὐτῆς</a:t>
          </a:r>
          <a:r>
            <a:rPr lang="el-GR" sz="1800" b="0" i="0" u="none" strike="noStrike" kern="1200" baseline="0" dirty="0">
              <a:latin typeface="SBL"/>
            </a:rPr>
            <a:t>. </a:t>
          </a:r>
          <a:r>
            <a:rPr lang="en-US" sz="1800" b="0" i="0" u="none" strike="noStrike" kern="1200" baseline="0" dirty="0">
              <a:latin typeface="Arial" panose="020B0604020202020204" pitchFamily="34" charset="0"/>
            </a:rPr>
            <a:t>(2:19 )</a:t>
          </a:r>
          <a:r>
            <a:rPr lang="el-GR" sz="1800" kern="1200" dirty="0">
              <a:solidFill>
                <a:schemeClr val="tx2"/>
              </a:solidFill>
            </a:rPr>
            <a:t> </a:t>
          </a:r>
        </a:p>
        <a:p>
          <a:pPr marL="0" lvl="0" indent="0" algn="l" defTabSz="800100">
            <a:lnSpc>
              <a:spcPct val="90000"/>
            </a:lnSpc>
            <a:spcBef>
              <a:spcPct val="0"/>
            </a:spcBef>
            <a:spcAft>
              <a:spcPct val="35000"/>
            </a:spcAft>
            <a:buNone/>
          </a:pPr>
          <a:r>
            <a:rPr lang="el-GR" sz="1800" kern="1200" dirty="0">
              <a:solidFill>
                <a:schemeClr val="tx2"/>
              </a:solidFill>
            </a:rPr>
            <a:t>Ο Θεός αγάπη εστί και ο </a:t>
          </a:r>
          <a:r>
            <a:rPr lang="el-GR" sz="1800" kern="1200" dirty="0" err="1">
              <a:solidFill>
                <a:schemeClr val="tx2"/>
              </a:solidFill>
            </a:rPr>
            <a:t>μένων</a:t>
          </a:r>
          <a:r>
            <a:rPr lang="el-GR" sz="1800" kern="1200" dirty="0">
              <a:solidFill>
                <a:schemeClr val="tx2"/>
              </a:solidFill>
            </a:rPr>
            <a:t> εν τη αγάπη….</a:t>
          </a:r>
          <a:endParaRPr lang="en-US" sz="1800" kern="1200" dirty="0"/>
        </a:p>
      </dsp:txBody>
      <dsp:txXfrm>
        <a:off x="0" y="3708828"/>
        <a:ext cx="6735443" cy="1853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BA248-9443-47DE-ADC8-4C6996493F81}">
      <dsp:nvSpPr>
        <dsp:cNvPr id="0" name=""/>
        <dsp:cNvSpPr/>
      </dsp:nvSpPr>
      <dsp:spPr>
        <a:xfrm>
          <a:off x="0" y="675"/>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2F887-B519-4D7B-8A38-FC3FD472F506}">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Δίγλωσσος (Αραμαϊκά και Ελληνικά – Γλώσσα των Εβδομήκοντα)</a:t>
          </a:r>
          <a:endParaRPr lang="en-US" sz="2200" kern="1200"/>
        </a:p>
      </dsp:txBody>
      <dsp:txXfrm>
        <a:off x="0" y="675"/>
        <a:ext cx="6291714" cy="1105876"/>
      </dsp:txXfrm>
    </dsp:sp>
    <dsp:sp modelId="{34F345E5-E1E1-4206-A511-B70BFA828B27}">
      <dsp:nvSpPr>
        <dsp:cNvPr id="0" name=""/>
        <dsp:cNvSpPr/>
      </dsp:nvSpPr>
      <dsp:spPr>
        <a:xfrm>
          <a:off x="0" y="1106552"/>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00A0F-1D05-4C11-8921-87CCEA4935F6}">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Μελέτη Βίβλου και ανάΓνωση στη Συναγωγή στη Ναζαρέτ</a:t>
          </a:r>
          <a:endParaRPr lang="en-US" sz="2200" kern="1200"/>
        </a:p>
      </dsp:txBody>
      <dsp:txXfrm>
        <a:off x="0" y="1106552"/>
        <a:ext cx="6291714" cy="1105876"/>
      </dsp:txXfrm>
    </dsp:sp>
    <dsp:sp modelId="{44619898-9303-4DE2-8143-D6D62078EDDB}">
      <dsp:nvSpPr>
        <dsp:cNvPr id="0" name=""/>
        <dsp:cNvSpPr/>
      </dsp:nvSpPr>
      <dsp:spPr>
        <a:xfrm>
          <a:off x="0" y="221242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E9F4A-F82B-4C63-A5F4-189529E71D08}">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Χειρωνακτική άσκηση – Τέκτων (κουφώματα – Λίθον ον απεδοκίμασαν)</a:t>
          </a:r>
          <a:endParaRPr lang="en-US" sz="2200" kern="1200"/>
        </a:p>
      </dsp:txBody>
      <dsp:txXfrm>
        <a:off x="0" y="2212429"/>
        <a:ext cx="6291714" cy="1105876"/>
      </dsp:txXfrm>
    </dsp:sp>
    <dsp:sp modelId="{FB96F383-CE1C-4DDC-8C09-0206E63C35F4}">
      <dsp:nvSpPr>
        <dsp:cNvPr id="0" name=""/>
        <dsp:cNvSpPr/>
      </dsp:nvSpPr>
      <dsp:spPr>
        <a:xfrm>
          <a:off x="0" y="3318305"/>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F852C-5092-4889-82AB-15506383B92E}">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Επιρροή Ιωσήφ η οποία ΔΕΝ λαμβάνεται υπόψη: Πρότυπο «Πατέρα».</a:t>
          </a:r>
          <a:endParaRPr lang="en-US" sz="2200" kern="1200"/>
        </a:p>
      </dsp:txBody>
      <dsp:txXfrm>
        <a:off x="0" y="3318305"/>
        <a:ext cx="6291714" cy="1105876"/>
      </dsp:txXfrm>
    </dsp:sp>
    <dsp:sp modelId="{B36B2065-320B-4B53-847A-10B094C18C6B}">
      <dsp:nvSpPr>
        <dsp:cNvPr id="0" name=""/>
        <dsp:cNvSpPr/>
      </dsp:nvSpPr>
      <dsp:spPr>
        <a:xfrm>
          <a:off x="0" y="4424182"/>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8AA4E-7DCB-4757-81D1-37314C5483CD}">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Δεν γεννήθηκε αλλά μεγάλωσε σε Σπήλαιο. Προφανώς όμως είχε και Κήπο (όχι Παιδική Χαρά, Λούνα Παρκ).</a:t>
          </a:r>
          <a:endParaRPr lang="en-US" sz="2200" kern="1200"/>
        </a:p>
      </dsp:txBody>
      <dsp:txXfrm>
        <a:off x="0" y="4424182"/>
        <a:ext cx="6291714" cy="1105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718F2-0007-44C1-BA15-B4885E820401}">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Χειροτεχνία – Τέκτων</a:t>
          </a:r>
          <a:endParaRPr lang="en-US" sz="3900" kern="1200"/>
        </a:p>
      </dsp:txBody>
      <dsp:txXfrm>
        <a:off x="0" y="39687"/>
        <a:ext cx="3286125" cy="1971675"/>
      </dsp:txXfrm>
    </dsp:sp>
    <dsp:sp modelId="{D5676CE2-F7B2-44ED-8FD2-CA30157DD9C0}">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Ταξίδι – «Οδός»</a:t>
          </a:r>
          <a:endParaRPr lang="en-US" sz="3900" kern="1200" dirty="0"/>
        </a:p>
      </dsp:txBody>
      <dsp:txXfrm>
        <a:off x="3614737" y="39687"/>
        <a:ext cx="3286125" cy="1971675"/>
      </dsp:txXfrm>
    </dsp:sp>
    <dsp:sp modelId="{91F03E60-9A58-4D33-A7CA-3F43B89D0EA9}">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Πόλη</a:t>
          </a:r>
          <a:endParaRPr lang="en-US" sz="3900" kern="1200"/>
        </a:p>
      </dsp:txBody>
      <dsp:txXfrm>
        <a:off x="7229475" y="39687"/>
        <a:ext cx="3286125" cy="1971675"/>
      </dsp:txXfrm>
    </dsp:sp>
    <dsp:sp modelId="{14FBE549-03AA-4550-9315-293A35AB332E}">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Ελευθερία</a:t>
          </a:r>
          <a:endParaRPr lang="en-US" sz="3900" kern="1200"/>
        </a:p>
      </dsp:txBody>
      <dsp:txXfrm>
        <a:off x="1807368" y="2339975"/>
        <a:ext cx="3286125" cy="1971675"/>
      </dsp:txXfrm>
    </dsp:sp>
    <dsp:sp modelId="{8FD03580-0E35-46D5-970B-DCB8F3842BF3}">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a:t>Ανάπτυξη Ηλικία και Σοφία</a:t>
          </a:r>
          <a:endParaRPr lang="en-US" sz="3900" kern="120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29ACA-8988-2E86-84BA-97FA6D0287B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CECE477-0E5D-5D23-B361-E4E34FC88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7517D7A-8612-5F93-97B8-637972EDC3EB}"/>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5" name="Θέση υποσέλιδου 4">
            <a:extLst>
              <a:ext uri="{FF2B5EF4-FFF2-40B4-BE49-F238E27FC236}">
                <a16:creationId xmlns:a16="http://schemas.microsoft.com/office/drawing/2014/main" id="{7C4E9113-12A5-C2EF-7EC3-95042D36DD00}"/>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59FC20BA-3F2C-6BA4-4343-52E66E9F8A8E}"/>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88754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30EA4-A013-4107-E10E-7B7EEAB172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EBFA975-F535-4A46-AC20-3C6171CF19A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97AB7D-949C-25F1-95EB-6B74EC920B01}"/>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5" name="Θέση υποσέλιδου 4">
            <a:extLst>
              <a:ext uri="{FF2B5EF4-FFF2-40B4-BE49-F238E27FC236}">
                <a16:creationId xmlns:a16="http://schemas.microsoft.com/office/drawing/2014/main" id="{0730A668-A37B-9068-BBE5-C80B7E9FADBD}"/>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37E818EC-ACBB-7E90-DEEF-1F22E7C0C205}"/>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8198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3E6B81D-84D6-33AB-07BC-C5E9188097A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047B52-B740-DEAD-CDD4-DC49BB798ED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F056C8-1BA9-08E8-1937-46F1D2A232CF}"/>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5" name="Θέση υποσέλιδου 4">
            <a:extLst>
              <a:ext uri="{FF2B5EF4-FFF2-40B4-BE49-F238E27FC236}">
                <a16:creationId xmlns:a16="http://schemas.microsoft.com/office/drawing/2014/main" id="{7C6D62E7-6B5A-CD4E-54AB-BFA6A1482168}"/>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84235CAA-3D31-ABFA-258F-72BCB1B8EC4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9081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4584A6-4A70-322D-585A-D2FA8FCDE9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B0FE953-4085-7CBE-6FD5-93B54DF8100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ADCFDF-4287-13B4-1DFC-1CBF21B9D98E}"/>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5" name="Θέση υποσέλιδου 4">
            <a:extLst>
              <a:ext uri="{FF2B5EF4-FFF2-40B4-BE49-F238E27FC236}">
                <a16:creationId xmlns:a16="http://schemas.microsoft.com/office/drawing/2014/main" id="{A321A7EB-75D2-EA4B-6224-26B49A29D809}"/>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73DF3891-8BCF-52CB-CD19-E1589A3A50D0}"/>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7656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05E923-C63E-C506-944A-C21E5926BC6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E7A7F2-E24C-037F-279F-196EFE21F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4964875-BC3B-724A-7256-3018E3FA332D}"/>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5" name="Θέση υποσέλιδου 4">
            <a:extLst>
              <a:ext uri="{FF2B5EF4-FFF2-40B4-BE49-F238E27FC236}">
                <a16:creationId xmlns:a16="http://schemas.microsoft.com/office/drawing/2014/main" id="{FE039FFC-948B-49FA-CC91-00C7F2C55262}"/>
              </a:ext>
            </a:extLst>
          </p:cNvPr>
          <p:cNvSpPr>
            <a:spLocks noGrp="1"/>
          </p:cNvSpPr>
          <p:nvPr>
            <p:ph type="ftr" sz="quarter" idx="11"/>
          </p:nvPr>
        </p:nvSpPr>
        <p:spPr/>
        <p:txBody>
          <a:bodyPr/>
          <a:lstStyle/>
          <a:p>
            <a:endParaRPr lang="en-US" sz="1000" dirty="0"/>
          </a:p>
        </p:txBody>
      </p:sp>
      <p:sp>
        <p:nvSpPr>
          <p:cNvPr id="6" name="Θέση αριθμού διαφάνειας 5">
            <a:extLst>
              <a:ext uri="{FF2B5EF4-FFF2-40B4-BE49-F238E27FC236}">
                <a16:creationId xmlns:a16="http://schemas.microsoft.com/office/drawing/2014/main" id="{F7C87D24-A884-5EF9-0FB3-E0C8894A9AD1}"/>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0150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9ADDF-6D9B-E44A-721A-DBD748B570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9EFDE2-A389-C365-576F-AB7AC5AEFE5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1160175-0A65-4B55-26E9-5CEDD564507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42B592B-5C76-C687-0FB0-D1B794275065}"/>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6" name="Θέση υποσέλιδου 5">
            <a:extLst>
              <a:ext uri="{FF2B5EF4-FFF2-40B4-BE49-F238E27FC236}">
                <a16:creationId xmlns:a16="http://schemas.microsoft.com/office/drawing/2014/main" id="{25784D17-08EF-E930-859C-7C5133764D55}"/>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696177BE-6141-EE76-DBDA-83B10E75BC1B}"/>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3352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E5FD1-3D64-B42E-D624-1A69031A0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CB92F9-7051-9B6E-1A8F-6EB871B88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CE67DAB-1621-AF73-10BF-15EC3747C23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884DB34-9869-D27F-D03B-0DEF70E7D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5CDED60-D215-7639-D466-35B8699E20F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BE9C68D-8564-72F0-28CA-073716A39F08}"/>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8" name="Θέση υποσέλιδου 7">
            <a:extLst>
              <a:ext uri="{FF2B5EF4-FFF2-40B4-BE49-F238E27FC236}">
                <a16:creationId xmlns:a16="http://schemas.microsoft.com/office/drawing/2014/main" id="{F641233C-4427-535D-C2E3-0502E7B3A7E5}"/>
              </a:ext>
            </a:extLst>
          </p:cNvPr>
          <p:cNvSpPr>
            <a:spLocks noGrp="1"/>
          </p:cNvSpPr>
          <p:nvPr>
            <p:ph type="ftr" sz="quarter" idx="11"/>
          </p:nvPr>
        </p:nvSpPr>
        <p:spPr/>
        <p:txBody>
          <a:bodyPr/>
          <a:lstStyle/>
          <a:p>
            <a:endParaRPr lang="en-US" sz="1000" dirty="0"/>
          </a:p>
        </p:txBody>
      </p:sp>
      <p:sp>
        <p:nvSpPr>
          <p:cNvPr id="9" name="Θέση αριθμού διαφάνειας 8">
            <a:extLst>
              <a:ext uri="{FF2B5EF4-FFF2-40B4-BE49-F238E27FC236}">
                <a16:creationId xmlns:a16="http://schemas.microsoft.com/office/drawing/2014/main" id="{FA505DEC-F787-0C6F-19AC-4900A3F4D72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6548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A39DE-0C24-C655-FAAB-F83D31544D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F180ECE-BEC1-4898-B493-7216E89EFD98}"/>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4" name="Θέση υποσέλιδου 3">
            <a:extLst>
              <a:ext uri="{FF2B5EF4-FFF2-40B4-BE49-F238E27FC236}">
                <a16:creationId xmlns:a16="http://schemas.microsoft.com/office/drawing/2014/main" id="{9C5B85C0-F852-F351-ACF9-4E08CFDEB655}"/>
              </a:ext>
            </a:extLst>
          </p:cNvPr>
          <p:cNvSpPr>
            <a:spLocks noGrp="1"/>
          </p:cNvSpPr>
          <p:nvPr>
            <p:ph type="ftr" sz="quarter" idx="11"/>
          </p:nvPr>
        </p:nvSpPr>
        <p:spPr/>
        <p:txBody>
          <a:bodyPr/>
          <a:lstStyle/>
          <a:p>
            <a:endParaRPr lang="en-US" sz="1000" dirty="0"/>
          </a:p>
        </p:txBody>
      </p:sp>
      <p:sp>
        <p:nvSpPr>
          <p:cNvPr id="5" name="Θέση αριθμού διαφάνειας 4">
            <a:extLst>
              <a:ext uri="{FF2B5EF4-FFF2-40B4-BE49-F238E27FC236}">
                <a16:creationId xmlns:a16="http://schemas.microsoft.com/office/drawing/2014/main" id="{898B4C22-9835-535A-B79A-753F81DB2049}"/>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4416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46536CE-6BA9-A80A-7664-8BBB9BB9BC86}"/>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3" name="Θέση υποσέλιδου 2">
            <a:extLst>
              <a:ext uri="{FF2B5EF4-FFF2-40B4-BE49-F238E27FC236}">
                <a16:creationId xmlns:a16="http://schemas.microsoft.com/office/drawing/2014/main" id="{4934465F-E42C-9E36-48EA-3441ED95066E}"/>
              </a:ext>
            </a:extLst>
          </p:cNvPr>
          <p:cNvSpPr>
            <a:spLocks noGrp="1"/>
          </p:cNvSpPr>
          <p:nvPr>
            <p:ph type="ftr" sz="quarter" idx="11"/>
          </p:nvPr>
        </p:nvSpPr>
        <p:spPr/>
        <p:txBody>
          <a:bodyPr/>
          <a:lstStyle/>
          <a:p>
            <a:endParaRPr lang="en-US" sz="1000" dirty="0"/>
          </a:p>
        </p:txBody>
      </p:sp>
      <p:sp>
        <p:nvSpPr>
          <p:cNvPr id="4" name="Θέση αριθμού διαφάνειας 3">
            <a:extLst>
              <a:ext uri="{FF2B5EF4-FFF2-40B4-BE49-F238E27FC236}">
                <a16:creationId xmlns:a16="http://schemas.microsoft.com/office/drawing/2014/main" id="{0FA9F518-39E9-C2A8-98D1-3BC6B8AAF433}"/>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6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123A0A-6299-39B1-695F-F6BDF851E6A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A87952E-6945-38B4-FD54-95A09880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1F288CA-D301-2668-CEF4-73214D92D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540BCB2-3295-01A8-1285-064174C5E8A5}"/>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6" name="Θέση υποσέλιδου 5">
            <a:extLst>
              <a:ext uri="{FF2B5EF4-FFF2-40B4-BE49-F238E27FC236}">
                <a16:creationId xmlns:a16="http://schemas.microsoft.com/office/drawing/2014/main" id="{EAB35353-7EAC-17D1-6FDF-C4FAFD1DFC74}"/>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8A0C1F33-5013-0BE5-711B-218B962889DC}"/>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72709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A4C11C-32E8-D546-8406-F9AA050B16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62C95-60E7-D747-3E33-F775D1A00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D2338A4-0BB5-80E8-5B56-2B72A5069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6EF28F3-32D0-A8FB-092F-483647E7B40C}"/>
              </a:ext>
            </a:extLst>
          </p:cNvPr>
          <p:cNvSpPr>
            <a:spLocks noGrp="1"/>
          </p:cNvSpPr>
          <p:nvPr>
            <p:ph type="dt" sz="half" idx="10"/>
          </p:nvPr>
        </p:nvSpPr>
        <p:spPr/>
        <p:txBody>
          <a:bodyPr/>
          <a:lstStyle/>
          <a:p>
            <a:pPr algn="r"/>
            <a:fld id="{7CF0BCE0-945C-4FDF-95A1-2149B1FF5B83}" type="datetimeFigureOut">
              <a:rPr lang="en-US" smtClean="0"/>
              <a:pPr algn="r"/>
              <a:t>9/20/2024</a:t>
            </a:fld>
            <a:endParaRPr lang="en-US" dirty="0"/>
          </a:p>
        </p:txBody>
      </p:sp>
      <p:sp>
        <p:nvSpPr>
          <p:cNvPr id="6" name="Θέση υποσέλιδου 5">
            <a:extLst>
              <a:ext uri="{FF2B5EF4-FFF2-40B4-BE49-F238E27FC236}">
                <a16:creationId xmlns:a16="http://schemas.microsoft.com/office/drawing/2014/main" id="{4842CF2F-5BBB-9C3A-E24D-04EA862DCDC6}"/>
              </a:ext>
            </a:extLst>
          </p:cNvPr>
          <p:cNvSpPr>
            <a:spLocks noGrp="1"/>
          </p:cNvSpPr>
          <p:nvPr>
            <p:ph type="ftr" sz="quarter" idx="11"/>
          </p:nvPr>
        </p:nvSpPr>
        <p:spPr/>
        <p:txBody>
          <a:bodyPr/>
          <a:lstStyle/>
          <a:p>
            <a:endParaRPr lang="en-US" sz="1000" dirty="0"/>
          </a:p>
        </p:txBody>
      </p:sp>
      <p:sp>
        <p:nvSpPr>
          <p:cNvPr id="7" name="Θέση αριθμού διαφάνειας 6">
            <a:extLst>
              <a:ext uri="{FF2B5EF4-FFF2-40B4-BE49-F238E27FC236}">
                <a16:creationId xmlns:a16="http://schemas.microsoft.com/office/drawing/2014/main" id="{58211F92-E0E5-FEAA-091B-F1F77FE7A9F8}"/>
              </a:ext>
            </a:extLst>
          </p:cNvPr>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37966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6962B76-B891-1572-B923-74F059BB1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DED6727-8963-96CA-DE81-92A44FFA5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FF725F-C6A9-A021-DFBD-09B633DAD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9/20/2024</a:t>
            </a:fld>
            <a:endParaRPr lang="en-US" dirty="0"/>
          </a:p>
        </p:txBody>
      </p:sp>
      <p:sp>
        <p:nvSpPr>
          <p:cNvPr id="5" name="Θέση υποσέλιδου 4">
            <a:extLst>
              <a:ext uri="{FF2B5EF4-FFF2-40B4-BE49-F238E27FC236}">
                <a16:creationId xmlns:a16="http://schemas.microsoft.com/office/drawing/2014/main" id="{38288A41-17F4-F738-DDAF-C05AB8093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Θέση αριθμού διαφάνειας 5">
            <a:extLst>
              <a:ext uri="{FF2B5EF4-FFF2-40B4-BE49-F238E27FC236}">
                <a16:creationId xmlns:a16="http://schemas.microsoft.com/office/drawing/2014/main" id="{A1E21AF1-C871-9507-AFC6-282E45067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9088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episode/1nlw4XcmxDDqeC5DA2XcQH?si=Pl95UepjTWeAov6SvXmubQ" TargetMode="External"/><Relationship Id="rId2" Type="http://schemas.openxmlformats.org/officeDocument/2006/relationships/hyperlink" Target="https://eclass.uoa.gr/courses/SOCTHEOL316/"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w.gr/psychologia/einai-o-erotas-to-noima-tis-zois-o-psixiatros-dimitris-karagiannis-apantaei/" TargetMode="External"/><Relationship Id="rId2" Type="http://schemas.openxmlformats.org/officeDocument/2006/relationships/hyperlink" Target="https://antistixi.gr/team/%CE%B4%CE%B7%CE%BC%CE%AE%CF%84%CF%81%CE%B7%CF%82-%CE%BA%CE%B1%CF%81%CE%B1%CE%B3%CE%B9%CE%AC%CE%BD%CE%BD%CE%B7%CF%82/"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hyperlink" Target="https://antifono.gr/%cf%86%cf%85%ce%bb%ce%bf-%ce%ba%ce%b1%ce%b9-%cf%83%ce%b5%ce%be%ce%bf%cf%85%ce%b1%ce%bb%ce%b9%ce%ba%ce%bf%cf%84%ce%b7%cf%84%ce%b1-%ce%b2%ce%b9%ce%bf-%cf%88%cf%85%cf%87%ce%bf%cf%84/" TargetMode="External"/><Relationship Id="rId2" Type="http://schemas.openxmlformats.org/officeDocument/2006/relationships/hyperlink" Target="https://www.youtube.com/watch?v=yR58QjtJX3Y" TargetMode="External"/><Relationship Id="rId1" Type="http://schemas.openxmlformats.org/officeDocument/2006/relationships/slideLayout" Target="../slideLayouts/slideLayout2.xml"/><Relationship Id="rId4" Type="http://schemas.openxmlformats.org/officeDocument/2006/relationships/hyperlink" Target="https://www.youtube.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pillowfights.gr/faithfully-maria/ta-tria-stadia-anaptukshs-ths-proswpikothtas-ma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pillowfights.gr/faithfully-maria/ta-tria-stadia-anaptukshs-ths-proswpikothtas-ma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megalipanagiathivon.gr/2022/10/18/%CE%B5%CF%85%CE%B1%CE%B3%CE%B3%CE%B5%CE%BB%CE%B9%CF%83%CF%84%CE%B7%CF%83-%CE%BB%CE%BF%CF%85%CE%BA%CE%B1%CF%8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utledge.com/search?author=Theresa%20Tisdale" TargetMode="External"/><Relationship Id="rId7" Type="http://schemas.openxmlformats.org/officeDocument/2006/relationships/hyperlink" Target="https://publicorthodoxy.org/el/2021/11/24/10174/" TargetMode="External"/><Relationship Id="rId2" Type="http://schemas.openxmlformats.org/officeDocument/2006/relationships/hyperlink" Target="https://www.routledge.com/search?author=Carl%20Waitz" TargetMode="External"/><Relationship Id="rId1" Type="http://schemas.openxmlformats.org/officeDocument/2006/relationships/slideLayout" Target="../slideLayouts/slideLayout2.xml"/><Relationship Id="rId6" Type="http://schemas.openxmlformats.org/officeDocument/2006/relationships/hyperlink" Target="https://publicorthodoxy.org/el/author/carl-waitz-el/" TargetMode="External"/><Relationship Id="rId5" Type="http://schemas.openxmlformats.org/officeDocument/2006/relationships/hyperlink" Target="https://publicorthodoxy.org/el/author/theresa-tisdale-el/" TargetMode="External"/><Relationship Id="rId4" Type="http://schemas.openxmlformats.org/officeDocument/2006/relationships/hyperlink" Target="https://publicorthodoxy.org/el/author/public-orthodox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class.uoa.gr/courses/SOCTHEOL316/"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03DD5-BC48-85F1-753C-8C213326C472}"/>
              </a:ext>
            </a:extLst>
          </p:cNvPr>
          <p:cNvSpPr>
            <a:spLocks noGrp="1"/>
          </p:cNvSpPr>
          <p:nvPr>
            <p:ph type="ctrTitle"/>
          </p:nvPr>
        </p:nvSpPr>
        <p:spPr>
          <a:xfrm>
            <a:off x="1319917" y="461175"/>
            <a:ext cx="3720644" cy="1889637"/>
          </a:xfrm>
        </p:spPr>
        <p:txBody>
          <a:bodyPr>
            <a:normAutofit fontScale="90000"/>
          </a:bodyPr>
          <a:lstStyle/>
          <a:p>
            <a:r>
              <a:rPr lang="el-GR" sz="4400" b="1" dirty="0"/>
              <a:t>ΒΙΒΛΟΣ ΚΑΙ ΨΥΧΙΚΗ ΥΓΕΙΑ</a:t>
            </a:r>
            <a:br>
              <a:rPr lang="el-GR" sz="4400" b="1" dirty="0"/>
            </a:br>
            <a:r>
              <a:rPr lang="el-GR" sz="4400" b="1" dirty="0"/>
              <a:t>(</a:t>
            </a:r>
            <a:r>
              <a:rPr lang="en-US" sz="4400" b="1" dirty="0"/>
              <a:t>mental Health)</a:t>
            </a:r>
            <a:endParaRPr lang="el-GR" sz="4400" b="1" dirty="0"/>
          </a:p>
        </p:txBody>
      </p:sp>
      <p:sp>
        <p:nvSpPr>
          <p:cNvPr id="3" name="Υπότιτλος 2">
            <a:extLst>
              <a:ext uri="{FF2B5EF4-FFF2-40B4-BE49-F238E27FC236}">
                <a16:creationId xmlns:a16="http://schemas.microsoft.com/office/drawing/2014/main" id="{B10A4464-66D0-3C39-1BD5-4B10BC60A389}"/>
              </a:ext>
            </a:extLst>
          </p:cNvPr>
          <p:cNvSpPr>
            <a:spLocks noGrp="1"/>
          </p:cNvSpPr>
          <p:nvPr>
            <p:ph type="subTitle" idx="1"/>
          </p:nvPr>
        </p:nvSpPr>
        <p:spPr>
          <a:xfrm>
            <a:off x="540000" y="2528516"/>
            <a:ext cx="4500561" cy="3780210"/>
          </a:xfrm>
        </p:spPr>
        <p:txBody>
          <a:bodyPr>
            <a:normAutofit fontScale="85000" lnSpcReduction="10000"/>
          </a:bodyPr>
          <a:lstStyle/>
          <a:p>
            <a:r>
              <a:rPr lang="el-GR" dirty="0"/>
              <a:t>Εμψυχωτής: Σωτήρης Δεσπότης</a:t>
            </a:r>
          </a:p>
          <a:p>
            <a:r>
              <a:rPr lang="el-GR" sz="2400" b="1" dirty="0">
                <a:solidFill>
                  <a:srgbClr val="FFFFFF"/>
                </a:solidFill>
              </a:rPr>
              <a:t>Βιβλιογραφία Ελληνική </a:t>
            </a:r>
            <a:r>
              <a:rPr lang="de-DE" sz="2400" b="1" dirty="0">
                <a:solidFill>
                  <a:srgbClr val="FFFFFF"/>
                </a:solidFill>
                <a:hlinkClick r:id="rId2"/>
              </a:rPr>
              <a:t>https://eclass.uoa.gr/courses/SOCTHEOL316/</a:t>
            </a:r>
            <a:r>
              <a:rPr lang="el-GR" sz="2400" b="1" dirty="0">
                <a:solidFill>
                  <a:srgbClr val="FFFFFF"/>
                </a:solidFill>
              </a:rPr>
              <a:t>  </a:t>
            </a:r>
            <a:r>
              <a:rPr lang="el-GR" sz="2400" dirty="0">
                <a:solidFill>
                  <a:srgbClr val="FFFFFF"/>
                </a:solidFill>
              </a:rPr>
              <a:t>(βλ. Έγγραφα και </a:t>
            </a:r>
            <a:r>
              <a:rPr lang="el-GR" sz="2400" dirty="0" err="1">
                <a:solidFill>
                  <a:srgbClr val="FFFFFF"/>
                </a:solidFill>
              </a:rPr>
              <a:t>ΣΕγγΈγγύνδεσ</a:t>
            </a:r>
            <a:endParaRPr lang="el-GR" sz="1050" dirty="0">
              <a:solidFill>
                <a:srgbClr val="FFFFFF"/>
              </a:solidFill>
            </a:endParaRPr>
          </a:p>
          <a:p>
            <a:r>
              <a:rPr lang="el-GR" sz="2400" dirty="0"/>
              <a:t>Έγγραφα και Συνδέσμους</a:t>
            </a:r>
          </a:p>
          <a:p>
            <a:endParaRPr lang="el-GR" sz="2400" dirty="0"/>
          </a:p>
          <a:p>
            <a:r>
              <a:rPr lang="en-GB" sz="2400" dirty="0"/>
              <a:t>Podcast </a:t>
            </a:r>
            <a:r>
              <a:rPr lang="en-GB" sz="2400" b="1" dirty="0"/>
              <a:t>Bible 2.0</a:t>
            </a:r>
            <a:r>
              <a:rPr lang="el-GR" sz="2400" b="1" dirty="0"/>
              <a:t> </a:t>
            </a:r>
            <a:r>
              <a:rPr lang="de-DE" sz="2400" dirty="0">
                <a:hlinkClick r:id="rId3"/>
              </a:rPr>
              <a:t>https://open.spotify.com/episode/1nlw4XcmxDDqeC5DA2XcQH?si=Pl95UepjTWeAov6SvXmubQ</a:t>
            </a:r>
            <a:endParaRPr lang="el-GR" sz="2400" dirty="0"/>
          </a:p>
          <a:p>
            <a:r>
              <a:rPr lang="el-GR" sz="2400" b="1" i="1" dirty="0"/>
              <a:t>ΚΑΛΛΙΠΟΣ </a:t>
            </a:r>
            <a:r>
              <a:rPr lang="el-GR" sz="2400" dirty="0" err="1"/>
              <a:t>Αναψηλαφώντας</a:t>
            </a:r>
            <a:r>
              <a:rPr lang="el-GR" sz="2400" dirty="0"/>
              <a:t> Ταυτότητες…. </a:t>
            </a:r>
            <a:endParaRPr lang="el-GR" dirty="0"/>
          </a:p>
        </p:txBody>
      </p:sp>
      <p:pic>
        <p:nvPicPr>
          <p:cNvPr id="4" name="Picture 3" descr="Εικόνα που περιέχει χάρτης, τέχνη&#10;&#10;Περιγραφή που δημιουργήθηκε αυτόματα">
            <a:extLst>
              <a:ext uri="{FF2B5EF4-FFF2-40B4-BE49-F238E27FC236}">
                <a16:creationId xmlns:a16="http://schemas.microsoft.com/office/drawing/2014/main" id="{718D55F1-62A8-0C4A-FDC5-D14D641F41F1}"/>
              </a:ext>
            </a:extLst>
          </p:cNvPr>
          <p:cNvPicPr>
            <a:picLocks noChangeAspect="1"/>
          </p:cNvPicPr>
          <p:nvPr/>
        </p:nvPicPr>
        <p:blipFill rotWithShape="1">
          <a:blip r:embed="rId4"/>
          <a:srcRect/>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11919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348E24-31BF-5D10-8358-1DB629D870CA}"/>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Χριστιανική ΘεοΛογία</a:t>
            </a:r>
          </a:p>
        </p:txBody>
      </p:sp>
      <p:sp>
        <p:nvSpPr>
          <p:cNvPr id="3" name="Θέση περιεχομένου 2">
            <a:extLst>
              <a:ext uri="{FF2B5EF4-FFF2-40B4-BE49-F238E27FC236}">
                <a16:creationId xmlns:a16="http://schemas.microsoft.com/office/drawing/2014/main" id="{190E4708-7B48-F45B-713E-A36FC2235C09}"/>
              </a:ext>
            </a:extLst>
          </p:cNvPr>
          <p:cNvSpPr>
            <a:spLocks noGrp="1"/>
          </p:cNvSpPr>
          <p:nvPr>
            <p:ph idx="1"/>
          </p:nvPr>
        </p:nvSpPr>
        <p:spPr>
          <a:xfrm>
            <a:off x="4504548" y="339366"/>
            <a:ext cx="7335517" cy="5856162"/>
          </a:xfrm>
        </p:spPr>
        <p:txBody>
          <a:bodyPr anchor="ctr">
            <a:normAutofit/>
          </a:bodyPr>
          <a:lstStyle/>
          <a:p>
            <a:pPr algn="just"/>
            <a:r>
              <a:rPr lang="el-GR" sz="1400" dirty="0">
                <a:effectLst/>
                <a:latin typeface="Calibri" panose="020F0502020204030204" pitchFamily="34" charset="0"/>
                <a:ea typeface="Calibri" panose="020F0502020204030204" pitchFamily="34" charset="0"/>
                <a:cs typeface="Arial" panose="020B0604020202020204" pitchFamily="34" charset="0"/>
              </a:rPr>
              <a:t>Ο Θεός </a:t>
            </a:r>
            <a:r>
              <a:rPr lang="el-GR" sz="1400" b="1" dirty="0">
                <a:effectLst/>
                <a:latin typeface="Calibri" panose="020F0502020204030204" pitchFamily="34" charset="0"/>
                <a:ea typeface="Calibri" panose="020F0502020204030204" pitchFamily="34" charset="0"/>
                <a:cs typeface="Arial" panose="020B0604020202020204" pitchFamily="34" charset="0"/>
              </a:rPr>
              <a:t>δεν είναι Μεγάλος Άγαμος </a:t>
            </a:r>
            <a:r>
              <a:rPr lang="el-GR" sz="1400" dirty="0">
                <a:effectLst/>
                <a:latin typeface="Calibri" panose="020F0502020204030204" pitchFamily="34" charset="0"/>
                <a:ea typeface="Calibri" panose="020F0502020204030204" pitchFamily="34" charset="0"/>
                <a:cs typeface="Arial" panose="020B0604020202020204" pitchFamily="34" charset="0"/>
              </a:rPr>
              <a:t>(</a:t>
            </a:r>
            <a:r>
              <a:rPr lang="el-GR" sz="1400" dirty="0" err="1">
                <a:effectLst/>
                <a:latin typeface="Calibri" panose="020F0502020204030204" pitchFamily="34" charset="0"/>
                <a:ea typeface="Calibri" panose="020F0502020204030204" pitchFamily="34" charset="0"/>
                <a:cs typeface="Arial" panose="020B0604020202020204" pitchFamily="34" charset="0"/>
              </a:rPr>
              <a:t>πατ</a:t>
            </a:r>
            <a:r>
              <a:rPr lang="el-GR" sz="1400" dirty="0">
                <a:effectLst/>
                <a:latin typeface="Calibri" panose="020F0502020204030204" pitchFamily="34" charset="0"/>
                <a:ea typeface="Calibri" panose="020F0502020204030204" pitchFamily="34" charset="0"/>
                <a:cs typeface="Arial" panose="020B0604020202020204" pitchFamily="34" charset="0"/>
              </a:rPr>
              <a:t>. Ν. Λουδοβίκος). Είναι μανιακός Εραστής (Νείλος ασκητής). Δεν είναι </a:t>
            </a:r>
            <a:r>
              <a:rPr lang="el-GR" sz="1400" dirty="0" err="1">
                <a:effectLst/>
                <a:latin typeface="Calibri" panose="020F0502020204030204" pitchFamily="34" charset="0"/>
                <a:ea typeface="Calibri" panose="020F0502020204030204" pitchFamily="34" charset="0"/>
                <a:cs typeface="Arial" panose="020B0604020202020204" pitchFamily="34" charset="0"/>
              </a:rPr>
              <a:t>αυτοαναφορικό</a:t>
            </a:r>
            <a:r>
              <a:rPr lang="el-GR" sz="1400" dirty="0">
                <a:effectLst/>
                <a:latin typeface="Calibri" panose="020F0502020204030204" pitchFamily="34" charset="0"/>
                <a:ea typeface="Calibri" panose="020F0502020204030204" pitchFamily="34" charset="0"/>
                <a:cs typeface="Arial" panose="020B0604020202020204" pitchFamily="34" charset="0"/>
              </a:rPr>
              <a:t> πλάσμα. Είναι </a:t>
            </a:r>
            <a:r>
              <a:rPr lang="el-GR" sz="1400" b="1" dirty="0">
                <a:effectLst/>
                <a:latin typeface="Calibri" panose="020F0502020204030204" pitchFamily="34" charset="0"/>
                <a:ea typeface="Calibri" panose="020F0502020204030204" pitchFamily="34" charset="0"/>
                <a:cs typeface="Arial" panose="020B0604020202020204" pitchFamily="34" charset="0"/>
              </a:rPr>
              <a:t>συντροφικός – τριαδικός</a:t>
            </a:r>
            <a:r>
              <a:rPr lang="el-GR" sz="1400" dirty="0">
                <a:effectLst/>
                <a:latin typeface="Calibri" panose="020F0502020204030204" pitchFamily="34" charset="0"/>
                <a:ea typeface="Calibri" panose="020F0502020204030204" pitchFamily="34" charset="0"/>
                <a:cs typeface="Arial" panose="020B0604020202020204" pitchFamily="34" charset="0"/>
              </a:rPr>
              <a:t>. Αυτό βεβαίως δεν πρέπει να μας μεταδίδει μια «ροζ» θεολογία.  Ο Θεός είναι αγάπη αλλά </a:t>
            </a:r>
            <a:r>
              <a:rPr lang="el-GR" sz="1400" b="1" dirty="0">
                <a:effectLst/>
                <a:latin typeface="Calibri" panose="020F0502020204030204" pitchFamily="34" charset="0"/>
                <a:ea typeface="Calibri" panose="020F0502020204030204" pitchFamily="34" charset="0"/>
                <a:cs typeface="Arial" panose="020B0604020202020204" pitchFamily="34" charset="0"/>
              </a:rPr>
              <a:t>η αγάπη ΔΕΝ είναι Θεός</a:t>
            </a:r>
            <a:r>
              <a:rPr lang="el-GR" sz="1400" dirty="0">
                <a:effectLst/>
                <a:latin typeface="Calibri" panose="020F0502020204030204" pitchFamily="34" charset="0"/>
                <a:ea typeface="Calibri" panose="020F0502020204030204" pitchFamily="34" charset="0"/>
                <a:cs typeface="Arial" panose="020B0604020202020204" pitchFamily="34" charset="0"/>
              </a:rPr>
              <a:t>. Ο Παύλος μετά τον Ύμνο της Αγάπης αφορίζει από τη Σύναξη όσους δεν αποκαλούν Κύριο τον ιστορικό Ιησού. + «Τρομοκρατικές Ενέργειες του κυρίου Ιησού».</a:t>
            </a:r>
          </a:p>
          <a:p>
            <a:pPr algn="just"/>
            <a:r>
              <a:rPr lang="el-GR" sz="1400" dirty="0">
                <a:effectLst/>
                <a:latin typeface="Calibri" panose="020F0502020204030204" pitchFamily="34" charset="0"/>
                <a:ea typeface="Calibri" panose="020F0502020204030204" pitchFamily="34" charset="0"/>
                <a:cs typeface="Arial" panose="020B0604020202020204" pitchFamily="34" charset="0"/>
              </a:rPr>
              <a:t>Το «Να αγαπήσεις τον πλησίον σου όπως τον Εαυτό σου» </a:t>
            </a:r>
            <a:r>
              <a:rPr lang="el-GR" sz="1400" b="1" dirty="0">
                <a:effectLst/>
                <a:latin typeface="Calibri" panose="020F0502020204030204" pitchFamily="34" charset="0"/>
                <a:ea typeface="Calibri" panose="020F0502020204030204" pitchFamily="34" charset="0"/>
                <a:cs typeface="Arial" panose="020B0604020202020204" pitchFamily="34" charset="0"/>
              </a:rPr>
              <a:t>είναι εντολή της Παλαιάς Διαθήκης, </a:t>
            </a:r>
            <a:r>
              <a:rPr lang="el-GR" sz="1400" dirty="0">
                <a:effectLst/>
                <a:latin typeface="Calibri" panose="020F0502020204030204" pitchFamily="34" charset="0"/>
                <a:ea typeface="Calibri" panose="020F0502020204030204" pitchFamily="34" charset="0"/>
                <a:cs typeface="Arial" panose="020B0604020202020204" pitchFamily="34" charset="0"/>
              </a:rPr>
              <a:t>η οποία εντοπίζεται μάλιστα στην καρδιά της </a:t>
            </a:r>
            <a:r>
              <a:rPr lang="el-GR" sz="1400" dirty="0" err="1">
                <a:effectLst/>
                <a:latin typeface="Calibri" panose="020F0502020204030204" pitchFamily="34" charset="0"/>
                <a:ea typeface="Calibri" panose="020F0502020204030204" pitchFamily="34" charset="0"/>
                <a:cs typeface="Arial" panose="020B0604020202020204" pitchFamily="34" charset="0"/>
              </a:rPr>
              <a:t>Τορά</a:t>
            </a:r>
            <a:r>
              <a:rPr lang="el-GR" sz="1400" dirty="0">
                <a:effectLst/>
                <a:latin typeface="Calibri" panose="020F0502020204030204" pitchFamily="34" charset="0"/>
                <a:ea typeface="Calibri" panose="020F0502020204030204" pitchFamily="34" charset="0"/>
                <a:cs typeface="Arial" panose="020B0604020202020204" pitchFamily="34" charset="0"/>
              </a:rPr>
              <a:t> (=Πεντατεύχου) ενώ και από τους Προφήτες είναι γνωστά τα ραπίσματα σε όσους «θρησκεύουν» στο Ναό, αλλά δεν φροντίζουν την «αγία τριάδα των αδυνάτων»: χήρες, ορφανά, προσήλυτοι / ξένοι. Είναι ο ίδιος Θεός της Παλαιάς (όπως ονομάζουμε την Πρώτη) και Καινής Διαθήκης (= Συμβόλαιο). Απλώς στην Π.Δ. ο «πλησίον» ακόμη δεν έχει αποκτήσει τόσο ευρύ βεληνεκές, καθώς ο άνθρωπος βρίσκεται σε παιδική «πνευματική ηλικία» ενώ και ο Εαυτός δεν έχει αντικρίσει την κατεξοχήν Εικόνα ( = μοντέλο) που είναι ο Χριστός.</a:t>
            </a:r>
          </a:p>
          <a:p>
            <a:pPr marL="342900" lvl="0" indent="-342900" algn="just" rtl="0">
              <a:buFont typeface="Symbol" panose="05050102010706020507" pitchFamily="18" charset="2"/>
              <a:buChar char=""/>
            </a:pPr>
            <a:r>
              <a:rPr lang="el-GR" sz="1400" dirty="0">
                <a:effectLst/>
                <a:latin typeface="Calibri" panose="020F0502020204030204" pitchFamily="34" charset="0"/>
                <a:ea typeface="Calibri" panose="020F0502020204030204" pitchFamily="34" charset="0"/>
                <a:cs typeface="Arial" panose="020B0604020202020204" pitchFamily="34" charset="0"/>
              </a:rPr>
              <a:t>Στο </a:t>
            </a:r>
            <a:r>
              <a:rPr lang="el-GR" sz="1400" b="1" dirty="0">
                <a:effectLst/>
                <a:latin typeface="Calibri" panose="020F0502020204030204" pitchFamily="34" charset="0"/>
                <a:ea typeface="Calibri" panose="020F0502020204030204" pitchFamily="34" charset="0"/>
                <a:cs typeface="Arial" panose="020B0604020202020204" pitchFamily="34" charset="0"/>
              </a:rPr>
              <a:t>βιβλικό λεξιλόγιο</a:t>
            </a:r>
            <a:r>
              <a:rPr lang="el-GR" sz="1400" dirty="0">
                <a:effectLst/>
                <a:latin typeface="Calibri" panose="020F0502020204030204" pitchFamily="34" charset="0"/>
                <a:ea typeface="Calibri" panose="020F0502020204030204" pitchFamily="34" charset="0"/>
                <a:cs typeface="Arial" panose="020B0604020202020204" pitchFamily="34" charset="0"/>
              </a:rPr>
              <a:t> Αλήθεια = Πρόσωπο. Γνώση = Μετοχή – Συνουσία. </a:t>
            </a:r>
            <a:r>
              <a:rPr lang="el-GR" sz="1400" dirty="0">
                <a:latin typeface="Calibri" panose="020F0502020204030204" pitchFamily="34" charset="0"/>
                <a:ea typeface="Calibri" panose="020F0502020204030204" pitchFamily="34" charset="0"/>
                <a:cs typeface="Arial" panose="020B0604020202020204" pitchFamily="34" charset="0"/>
              </a:rPr>
              <a:t>«</a:t>
            </a:r>
            <a:r>
              <a:rPr lang="el-GR" sz="1400" dirty="0">
                <a:effectLst/>
                <a:latin typeface="Calibri" panose="020F0502020204030204" pitchFamily="34" charset="0"/>
                <a:ea typeface="Calibri" panose="020F0502020204030204" pitchFamily="34" charset="0"/>
                <a:cs typeface="Arial" panose="020B0604020202020204" pitchFamily="34" charset="0"/>
              </a:rPr>
              <a:t>Πάσχω άρα Υπάρχω». </a:t>
            </a:r>
          </a:p>
          <a:p>
            <a:pPr algn="just"/>
            <a:r>
              <a:rPr lang="el-GR" sz="1400" b="1" dirty="0">
                <a:effectLst/>
                <a:latin typeface="Calibri" panose="020F0502020204030204" pitchFamily="34" charset="0"/>
                <a:ea typeface="Calibri" panose="020F0502020204030204" pitchFamily="34" charset="0"/>
                <a:cs typeface="Arial" panose="020B0604020202020204" pitchFamily="34" charset="0"/>
              </a:rPr>
              <a:t>Χριστιανισμός δεν είναι μόνον η Ευχαριστία,</a:t>
            </a:r>
            <a:r>
              <a:rPr lang="el-GR" sz="1400" dirty="0">
                <a:effectLst/>
                <a:latin typeface="Calibri" panose="020F0502020204030204" pitchFamily="34" charset="0"/>
                <a:ea typeface="Calibri" panose="020F0502020204030204" pitchFamily="34" charset="0"/>
                <a:cs typeface="Arial" panose="020B0604020202020204" pitchFamily="34" charset="0"/>
              </a:rPr>
              <a:t> αλλά </a:t>
            </a:r>
            <a:r>
              <a:rPr lang="el-GR" sz="1400" dirty="0" err="1">
                <a:effectLst/>
                <a:latin typeface="Calibri" panose="020F0502020204030204" pitchFamily="34" charset="0"/>
                <a:ea typeface="Calibri" panose="020F0502020204030204" pitchFamily="34" charset="0"/>
                <a:cs typeface="Arial" panose="020B0604020202020204" pitchFamily="34" charset="0"/>
              </a:rPr>
              <a:t>ΣυνΧώρεση</a:t>
            </a:r>
            <a:r>
              <a:rPr lang="el-GR" sz="1400" dirty="0">
                <a:effectLst/>
                <a:latin typeface="Calibri" panose="020F0502020204030204" pitchFamily="34" charset="0"/>
                <a:ea typeface="Calibri" panose="020F0502020204030204" pitchFamily="34" charset="0"/>
                <a:cs typeface="Arial" panose="020B0604020202020204" pitchFamily="34" charset="0"/>
              </a:rPr>
              <a:t> – [</a:t>
            </a:r>
            <a:r>
              <a:rPr lang="el-GR" sz="1400" dirty="0" err="1">
                <a:effectLst/>
                <a:latin typeface="Calibri" panose="020F0502020204030204" pitchFamily="34" charset="0"/>
                <a:ea typeface="Calibri" panose="020F0502020204030204" pitchFamily="34" charset="0"/>
                <a:cs typeface="Arial" panose="020B0604020202020204" pitchFamily="34" charset="0"/>
              </a:rPr>
              <a:t>Ιερ</a:t>
            </a:r>
            <a:r>
              <a:rPr lang="el-GR" sz="1400" dirty="0">
                <a:effectLst/>
                <a:latin typeface="Calibri" panose="020F0502020204030204" pitchFamily="34" charset="0"/>
                <a:ea typeface="Calibri" panose="020F0502020204030204" pitchFamily="34" charset="0"/>
                <a:cs typeface="Arial" panose="020B0604020202020204" pitchFamily="34" charset="0"/>
              </a:rPr>
              <a:t>]Αποστολή. Ουσιαστικά και στο Συμπόσιο και στην </a:t>
            </a:r>
            <a:r>
              <a:rPr lang="el-GR" sz="1400" dirty="0" err="1">
                <a:effectLst/>
                <a:latin typeface="Calibri" panose="020F0502020204030204" pitchFamily="34" charset="0"/>
                <a:ea typeface="Calibri" panose="020F0502020204030204" pitchFamily="34" charset="0"/>
                <a:cs typeface="Arial" panose="020B0604020202020204" pitchFamily="34" charset="0"/>
              </a:rPr>
              <a:t>ιωάννεια</a:t>
            </a:r>
            <a:r>
              <a:rPr lang="el-GR" sz="1400" dirty="0">
                <a:effectLst/>
                <a:latin typeface="Calibri" panose="020F0502020204030204" pitchFamily="34" charset="0"/>
                <a:ea typeface="Calibri" panose="020F0502020204030204" pitchFamily="34" charset="0"/>
                <a:cs typeface="Arial" panose="020B0604020202020204" pitchFamily="34" charset="0"/>
              </a:rPr>
              <a:t> Κοινότητα οι μεγάλες αλήθειες εκφράζονται </a:t>
            </a:r>
            <a:r>
              <a:rPr lang="el-GR" sz="1400" b="1" i="1" dirty="0">
                <a:effectLst/>
                <a:latin typeface="Calibri" panose="020F0502020204030204" pitchFamily="34" charset="0"/>
                <a:ea typeface="Calibri" panose="020F0502020204030204" pitchFamily="34" charset="0"/>
                <a:cs typeface="Arial" panose="020B0604020202020204" pitchFamily="34" charset="0"/>
              </a:rPr>
              <a:t>γύρω από ένα Τραπέζι </a:t>
            </a:r>
            <a:r>
              <a:rPr lang="el-GR" sz="1400" dirty="0">
                <a:effectLst/>
                <a:latin typeface="Calibri" panose="020F0502020204030204" pitchFamily="34" charset="0"/>
                <a:ea typeface="Calibri" panose="020F0502020204030204" pitchFamily="34" charset="0"/>
                <a:cs typeface="Arial" panose="020B0604020202020204" pitchFamily="34" charset="0"/>
              </a:rPr>
              <a:t>μετά το Δείπνο</a:t>
            </a:r>
            <a:endParaRPr lang="el-GR" sz="1400" dirty="0">
              <a:latin typeface="Calibri" panose="020F0502020204030204" pitchFamily="34" charset="0"/>
              <a:ea typeface="Calibri" panose="020F0502020204030204" pitchFamily="34" charset="0"/>
              <a:cs typeface="Arial" panose="020B0604020202020204" pitchFamily="34" charset="0"/>
            </a:endParaRPr>
          </a:p>
          <a:p>
            <a:pPr algn="just"/>
            <a:r>
              <a:rPr lang="el-GR" sz="1800" dirty="0">
                <a:effectLst/>
                <a:latin typeface="Calibri" panose="020F0502020204030204" pitchFamily="34" charset="0"/>
                <a:ea typeface="Calibri" panose="020F0502020204030204" pitchFamily="34" charset="0"/>
                <a:cs typeface="Arial" panose="020B0604020202020204" pitchFamily="34" charset="0"/>
              </a:rPr>
              <a:t>Η εν Χριστώ αγάπη </a:t>
            </a:r>
            <a:r>
              <a:rPr lang="el-GR" sz="1800" dirty="0" err="1">
                <a:effectLst/>
                <a:latin typeface="Calibri" panose="020F0502020204030204" pitchFamily="34" charset="0"/>
                <a:ea typeface="Calibri" panose="020F0502020204030204" pitchFamily="34" charset="0"/>
                <a:cs typeface="Arial" panose="020B0604020202020204" pitchFamily="34" charset="0"/>
              </a:rPr>
              <a:t>νοηματοδοτεί</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1800" b="1" dirty="0">
                <a:effectLst/>
                <a:latin typeface="Calibri" panose="020F0502020204030204" pitchFamily="34" charset="0"/>
                <a:ea typeface="Calibri" panose="020F0502020204030204" pitchFamily="34" charset="0"/>
                <a:cs typeface="Arial" panose="020B0604020202020204" pitchFamily="34" charset="0"/>
              </a:rPr>
              <a:t>και την σεξουαλικότητα,</a:t>
            </a:r>
            <a:r>
              <a:rPr lang="el-GR" sz="1800" dirty="0">
                <a:effectLst/>
                <a:latin typeface="Calibri" panose="020F0502020204030204" pitchFamily="34" charset="0"/>
                <a:ea typeface="Calibri" panose="020F0502020204030204" pitchFamily="34" charset="0"/>
                <a:cs typeface="Arial" panose="020B0604020202020204" pitchFamily="34" charset="0"/>
              </a:rPr>
              <a:t> έστω κι αν αυτή αποτελεί το «</a:t>
            </a:r>
            <a:r>
              <a:rPr lang="el-GR" sz="1800" dirty="0" err="1">
                <a:effectLst/>
                <a:latin typeface="Calibri" panose="020F0502020204030204" pitchFamily="34" charset="0"/>
                <a:ea typeface="Calibri" panose="020F0502020204030204" pitchFamily="34" charset="0"/>
                <a:cs typeface="Arial" panose="020B0604020202020204" pitchFamily="34" charset="0"/>
              </a:rPr>
              <a:t>χωλ</a:t>
            </a:r>
            <a:r>
              <a:rPr lang="el-GR" sz="1800" dirty="0">
                <a:effectLst/>
                <a:latin typeface="Calibri" panose="020F0502020204030204" pitchFamily="34" charset="0"/>
                <a:ea typeface="Calibri" panose="020F0502020204030204" pitchFamily="34" charset="0"/>
                <a:cs typeface="Arial" panose="020B0604020202020204" pitchFamily="34" charset="0"/>
              </a:rPr>
              <a:t>» της αγάπης, η οποία στην τέλεια μορφή προσφέρεται με τον ίδιο θυσιαστικό τρόπο για τους πάντες. Στην Εκκλησία γιορτάζουμε τη σύλληψη της Θεοτόκου, η οποία στην ορθόδοξη Εκκλησία δεν έγινε με «άμωμο» τρόπο αλλά απόλυτα φυσιολογικά. </a:t>
            </a:r>
            <a:endParaRPr lang="el-GR" sz="1400" dirty="0"/>
          </a:p>
        </p:txBody>
      </p:sp>
    </p:spTree>
    <p:extLst>
      <p:ext uri="{BB962C8B-B14F-4D97-AF65-F5344CB8AC3E}">
        <p14:creationId xmlns:p14="http://schemas.microsoft.com/office/powerpoint/2010/main" val="158100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82FF1C-BC8A-740C-AC61-D51FC6E1394F}"/>
              </a:ext>
            </a:extLst>
          </p:cNvPr>
          <p:cNvSpPr>
            <a:spLocks noGrp="1"/>
          </p:cNvSpPr>
          <p:nvPr>
            <p:ph type="title"/>
          </p:nvPr>
        </p:nvSpPr>
        <p:spPr>
          <a:xfrm>
            <a:off x="838200" y="365125"/>
            <a:ext cx="5558489" cy="1325563"/>
          </a:xfrm>
        </p:spPr>
        <p:txBody>
          <a:bodyPr>
            <a:normAutofit/>
          </a:bodyPr>
          <a:lstStyle/>
          <a:p>
            <a:r>
              <a:rPr lang="el-GR" dirty="0"/>
              <a:t>Νους και Εγκέφαλος</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10BB62CE-2C35-D49D-AD23-C17F6AFCE383}"/>
              </a:ext>
            </a:extLst>
          </p:cNvPr>
          <p:cNvSpPr>
            <a:spLocks noGrp="1"/>
          </p:cNvSpPr>
          <p:nvPr>
            <p:ph idx="1"/>
          </p:nvPr>
        </p:nvSpPr>
        <p:spPr>
          <a:xfrm>
            <a:off x="386500" y="1825625"/>
            <a:ext cx="6334812" cy="4351338"/>
          </a:xfrm>
        </p:spPr>
        <p:txBody>
          <a:bodyPr>
            <a:normAutofit/>
          </a:bodyPr>
          <a:lstStyle/>
          <a:p>
            <a:pPr algn="just"/>
            <a:r>
              <a:rPr lang="el-GR" dirty="0"/>
              <a:t>Ο ανθρώπινος εγκέφαλος είναι το αποτέλεσμα της αλληλεπίδρασης </a:t>
            </a:r>
            <a:r>
              <a:rPr lang="el-GR" b="1" dirty="0"/>
              <a:t>κληρονομικών</a:t>
            </a:r>
            <a:r>
              <a:rPr lang="el-GR" dirty="0"/>
              <a:t> καταβολών (γενετική προίκα) και </a:t>
            </a:r>
            <a:r>
              <a:rPr lang="el-GR" b="1" dirty="0"/>
              <a:t>περιβαλλοντικών</a:t>
            </a:r>
            <a:r>
              <a:rPr lang="el-GR" dirty="0"/>
              <a:t> επιδράσεων (οικογένεια και σχολείο). </a:t>
            </a:r>
          </a:p>
          <a:p>
            <a:pPr algn="just"/>
            <a:r>
              <a:rPr lang="el-GR" dirty="0"/>
              <a:t>Πάνω στη «γενετική προίκα» κάθε παιδιού δομείται η «</a:t>
            </a:r>
            <a:r>
              <a:rPr lang="el-GR" dirty="0" err="1"/>
              <a:t>νευρωνική</a:t>
            </a:r>
            <a:r>
              <a:rPr lang="el-GR" dirty="0"/>
              <a:t> καλωδίωση» του εγκεφάλου, που αποτελεί τη βάση της μάθησης, της σκέψης και των συγκινήσεων.</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0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61503DAD-E227-7BDF-2518-4F6E4862A0BB}"/>
              </a:ext>
            </a:extLst>
          </p:cNvPr>
          <p:cNvSpPr>
            <a:spLocks noGrp="1"/>
          </p:cNvSpPr>
          <p:nvPr>
            <p:ph type="title"/>
          </p:nvPr>
        </p:nvSpPr>
        <p:spPr>
          <a:xfrm>
            <a:off x="639192" y="919875"/>
            <a:ext cx="3847967" cy="4326111"/>
          </a:xfrm>
        </p:spPr>
        <p:txBody>
          <a:bodyPr anchor="t">
            <a:normAutofit/>
          </a:bodyPr>
          <a:lstStyle/>
          <a:p>
            <a:r>
              <a:rPr lang="el-GR" sz="3200" dirty="0">
                <a:solidFill>
                  <a:srgbClr val="FFFFFF"/>
                </a:solidFill>
              </a:rPr>
              <a:t>Εμπειρίες Ψυχοθεραπευτών</a:t>
            </a:r>
          </a:p>
        </p:txBody>
      </p:sp>
      <p:sp>
        <p:nvSpPr>
          <p:cNvPr id="3" name="Θέση περιεχομένου 2">
            <a:extLst>
              <a:ext uri="{FF2B5EF4-FFF2-40B4-BE49-F238E27FC236}">
                <a16:creationId xmlns:a16="http://schemas.microsoft.com/office/drawing/2014/main" id="{F8DCB5D8-7CC7-A870-7272-46E48EA54AD0}"/>
              </a:ext>
            </a:extLst>
          </p:cNvPr>
          <p:cNvSpPr>
            <a:spLocks noGrp="1"/>
          </p:cNvSpPr>
          <p:nvPr>
            <p:ph idx="1"/>
          </p:nvPr>
        </p:nvSpPr>
        <p:spPr>
          <a:xfrm>
            <a:off x="6096000" y="497840"/>
            <a:ext cx="5105400" cy="5406003"/>
          </a:xfrm>
        </p:spPr>
        <p:txBody>
          <a:bodyPr>
            <a:normAutofit lnSpcReduction="10000"/>
          </a:bodyPr>
          <a:lstStyle/>
          <a:p>
            <a:endParaRPr lang="el-GR" sz="2000" dirty="0"/>
          </a:p>
          <a:p>
            <a:r>
              <a:rPr lang="el-GR" sz="2000" dirty="0"/>
              <a:t>Στην αρχή λόγια και μετά…</a:t>
            </a:r>
          </a:p>
          <a:p>
            <a:pPr marL="0" indent="0">
              <a:buNone/>
            </a:pPr>
            <a:r>
              <a:rPr lang="el-GR" sz="2000" dirty="0"/>
              <a:t>	Σιωπή (Καραγιάννη + ύπνος κοπέλας 	πανελλαδικών)</a:t>
            </a:r>
          </a:p>
          <a:p>
            <a:r>
              <a:rPr lang="el-GR" sz="2000" dirty="0"/>
              <a:t>Κορυφαία η κυοφορούσα στιγμή! </a:t>
            </a:r>
          </a:p>
          <a:p>
            <a:r>
              <a:rPr lang="el-GR" sz="2000" dirty="0"/>
              <a:t>Όχι «διδακτική» προσέγγιση.</a:t>
            </a:r>
          </a:p>
          <a:p>
            <a:r>
              <a:rPr lang="el-GR" sz="2000" dirty="0"/>
              <a:t>«Κατακτώ» κάτι /κάποιον στη ζωή μου; </a:t>
            </a:r>
          </a:p>
          <a:p>
            <a:r>
              <a:rPr lang="el-GR" sz="2000" dirty="0"/>
              <a:t>Γλυπτό όχι «</a:t>
            </a:r>
            <a:r>
              <a:rPr lang="el-GR" sz="2000" dirty="0" err="1"/>
              <a:t>εποίησε</a:t>
            </a:r>
            <a:r>
              <a:rPr lang="el-GR" sz="2000" dirty="0"/>
              <a:t>» αλλά «</a:t>
            </a:r>
            <a:r>
              <a:rPr lang="el-GR" sz="2000" dirty="0" err="1"/>
              <a:t>εποίει</a:t>
            </a:r>
            <a:r>
              <a:rPr lang="el-GR" sz="2000" dirty="0"/>
              <a:t>» ο καλλιτέχνης!</a:t>
            </a:r>
          </a:p>
          <a:p>
            <a:r>
              <a:rPr lang="el-GR" sz="2000" dirty="0"/>
              <a:t>«Κατά τον δαίμονα Εαυτού».</a:t>
            </a:r>
          </a:p>
          <a:p>
            <a:endParaRPr lang="el-GR" sz="2000" dirty="0"/>
          </a:p>
          <a:p>
            <a:endParaRPr lang="el-GR" sz="2000" dirty="0"/>
          </a:p>
          <a:p>
            <a:pPr algn="just"/>
            <a:r>
              <a:rPr lang="el-GR" sz="2000" dirty="0"/>
              <a:t>Τραγούδι: Σ’ Αγαπώ γιατί είσαι Ωραία, σ’ Αγαπώ γιατί είσαι ΕΣΥ. Κι αγαπώ κι όλον τον Κόσμο.</a:t>
            </a:r>
          </a:p>
        </p:txBody>
      </p:sp>
    </p:spTree>
    <p:extLst>
      <p:ext uri="{BB962C8B-B14F-4D97-AF65-F5344CB8AC3E}">
        <p14:creationId xmlns:p14="http://schemas.microsoft.com/office/powerpoint/2010/main" val="227402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6B188-13C9-EA45-6006-18FF4615A49E}"/>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1DA3A4C-724D-5385-145F-C0FE5A446736}"/>
              </a:ext>
            </a:extLst>
          </p:cNvPr>
          <p:cNvSpPr>
            <a:spLocks noGrp="1"/>
          </p:cNvSpPr>
          <p:nvPr>
            <p:ph type="title"/>
          </p:nvPr>
        </p:nvSpPr>
        <p:spPr>
          <a:xfrm>
            <a:off x="838200" y="365125"/>
            <a:ext cx="10515600" cy="1325563"/>
          </a:xfrm>
        </p:spPr>
        <p:txBody>
          <a:bodyPr>
            <a:normAutofit/>
          </a:bodyPr>
          <a:lstStyle/>
          <a:p>
            <a:r>
              <a:rPr lang="el-GR" b="1" dirty="0"/>
              <a:t>Κοινά Σημεία Θεολογίας - Ψυχοθεραπείας</a:t>
            </a:r>
          </a:p>
        </p:txBody>
      </p:sp>
      <p:graphicFrame>
        <p:nvGraphicFramePr>
          <p:cNvPr id="5" name="Θέση περιεχομένου 2">
            <a:extLst>
              <a:ext uri="{FF2B5EF4-FFF2-40B4-BE49-F238E27FC236}">
                <a16:creationId xmlns:a16="http://schemas.microsoft.com/office/drawing/2014/main" id="{3970C520-C970-045F-38F7-593313DD4BF7}"/>
              </a:ext>
            </a:extLst>
          </p:cNvPr>
          <p:cNvGraphicFramePr>
            <a:graphicFrameLocks noGrp="1"/>
          </p:cNvGraphicFramePr>
          <p:nvPr>
            <p:ph idx="1"/>
            <p:extLst>
              <p:ext uri="{D42A27DB-BD31-4B8C-83A1-F6EECF244321}">
                <p14:modId xmlns:p14="http://schemas.microsoft.com/office/powerpoint/2010/main" val="35553313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64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39A586-528D-093B-6C7F-E952000730A7}"/>
              </a:ext>
            </a:extLst>
          </p:cNvPr>
          <p:cNvSpPr>
            <a:spLocks noGrp="1"/>
          </p:cNvSpPr>
          <p:nvPr>
            <p:ph type="title"/>
          </p:nvPr>
        </p:nvSpPr>
        <p:spPr>
          <a:xfrm>
            <a:off x="635000" y="640823"/>
            <a:ext cx="3418659" cy="5583148"/>
          </a:xfrm>
        </p:spPr>
        <p:txBody>
          <a:bodyPr anchor="ctr">
            <a:normAutofit/>
          </a:bodyPr>
          <a:lstStyle/>
          <a:p>
            <a:r>
              <a:rPr lang="el-GR" sz="5400" b="1"/>
              <a:t>Διαφορές</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709EE68E-3C37-5DFD-33A7-8BF7C00DC53E}"/>
              </a:ext>
            </a:extLst>
          </p:cNvPr>
          <p:cNvGraphicFramePr>
            <a:graphicFrameLocks noGrp="1"/>
          </p:cNvGraphicFramePr>
          <p:nvPr>
            <p:ph idx="1"/>
            <p:extLst>
              <p:ext uri="{D42A27DB-BD31-4B8C-83A1-F6EECF244321}">
                <p14:modId xmlns:p14="http://schemas.microsoft.com/office/powerpoint/2010/main" val="3855447654"/>
              </p:ext>
            </p:extLst>
          </p:nvPr>
        </p:nvGraphicFramePr>
        <p:xfrm>
          <a:off x="4650163" y="489993"/>
          <a:ext cx="7230320"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92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Κοντινό πλάνο με σαγιονάρες σε πισίνα">
            <a:extLst>
              <a:ext uri="{FF2B5EF4-FFF2-40B4-BE49-F238E27FC236}">
                <a16:creationId xmlns:a16="http://schemas.microsoft.com/office/drawing/2014/main" id="{6B02F0F4-B2D4-7EAC-70F5-FF80C1DCEC0D}"/>
              </a:ext>
            </a:extLst>
          </p:cNvPr>
          <p:cNvPicPr>
            <a:picLocks noChangeAspect="1"/>
          </p:cNvPicPr>
          <p:nvPr/>
        </p:nvPicPr>
        <p:blipFill rotWithShape="1">
          <a:blip r:embed="rId2"/>
          <a:srcRect l="8628" r="3891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832A1C8-17D9-8132-3634-E4297C0045FB}"/>
              </a:ext>
            </a:extLst>
          </p:cNvPr>
          <p:cNvSpPr>
            <a:spLocks noGrp="1"/>
          </p:cNvSpPr>
          <p:nvPr>
            <p:ph type="title"/>
          </p:nvPr>
        </p:nvSpPr>
        <p:spPr>
          <a:xfrm>
            <a:off x="6115317" y="405685"/>
            <a:ext cx="5464968" cy="1559301"/>
          </a:xfrm>
        </p:spPr>
        <p:txBody>
          <a:bodyPr>
            <a:normAutofit fontScale="90000"/>
          </a:bodyPr>
          <a:lstStyle/>
          <a:p>
            <a:pPr algn="just"/>
            <a:r>
              <a:rPr lang="el-GR" sz="2500" b="1" i="1" dirty="0">
                <a:latin typeface="Calibri" panose="020F0502020204030204" pitchFamily="34" charset="0"/>
                <a:ea typeface="Calibri" panose="020F0502020204030204" pitchFamily="34" charset="0"/>
                <a:cs typeface="Arial" panose="020B0604020202020204" pitchFamily="34" charset="0"/>
              </a:rPr>
              <a:t>Περί Έρωτος Ολίγα</a:t>
            </a:r>
            <a:r>
              <a:rPr lang="el-GR" sz="2500" dirty="0">
                <a:latin typeface="Calibri" panose="020F0502020204030204" pitchFamily="34" charset="0"/>
                <a:ea typeface="Calibri" panose="020F0502020204030204" pitchFamily="34" charset="0"/>
                <a:cs typeface="Arial" panose="020B0604020202020204" pitchFamily="34" charset="0"/>
              </a:rPr>
              <a:t> </a:t>
            </a:r>
            <a:br>
              <a:rPr lang="el-GR" sz="2500" dirty="0">
                <a:latin typeface="Calibri" panose="020F0502020204030204" pitchFamily="34" charset="0"/>
                <a:ea typeface="Calibri" panose="020F0502020204030204" pitchFamily="34" charset="0"/>
                <a:cs typeface="Arial" panose="020B0604020202020204" pitchFamily="34" charset="0"/>
              </a:rPr>
            </a:br>
            <a:r>
              <a:rPr lang="el-GR" sz="2500" dirty="0">
                <a:latin typeface="Calibri" panose="020F0502020204030204" pitchFamily="34" charset="0"/>
                <a:ea typeface="Calibri" panose="020F0502020204030204" pitchFamily="34" charset="0"/>
                <a:cs typeface="Arial" panose="020B0604020202020204" pitchFamily="34" charset="0"/>
              </a:rPr>
              <a:t>(π. Λουδοβίκος: Αγάπη = λέξη </a:t>
            </a:r>
            <a:r>
              <a:rPr lang="el-GR" sz="2500" i="1" dirty="0">
                <a:latin typeface="Calibri" panose="020F0502020204030204" pitchFamily="34" charset="0"/>
                <a:ea typeface="Calibri" panose="020F0502020204030204" pitchFamily="34" charset="0"/>
                <a:cs typeface="Arial" panose="020B0604020202020204" pitchFamily="34" charset="0"/>
              </a:rPr>
              <a:t>απαγορευμένη</a:t>
            </a:r>
            <a:r>
              <a:rPr lang="el-GR" sz="2500" dirty="0">
                <a:latin typeface="Calibri" panose="020F0502020204030204" pitchFamily="34" charset="0"/>
                <a:ea typeface="Calibri" panose="020F0502020204030204" pitchFamily="34" charset="0"/>
                <a:cs typeface="Arial" panose="020B0604020202020204" pitchFamily="34" charset="0"/>
              </a:rPr>
              <a:t>  διότι είναι η πλέον κακοποιημένη)</a:t>
            </a:r>
            <a:br>
              <a:rPr lang="el-GR" sz="2500" dirty="0">
                <a:latin typeface="Calibri" panose="020F0502020204030204" pitchFamily="34" charset="0"/>
                <a:ea typeface="Calibri" panose="020F0502020204030204" pitchFamily="34" charset="0"/>
                <a:cs typeface="Arial" panose="020B0604020202020204" pitchFamily="34" charset="0"/>
              </a:rPr>
            </a:br>
            <a:endParaRPr lang="el-GR" sz="2500" dirty="0"/>
          </a:p>
        </p:txBody>
      </p:sp>
      <p:sp>
        <p:nvSpPr>
          <p:cNvPr id="3" name="Θέση περιεχομένου 2">
            <a:extLst>
              <a:ext uri="{FF2B5EF4-FFF2-40B4-BE49-F238E27FC236}">
                <a16:creationId xmlns:a16="http://schemas.microsoft.com/office/drawing/2014/main" id="{BE84479B-41BF-27A2-88BB-C726F3AD30AD}"/>
              </a:ext>
            </a:extLst>
          </p:cNvPr>
          <p:cNvSpPr>
            <a:spLocks noGrp="1"/>
          </p:cNvSpPr>
          <p:nvPr>
            <p:ph idx="1"/>
          </p:nvPr>
        </p:nvSpPr>
        <p:spPr>
          <a:xfrm>
            <a:off x="5618480" y="2448560"/>
            <a:ext cx="5744177" cy="3791518"/>
          </a:xfrm>
        </p:spPr>
        <p:txBody>
          <a:bodyPr anchor="ctr">
            <a:normAutofit/>
          </a:bodyPr>
          <a:lstStyle/>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Έρως = τυφλός - «να έχεις μια καλή τύχη» ?</a:t>
            </a:r>
          </a:p>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Έρως = συναίσθημα?</a:t>
            </a:r>
          </a:p>
          <a:p>
            <a:pPr marL="457200"/>
            <a:r>
              <a:rPr lang="el-GR" sz="2000" dirty="0">
                <a:latin typeface="Calibri" panose="020F0502020204030204" pitchFamily="34" charset="0"/>
                <a:ea typeface="Calibri" panose="020F0502020204030204" pitchFamily="34" charset="0"/>
                <a:cs typeface="Arial" panose="020B0604020202020204" pitchFamily="34" charset="0"/>
              </a:rPr>
              <a:t>Έρως = </a:t>
            </a:r>
            <a:r>
              <a:rPr lang="el-GR" sz="2000" dirty="0" err="1">
                <a:latin typeface="Calibri" panose="020F0502020204030204" pitchFamily="34" charset="0"/>
                <a:ea typeface="Calibri" panose="020F0502020204030204" pitchFamily="34" charset="0"/>
                <a:cs typeface="Arial" panose="020B0604020202020204" pitchFamily="34" charset="0"/>
              </a:rPr>
              <a:t>συνεξάρτηση</a:t>
            </a:r>
            <a:r>
              <a:rPr lang="el-GR" sz="2000" dirty="0">
                <a:latin typeface="Calibri" panose="020F0502020204030204" pitchFamily="34" charset="0"/>
                <a:ea typeface="Calibri" panose="020F0502020204030204" pitchFamily="34" charset="0"/>
                <a:cs typeface="Arial" panose="020B0604020202020204" pitchFamily="34" charset="0"/>
              </a:rPr>
              <a:t> ?</a:t>
            </a:r>
          </a:p>
          <a:p>
            <a:pPr marL="457200"/>
            <a:r>
              <a:rPr lang="el-GR" sz="2000" dirty="0">
                <a:effectLst/>
                <a:latin typeface="Calibri" panose="020F0502020204030204" pitchFamily="34" charset="0"/>
                <a:ea typeface="Calibri" panose="020F0502020204030204" pitchFamily="34" charset="0"/>
                <a:cs typeface="Arial" panose="020B0604020202020204" pitchFamily="34" charset="0"/>
              </a:rPr>
              <a:t>Θα τον αλλάξω εγώ! ?</a:t>
            </a:r>
          </a:p>
          <a:p>
            <a:pPr indent="0">
              <a:buNone/>
            </a:pPr>
            <a:endParaRPr lang="el-GR" sz="2000" dirty="0">
              <a:latin typeface="Calibri" panose="020F0502020204030204" pitchFamily="34" charset="0"/>
              <a:ea typeface="Calibri" panose="020F0502020204030204" pitchFamily="34" charset="0"/>
              <a:cs typeface="Arial" panose="020B0604020202020204" pitchFamily="34" charset="0"/>
            </a:endParaRPr>
          </a:p>
          <a:p>
            <a:pPr marL="514350" indent="-285750"/>
            <a:r>
              <a:rPr lang="el-GR" sz="2000" dirty="0">
                <a:latin typeface="Calibri" panose="020F0502020204030204" pitchFamily="34" charset="0"/>
                <a:ea typeface="Calibri" panose="020F0502020204030204" pitchFamily="34" charset="0"/>
                <a:cs typeface="Arial" panose="020B0604020202020204" pitchFamily="34" charset="0"/>
              </a:rPr>
              <a:t>Αγάπη = ανακάλυψη του άλλου μου μισού?</a:t>
            </a:r>
          </a:p>
          <a:p>
            <a:pPr marL="514350" indent="-285750"/>
            <a:r>
              <a:rPr lang="el-GR" sz="2000" dirty="0">
                <a:effectLst/>
                <a:latin typeface="Calibri" panose="020F0502020204030204" pitchFamily="34" charset="0"/>
                <a:ea typeface="Calibri" panose="020F0502020204030204" pitchFamily="34" charset="0"/>
                <a:cs typeface="Arial" panose="020B0604020202020204" pitchFamily="34" charset="0"/>
              </a:rPr>
              <a:t>Ποιος αγαπά ποιον?</a:t>
            </a:r>
            <a:endParaRPr lang="el-GR" sz="2000" dirty="0"/>
          </a:p>
        </p:txBody>
      </p:sp>
    </p:spTree>
    <p:extLst>
      <p:ext uri="{BB962C8B-B14F-4D97-AF65-F5344CB8AC3E}">
        <p14:creationId xmlns:p14="http://schemas.microsoft.com/office/powerpoint/2010/main" val="195581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D90205-9380-5A3A-5C4C-2926D1B393BB}"/>
              </a:ext>
            </a:extLst>
          </p:cNvPr>
          <p:cNvSpPr>
            <a:spLocks noGrp="1"/>
          </p:cNvSpPr>
          <p:nvPr>
            <p:ph type="title"/>
          </p:nvPr>
        </p:nvSpPr>
        <p:spPr>
          <a:xfrm>
            <a:off x="6476215" y="1008668"/>
            <a:ext cx="5401558" cy="4986779"/>
          </a:xfrm>
        </p:spPr>
        <p:txBody>
          <a:bodyPr vert="horz" lIns="91440" tIns="45720" rIns="91440" bIns="45720" rtlCol="0" anchor="b">
            <a:normAutofit/>
          </a:bodyPr>
          <a:lstStyle/>
          <a:p>
            <a:pPr algn="just"/>
            <a:r>
              <a:rPr lang="en-US" sz="1800" dirty="0">
                <a:solidFill>
                  <a:schemeClr val="bg1"/>
                </a:solidFill>
                <a:effectLst/>
              </a:rPr>
              <a:t>Ο </a:t>
            </a:r>
            <a:r>
              <a:rPr lang="en-US" sz="1800" dirty="0" err="1">
                <a:solidFill>
                  <a:schemeClr val="bg1"/>
                </a:solidFill>
                <a:effectLst/>
              </a:rPr>
              <a:t>ψυχί</a:t>
            </a:r>
            <a:r>
              <a:rPr lang="en-US" sz="1800" dirty="0">
                <a:solidFill>
                  <a:schemeClr val="bg1"/>
                </a:solidFill>
                <a:effectLst/>
              </a:rPr>
              <a:t>ατρος-ψυχοθεραπευτής Δημήτρης Καραγιάννης antistixi.gr Σε μια εποχή</a:t>
            </a:r>
            <a:r>
              <a:rPr lang="el-GR" sz="1800" dirty="0">
                <a:solidFill>
                  <a:schemeClr val="bg1"/>
                </a:solidFill>
                <a:effectLst/>
              </a:rPr>
              <a:t>,</a:t>
            </a:r>
            <a:r>
              <a:rPr lang="en-US" sz="1800" dirty="0">
                <a:solidFill>
                  <a:schemeClr val="bg1"/>
                </a:solidFill>
                <a:effectLst/>
              </a:rPr>
              <a:t> που ο έρωτας αναζητάται, δοκιμάζεται, αμφισβητείται ή και χλευάζεται, είναι αισιόδοξο να παρατηρείς ότι</a:t>
            </a:r>
            <a:r>
              <a:rPr lang="en-US" sz="1800" b="1" dirty="0">
                <a:solidFill>
                  <a:schemeClr val="bg1"/>
                </a:solidFill>
                <a:effectLst/>
              </a:rPr>
              <a:t> το βιβλίο «Έρωτας ή τίποτα»</a:t>
            </a:r>
            <a:r>
              <a:rPr lang="en-US" sz="1800" dirty="0">
                <a:solidFill>
                  <a:schemeClr val="bg1"/>
                </a:solidFill>
                <a:effectLst/>
              </a:rPr>
              <a:t> του ψυχίατρου-ψυχοθεραπευτή </a:t>
            </a:r>
            <a:r>
              <a:rPr lang="en-US" sz="1800" b="1" u="sng" dirty="0">
                <a:solidFill>
                  <a:schemeClr val="bg1"/>
                </a:solidFill>
                <a:effectLst/>
                <a:hlinkClick r:id="rId2"/>
              </a:rPr>
              <a:t>Δημήτρη Καραγιάννη</a:t>
            </a:r>
            <a:r>
              <a:rPr lang="en-US" sz="1800" b="1" dirty="0">
                <a:solidFill>
                  <a:schemeClr val="bg1"/>
                </a:solidFill>
                <a:effectLst/>
              </a:rPr>
              <a:t> παραμένει εδώ και μία δεκαετία στα κεντρικά ράφια των βιβλιοπωλείων και στις λίστες με τα ευπώλητα.</a:t>
            </a:r>
            <a:r>
              <a:rPr lang="en-US" sz="1800" dirty="0">
                <a:solidFill>
                  <a:schemeClr val="bg1"/>
                </a:solidFill>
                <a:effectLst/>
              </a:rPr>
              <a:t> </a:t>
            </a:r>
            <a:r>
              <a:rPr lang="en-US" sz="1800" u="sng" dirty="0">
                <a:solidFill>
                  <a:schemeClr val="bg1"/>
                </a:solidFill>
                <a:effectLst/>
                <a:hlinkClick r:id="rId3"/>
              </a:rPr>
              <a:t>https://www.ow.gr/psychologia/einai-o-erotas-to-noima-tis-zois-o-psixiatros-dimitris-karagiannis-apantaei/</a:t>
            </a:r>
            <a:r>
              <a:rPr lang="en-US" sz="1800" dirty="0">
                <a:solidFill>
                  <a:schemeClr val="bg1"/>
                </a:solidFill>
                <a:effectLst/>
              </a:rPr>
              <a:t> </a:t>
            </a:r>
            <a:r>
              <a:rPr lang="el-GR" sz="1800" dirty="0">
                <a:solidFill>
                  <a:schemeClr val="bg1"/>
                </a:solidFill>
                <a:effectLst/>
              </a:rPr>
              <a:t>: </a:t>
            </a:r>
            <a:r>
              <a:rPr lang="en-US" sz="1800" dirty="0">
                <a:solidFill>
                  <a:schemeClr val="bg1"/>
                </a:solidFill>
                <a:effectLst/>
              </a:rPr>
              <a:t> </a:t>
            </a:r>
            <a:r>
              <a:rPr lang="en-US" sz="1800" b="1" i="1" dirty="0" err="1">
                <a:solidFill>
                  <a:schemeClr val="bg1"/>
                </a:solidFill>
                <a:effectLst/>
              </a:rPr>
              <a:t>Εγώ</a:t>
            </a:r>
            <a:r>
              <a:rPr lang="en-US" sz="1800" b="1" i="1" dirty="0">
                <a:solidFill>
                  <a:schemeClr val="bg1"/>
                </a:solidFill>
                <a:effectLst/>
              </a:rPr>
              <a:t> </a:t>
            </a:r>
            <a:r>
              <a:rPr lang="en-US" sz="1800" b="1" i="1" dirty="0" err="1">
                <a:solidFill>
                  <a:schemeClr val="bg1"/>
                </a:solidFill>
                <a:effectLst/>
              </a:rPr>
              <a:t>λέω</a:t>
            </a:r>
            <a:r>
              <a:rPr lang="en-US" sz="1800" b="1" i="1" dirty="0">
                <a:solidFill>
                  <a:schemeClr val="bg1"/>
                </a:solidFill>
                <a:effectLst/>
              </a:rPr>
              <a:t> ν’ αγαπ</a:t>
            </a:r>
            <a:r>
              <a:rPr lang="en-US" sz="1800" b="1" i="1" dirty="0" err="1">
                <a:solidFill>
                  <a:schemeClr val="bg1"/>
                </a:solidFill>
                <a:effectLst/>
              </a:rPr>
              <a:t>άς</a:t>
            </a:r>
            <a:r>
              <a:rPr lang="en-US" sz="1800" b="1" i="1" dirty="0">
                <a:solidFill>
                  <a:schemeClr val="bg1"/>
                </a:solidFill>
                <a:effectLst/>
              </a:rPr>
              <a:t> </a:t>
            </a:r>
            <a:r>
              <a:rPr lang="en-US" sz="1800" b="1" i="1" dirty="0" err="1">
                <a:solidFill>
                  <a:schemeClr val="bg1"/>
                </a:solidFill>
                <a:effectLst/>
              </a:rPr>
              <a:t>τη</a:t>
            </a:r>
            <a:r>
              <a:rPr lang="en-US" sz="1800" b="1" i="1" dirty="0">
                <a:solidFill>
                  <a:schemeClr val="bg1"/>
                </a:solidFill>
                <a:effectLst/>
              </a:rPr>
              <a:t> </a:t>
            </a:r>
            <a:r>
              <a:rPr lang="en-US" sz="1800" b="1" i="1" dirty="0" err="1">
                <a:solidFill>
                  <a:schemeClr val="bg1"/>
                </a:solidFill>
                <a:effectLst/>
              </a:rPr>
              <a:t>ζωή</a:t>
            </a:r>
            <a:r>
              <a:rPr lang="en-US" sz="1800" b="1" i="1" dirty="0">
                <a:solidFill>
                  <a:schemeClr val="bg1"/>
                </a:solidFill>
                <a:effectLst/>
              </a:rPr>
              <a:t>, να </a:t>
            </a:r>
            <a:r>
              <a:rPr lang="en-US" sz="1800" b="1" i="1" dirty="0" err="1">
                <a:solidFill>
                  <a:schemeClr val="bg1"/>
                </a:solidFill>
                <a:effectLst/>
              </a:rPr>
              <a:t>τιμάς</a:t>
            </a:r>
            <a:r>
              <a:rPr lang="en-US" sz="1800" b="1" i="1" dirty="0">
                <a:solidFill>
                  <a:schemeClr val="bg1"/>
                </a:solidFill>
                <a:effectLst/>
              </a:rPr>
              <a:t> </a:t>
            </a:r>
            <a:r>
              <a:rPr lang="en-US" sz="1800" b="1" i="1" dirty="0" err="1">
                <a:solidFill>
                  <a:schemeClr val="bg1"/>
                </a:solidFill>
                <a:effectLst/>
              </a:rPr>
              <a:t>τη</a:t>
            </a:r>
            <a:r>
              <a:rPr lang="en-US" sz="1800" b="1" i="1" dirty="0">
                <a:solidFill>
                  <a:schemeClr val="bg1"/>
                </a:solidFill>
                <a:effectLst/>
              </a:rPr>
              <a:t> </a:t>
            </a:r>
            <a:r>
              <a:rPr lang="en-US" sz="1800" b="1" i="1" dirty="0" err="1">
                <a:solidFill>
                  <a:schemeClr val="bg1"/>
                </a:solidFill>
                <a:effectLst/>
              </a:rPr>
              <a:t>ζωή</a:t>
            </a:r>
            <a:r>
              <a:rPr lang="en-US" sz="1800" b="1" i="1" dirty="0">
                <a:solidFill>
                  <a:schemeClr val="bg1"/>
                </a:solidFill>
                <a:effectLst/>
              </a:rPr>
              <a:t>, να </a:t>
            </a:r>
            <a:r>
              <a:rPr lang="en-US" sz="1800" b="1" i="1" dirty="0" err="1">
                <a:solidFill>
                  <a:schemeClr val="bg1"/>
                </a:solidFill>
                <a:effectLst/>
              </a:rPr>
              <a:t>είσ</a:t>
            </a:r>
            <a:r>
              <a:rPr lang="en-US" sz="1800" b="1" i="1" dirty="0">
                <a:solidFill>
                  <a:schemeClr val="bg1"/>
                </a:solidFill>
                <a:effectLst/>
              </a:rPr>
              <a:t>αι ερωτευμένος με τη ζωή, όχι με τον εαυτό σου όπως είναι</a:t>
            </a:r>
            <a:r>
              <a:rPr lang="en-US" sz="1800" dirty="0">
                <a:solidFill>
                  <a:schemeClr val="bg1"/>
                </a:solidFill>
                <a:effectLst/>
              </a:rPr>
              <a:t>. […]</a:t>
            </a:r>
            <a:br>
              <a:rPr lang="el-GR" sz="1800" dirty="0">
                <a:solidFill>
                  <a:schemeClr val="bg1"/>
                </a:solidFill>
                <a:effectLst/>
              </a:rPr>
            </a:br>
            <a:br>
              <a:rPr lang="el-GR" sz="1800" dirty="0">
                <a:solidFill>
                  <a:schemeClr val="bg1"/>
                </a:solidFill>
                <a:effectLst/>
              </a:rPr>
            </a:br>
            <a:r>
              <a:rPr lang="en-US" sz="1800" dirty="0">
                <a:solidFill>
                  <a:schemeClr val="bg1"/>
                </a:solidFill>
                <a:effectLst/>
              </a:rPr>
              <a:t>One-Night-stand: </a:t>
            </a:r>
            <a:r>
              <a:rPr lang="en-US" sz="1800" dirty="0" err="1">
                <a:solidFill>
                  <a:schemeClr val="bg1"/>
                </a:solidFill>
                <a:effectLst/>
              </a:rPr>
              <a:t>Zobbies</a:t>
            </a:r>
            <a:r>
              <a:rPr lang="en-US" sz="1800" dirty="0">
                <a:solidFill>
                  <a:schemeClr val="bg1"/>
                </a:solidFill>
                <a:effectLst/>
              </a:rPr>
              <a:t> </a:t>
            </a:r>
            <a:r>
              <a:rPr lang="el-GR" sz="1800" dirty="0">
                <a:solidFill>
                  <a:schemeClr val="bg1"/>
                </a:solidFill>
                <a:effectLst/>
              </a:rPr>
              <a:t>που ρουφούν αίμα και βυθίζονται και πάλι στη </a:t>
            </a:r>
            <a:r>
              <a:rPr lang="el-GR" sz="1800" dirty="0" err="1">
                <a:solidFill>
                  <a:schemeClr val="bg1"/>
                </a:solidFill>
                <a:effectLst/>
              </a:rPr>
              <a:t>θανατίλα</a:t>
            </a:r>
            <a:br>
              <a:rPr lang="el-GR" sz="1800" dirty="0">
                <a:solidFill>
                  <a:schemeClr val="bg1"/>
                </a:solidFill>
                <a:effectLst/>
              </a:rPr>
            </a:br>
            <a:r>
              <a:rPr lang="en-US" sz="1800" dirty="0">
                <a:solidFill>
                  <a:schemeClr val="bg1"/>
                </a:solidFill>
                <a:effectLst/>
              </a:rPr>
              <a:t> </a:t>
            </a:r>
            <a:br>
              <a:rPr lang="en-US" sz="1800" dirty="0">
                <a:solidFill>
                  <a:schemeClr val="bg1"/>
                </a:solidFill>
                <a:effectLst/>
              </a:rPr>
            </a:br>
            <a:endParaRPr lang="en-US" sz="1800" dirty="0">
              <a:solidFill>
                <a:schemeClr val="bg1"/>
              </a:solidFill>
            </a:endParaRPr>
          </a:p>
        </p:txBody>
      </p:sp>
      <p:pic>
        <p:nvPicPr>
          <p:cNvPr id="4" name="Θέση περιεχομένου 3" descr="Ψυχίατρος Δημήτρης Καραγιάννης: «Ο έρωτας είναι στάση ζωής»">
            <a:extLst>
              <a:ext uri="{FF2B5EF4-FFF2-40B4-BE49-F238E27FC236}">
                <a16:creationId xmlns:a16="http://schemas.microsoft.com/office/drawing/2014/main" id="{4597AE99-C0F8-4AA2-FE6C-815B5E55732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2" b="26750"/>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p:spPr>
      </p:pic>
      <p:sp>
        <p:nvSpPr>
          <p:cNvPr id="11" name="Freeform: Shape 1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3316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585B6-17BC-0E10-128E-257E014A65CA}"/>
              </a:ext>
            </a:extLst>
          </p:cNvPr>
          <p:cNvSpPr>
            <a:spLocks noGrp="1"/>
          </p:cNvSpPr>
          <p:nvPr>
            <p:ph type="title"/>
          </p:nvPr>
        </p:nvSpPr>
        <p:spPr/>
        <p:txBody>
          <a:bodyPr/>
          <a:lstStyle/>
          <a:p>
            <a:r>
              <a:rPr lang="el-GR" dirty="0"/>
              <a:t>Χρ. Καραγιάννης:  </a:t>
            </a:r>
            <a:r>
              <a:rPr lang="el-GR" b="1" i="1" dirty="0"/>
              <a:t>Ζεύγος</a:t>
            </a:r>
          </a:p>
        </p:txBody>
      </p:sp>
      <p:sp>
        <p:nvSpPr>
          <p:cNvPr id="3" name="Θέση περιεχομένου 2">
            <a:extLst>
              <a:ext uri="{FF2B5EF4-FFF2-40B4-BE49-F238E27FC236}">
                <a16:creationId xmlns:a16="http://schemas.microsoft.com/office/drawing/2014/main" id="{A7D30DB3-DA03-D702-515B-EE536ACCF0C9}"/>
              </a:ext>
            </a:extLst>
          </p:cNvPr>
          <p:cNvSpPr>
            <a:spLocks noGrp="1"/>
          </p:cNvSpPr>
          <p:nvPr>
            <p:ph idx="1"/>
          </p:nvPr>
        </p:nvSpPr>
        <p:spPr/>
        <p:txBody>
          <a:bodyPr>
            <a:normAutofit fontScale="92500" lnSpcReduction="10000"/>
          </a:bodyPr>
          <a:lstStyle/>
          <a:p>
            <a:pPr algn="just"/>
            <a:r>
              <a:rPr lang="el-GR" sz="1800" dirty="0">
                <a:effectLst/>
                <a:latin typeface="Times New Roman" panose="02020603050405020304" pitchFamily="18" charset="0"/>
                <a:ea typeface="Times New Roman" panose="02020603050405020304" pitchFamily="18" charset="0"/>
              </a:rPr>
              <a:t>Το πώς ο/η σύντροφος στέκεται μέσα στη δουλειά του τον κάνει ελκυστικό ή όχι όταν έρχεται σπίτι. Το πώς στέκεται και φροντίζει τα παιδιά του, το να μπορεί ο άντρας να τα βγάζει μια χαρά στη δουλειά του αλλά να ξέρει να αλλάζει τρυφερά και την πάνα του παιδιού του, τότε εκείνη την ώρα γίνεται πιο ερωτικός μέσα στον χρόνο. Αν η γυναίκα, που ξέρει να είναι καλή στη δουλειά της, ξέρει να φτιάξει κι ένα φαγητό με αγάπη και έπειτα να καθίσουν με τον σύντροφο, να ευχαριστηθούν το φαγητό και να έχουν να κουβεντιάσουν κάτι, τότε όλο αυτό δεν αφορά απλώς το φαγητό. Αφορά τη σχέση. Άρα, μπορούν να βρεθούν μετά και ερωτικά. Να χαρούν το σεξ. Διαφορετικά, μένει η πίκρα, η απογοήτευση, η έννοια του δικαίου… </a:t>
            </a:r>
            <a:r>
              <a:rPr lang="el-GR" sz="1800" b="1" dirty="0">
                <a:effectLst/>
                <a:latin typeface="Times New Roman" panose="02020603050405020304" pitchFamily="18" charset="0"/>
                <a:ea typeface="Times New Roman" panose="02020603050405020304" pitchFamily="18" charset="0"/>
              </a:rPr>
              <a:t>Εγκαθίσταται μία σαδομαζοχιστική σχέση μέσα στο ζευγάρι, αρχίζουν τα παιχνίδια εξουσίας. Ποιος έχει δίκιο, ποιος είναι από πάνω, ποιανού θα περάσει. Στο τέλος στερεί ο ένας στον άλλο το σεξ για να τον τιμωρήσει</a:t>
            </a:r>
            <a:r>
              <a:rPr lang="el-GR" sz="1800" dirty="0">
                <a:effectLst/>
                <a:latin typeface="Times New Roman" panose="02020603050405020304" pitchFamily="18" charset="0"/>
                <a:ea typeface="Times New Roman" panose="02020603050405020304" pitchFamily="18" charset="0"/>
              </a:rPr>
              <a:t>. Ένα ζευγάρι, όμως, το οποίο ζει σε συνθήκες φροντίδας του ενός για τον άλλο, δημιουργεί τους όρους που οδηγούν τη σχέση σε μονογαμία.</a:t>
            </a:r>
          </a:p>
          <a:p>
            <a:pPr algn="just"/>
            <a:r>
              <a:rPr lang="el-GR" sz="1800" dirty="0">
                <a:effectLst/>
                <a:latin typeface="Times New Roman" panose="02020603050405020304" pitchFamily="18" charset="0"/>
                <a:ea typeface="Times New Roman" panose="02020603050405020304" pitchFamily="18" charset="0"/>
              </a:rPr>
              <a:t>Ο έρωτας θέλει δύο. Όταν ερωτεύεται μόνο ο ένας, είναι φαντασίωση. Πόσες φορές δεν ακούμε ανθρώπους που ερωτεύονται μέσω εφαρμογών κάποιον που είναι χιλιόμετρα μακριά; Σε αυτές τις περιπτώσεις δεν έχεις ερωτευτεί τον άλλο, μα αυτό που σου έχει ξυπνήσει, αυτό που έχει διακινήσει μέσα σου. Γι’ αυτό και σε ζευγάρια που βρίσκονται σε μια μακρόχρονη σχέση και νιώθουν ότι έχει αδυνατίσει κάτι από τον έρωτά τους</a:t>
            </a:r>
            <a:r>
              <a:rPr lang="el-GR" sz="1800" b="1" dirty="0">
                <a:effectLst/>
                <a:latin typeface="Times New Roman" panose="02020603050405020304" pitchFamily="18" charset="0"/>
                <a:ea typeface="Times New Roman" panose="02020603050405020304" pitchFamily="18" charset="0"/>
              </a:rPr>
              <a:t>, εγώ τους προτείνω να κάνουν εξωσυζυγική σχέση. Παίρνουν μια ανάσα και τότε τους λέω: κάντε εξωσυζυγική σχέση με τον σύντροφό σας! Η εξωσυζυγική σχέση δεν είναι απλώς το σεξ που έχει λείψει. Είναι η τρέλα που έχει λείψει, είναι το να ξεφύγεις από τη ρουτίνα σου, να ξεφύγεις από τη δουλειά σου, να κλέψεις από τη δουλειά σου ένα δίωρο για μια έκπληξη!</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80470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4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7" name="Freeform: Shape 4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90120572-BEB8-8EF9-B42D-C55A1431F19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Βίβλος και «Ψυχική Υγεία»</a:t>
            </a:r>
          </a:p>
        </p:txBody>
      </p:sp>
      <p:sp>
        <p:nvSpPr>
          <p:cNvPr id="3" name="Θέση περιεχομένου 2">
            <a:extLst>
              <a:ext uri="{FF2B5EF4-FFF2-40B4-BE49-F238E27FC236}">
                <a16:creationId xmlns:a16="http://schemas.microsoft.com/office/drawing/2014/main" id="{741188DC-2EB5-EC7B-739E-48E92C1DD9A3}"/>
              </a:ext>
            </a:extLst>
          </p:cNvPr>
          <p:cNvSpPr>
            <a:spLocks noGrp="1"/>
          </p:cNvSpPr>
          <p:nvPr>
            <p:ph idx="1"/>
          </p:nvPr>
        </p:nvSpPr>
        <p:spPr>
          <a:xfrm>
            <a:off x="6234037" y="-121920"/>
            <a:ext cx="6272964" cy="7274559"/>
          </a:xfrm>
        </p:spPr>
        <p:txBody>
          <a:bodyPr anchor="ctr">
            <a:normAutofit/>
          </a:bodyPr>
          <a:lstStyle/>
          <a:p>
            <a:endParaRPr lang="el-GR" sz="1800" dirty="0">
              <a:solidFill>
                <a:schemeClr val="tx2"/>
              </a:solidFill>
            </a:endParaRPr>
          </a:p>
          <a:p>
            <a:r>
              <a:rPr lang="el-GR" dirty="0">
                <a:solidFill>
                  <a:schemeClr val="tx2"/>
                </a:solidFill>
              </a:rPr>
              <a:t>Αφήγημα – </a:t>
            </a:r>
            <a:r>
              <a:rPr lang="en-US" dirty="0">
                <a:solidFill>
                  <a:schemeClr val="tx2"/>
                </a:solidFill>
              </a:rPr>
              <a:t>Storytelling</a:t>
            </a:r>
            <a:r>
              <a:rPr lang="el-GR" dirty="0">
                <a:solidFill>
                  <a:schemeClr val="tx2"/>
                </a:solidFill>
              </a:rPr>
              <a:t> και Ποίηση</a:t>
            </a:r>
          </a:p>
          <a:p>
            <a:r>
              <a:rPr lang="el-GR" dirty="0">
                <a:solidFill>
                  <a:schemeClr val="tx2"/>
                </a:solidFill>
              </a:rPr>
              <a:t>= «Βίβλος…. Ελαττωμάτων»</a:t>
            </a:r>
          </a:p>
          <a:p>
            <a:pPr lvl="1" algn="just"/>
            <a:r>
              <a:rPr lang="el-GR" sz="2000" dirty="0">
                <a:solidFill>
                  <a:schemeClr val="tx2"/>
                </a:solidFill>
              </a:rPr>
              <a:t>Σαούλ («κατάθλιψη») και </a:t>
            </a:r>
            <a:r>
              <a:rPr lang="el-GR" sz="2000" dirty="0" err="1">
                <a:solidFill>
                  <a:schemeClr val="tx2"/>
                </a:solidFill>
              </a:rPr>
              <a:t>Σαύλος</a:t>
            </a:r>
            <a:endParaRPr lang="el-GR" sz="2000" dirty="0">
              <a:solidFill>
                <a:schemeClr val="tx2"/>
              </a:solidFill>
            </a:endParaRPr>
          </a:p>
          <a:p>
            <a:pPr lvl="1" algn="just"/>
            <a:r>
              <a:rPr lang="el-GR" sz="2000" dirty="0">
                <a:solidFill>
                  <a:schemeClr val="tx2"/>
                </a:solidFill>
              </a:rPr>
              <a:t>Δαβίδ (ή Δαυίδ) &gt; </a:t>
            </a:r>
            <a:r>
              <a:rPr lang="el-GR" sz="2000" b="1" dirty="0">
                <a:solidFill>
                  <a:schemeClr val="tx2"/>
                </a:solidFill>
              </a:rPr>
              <a:t>Ψαλμοί </a:t>
            </a:r>
            <a:r>
              <a:rPr lang="el-GR" sz="2000" dirty="0">
                <a:solidFill>
                  <a:schemeClr val="tx2"/>
                </a:solidFill>
              </a:rPr>
              <a:t>(= Θρήνοι και Κραυγές Διαμαρτυρίας) &lt;  Α’ Βασιλέων (στην αυλή των Φιλισταίων) + Χορός πριν την Κιβωτό</a:t>
            </a:r>
          </a:p>
          <a:p>
            <a:pPr lvl="1" algn="just"/>
            <a:r>
              <a:rPr lang="el-GR" sz="2000" dirty="0">
                <a:solidFill>
                  <a:schemeClr val="tx2"/>
                </a:solidFill>
              </a:rPr>
              <a:t>Ναβουχοδονόσωρ (μεταμόρφωση σε θηρίο – «Ζυγίσθηκες- μετρήθηκες – ελλιπής»)</a:t>
            </a:r>
          </a:p>
          <a:p>
            <a:pPr lvl="1" algn="just"/>
            <a:r>
              <a:rPr lang="el-GR" sz="2000" dirty="0">
                <a:solidFill>
                  <a:schemeClr val="tx2"/>
                </a:solidFill>
              </a:rPr>
              <a:t>Ιώβ</a:t>
            </a:r>
          </a:p>
          <a:p>
            <a:pPr lvl="1" algn="just"/>
            <a:r>
              <a:rPr lang="el-GR" sz="2000" dirty="0">
                <a:solidFill>
                  <a:schemeClr val="tx2"/>
                </a:solidFill>
              </a:rPr>
              <a:t>Εκκλησιαστής </a:t>
            </a:r>
          </a:p>
          <a:p>
            <a:endParaRPr lang="el-GR" sz="1800" dirty="0">
              <a:solidFill>
                <a:schemeClr val="tx2"/>
              </a:solidFill>
            </a:endParaRPr>
          </a:p>
          <a:p>
            <a:r>
              <a:rPr lang="el-GR" sz="1800" b="1" dirty="0">
                <a:solidFill>
                  <a:schemeClr val="tx2"/>
                </a:solidFill>
              </a:rPr>
              <a:t>Παλαιά Διαθήκη: </a:t>
            </a:r>
            <a:r>
              <a:rPr lang="el-GR" sz="1800" dirty="0">
                <a:solidFill>
                  <a:schemeClr val="tx2"/>
                </a:solidFill>
              </a:rPr>
              <a:t>Παθήσεις Τρέλας  + </a:t>
            </a:r>
            <a:r>
              <a:rPr lang="el-GR" sz="1800" b="1" dirty="0">
                <a:solidFill>
                  <a:schemeClr val="tx2"/>
                </a:solidFill>
              </a:rPr>
              <a:t>Καινή Διαθήκη</a:t>
            </a:r>
            <a:r>
              <a:rPr lang="el-GR" sz="1800" dirty="0">
                <a:solidFill>
                  <a:schemeClr val="tx2"/>
                </a:solidFill>
              </a:rPr>
              <a:t>: Δαιμονισμοί (4Χ ο Κύριος μαίνεται + 1Χ </a:t>
            </a:r>
            <a:r>
              <a:rPr lang="el-GR" sz="1800" dirty="0" err="1">
                <a:solidFill>
                  <a:schemeClr val="tx2"/>
                </a:solidFill>
              </a:rPr>
              <a:t>Σαμαρίτης</a:t>
            </a:r>
            <a:r>
              <a:rPr lang="el-GR" sz="1800" dirty="0">
                <a:solidFill>
                  <a:schemeClr val="tx2"/>
                </a:solidFill>
              </a:rPr>
              <a:t>)</a:t>
            </a:r>
          </a:p>
        </p:txBody>
      </p:sp>
    </p:spTree>
    <p:extLst>
      <p:ext uri="{BB962C8B-B14F-4D97-AF65-F5344CB8AC3E}">
        <p14:creationId xmlns:p14="http://schemas.microsoft.com/office/powerpoint/2010/main" val="158339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ACF3EB-C536-7A77-7BBD-DFC4BEC4B403}"/>
              </a:ext>
            </a:extLst>
          </p:cNvPr>
          <p:cNvSpPr>
            <a:spLocks noGrp="1"/>
          </p:cNvSpPr>
          <p:nvPr>
            <p:ph type="title"/>
          </p:nvPr>
        </p:nvSpPr>
        <p:spPr/>
        <p:txBody>
          <a:bodyPr/>
          <a:lstStyle/>
          <a:p>
            <a:r>
              <a:rPr lang="el-GR" dirty="0"/>
              <a:t> ΒΙΒΛΙΚΈΣ «συνταγές»</a:t>
            </a:r>
          </a:p>
        </p:txBody>
      </p:sp>
      <p:graphicFrame>
        <p:nvGraphicFramePr>
          <p:cNvPr id="5" name="Θέση περιεχομένου 2">
            <a:extLst>
              <a:ext uri="{FF2B5EF4-FFF2-40B4-BE49-F238E27FC236}">
                <a16:creationId xmlns:a16="http://schemas.microsoft.com/office/drawing/2014/main" id="{01C61856-32BB-851E-4A41-2AA21447AB74}"/>
              </a:ext>
            </a:extLst>
          </p:cNvPr>
          <p:cNvGraphicFramePr>
            <a:graphicFrameLocks noGrp="1"/>
          </p:cNvGraphicFramePr>
          <p:nvPr>
            <p:ph idx="1"/>
            <p:extLst>
              <p:ext uri="{D42A27DB-BD31-4B8C-83A1-F6EECF244321}">
                <p14:modId xmlns:p14="http://schemas.microsoft.com/office/powerpoint/2010/main" val="2983487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93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E585FB-428B-FF8D-6D3C-81906980DC74}"/>
              </a:ext>
            </a:extLst>
          </p:cNvPr>
          <p:cNvSpPr>
            <a:spLocks noGrp="1"/>
          </p:cNvSpPr>
          <p:nvPr>
            <p:ph type="title"/>
          </p:nvPr>
        </p:nvSpPr>
        <p:spPr>
          <a:xfrm>
            <a:off x="2045616" y="365126"/>
            <a:ext cx="9308184" cy="822651"/>
          </a:xfrm>
        </p:spPr>
        <p:txBody>
          <a:bodyPr/>
          <a:lstStyle/>
          <a:p>
            <a:r>
              <a:rPr lang="en-US" dirty="0"/>
              <a:t>Meta – Covid</a:t>
            </a:r>
            <a:r>
              <a:rPr lang="el-GR" dirty="0"/>
              <a:t> (μετά Χριστού;)</a:t>
            </a:r>
          </a:p>
        </p:txBody>
      </p:sp>
      <p:sp>
        <p:nvSpPr>
          <p:cNvPr id="3" name="Θέση περιεχομένου 2">
            <a:extLst>
              <a:ext uri="{FF2B5EF4-FFF2-40B4-BE49-F238E27FC236}">
                <a16:creationId xmlns:a16="http://schemas.microsoft.com/office/drawing/2014/main" id="{A51BA505-07E9-392E-2C0A-D98484D81AA4}"/>
              </a:ext>
            </a:extLst>
          </p:cNvPr>
          <p:cNvSpPr>
            <a:spLocks noGrp="1"/>
          </p:cNvSpPr>
          <p:nvPr>
            <p:ph idx="1"/>
          </p:nvPr>
        </p:nvSpPr>
        <p:spPr>
          <a:xfrm>
            <a:off x="254524" y="1187777"/>
            <a:ext cx="11099276" cy="4989187"/>
          </a:xfrm>
        </p:spPr>
        <p:txBody>
          <a:bodyPr>
            <a:normAutofit fontScale="85000" lnSpcReduction="10000"/>
          </a:bodyPr>
          <a:lstStyle/>
          <a:p>
            <a:endParaRPr lang="en-US" dirty="0"/>
          </a:p>
          <a:p>
            <a:pPr algn="just"/>
            <a:r>
              <a:rPr lang="el-GR" b="1" dirty="0"/>
              <a:t>Διχόνοια – Κατακερματισμός (θυμός)</a:t>
            </a:r>
            <a:r>
              <a:rPr lang="el-GR" dirty="0"/>
              <a:t>:  </a:t>
            </a:r>
            <a:r>
              <a:rPr lang="el-GR" dirty="0" err="1"/>
              <a:t>Αθ</a:t>
            </a:r>
            <a:r>
              <a:rPr lang="el-GR" dirty="0"/>
              <a:t>. </a:t>
            </a:r>
            <a:r>
              <a:rPr lang="el-GR" dirty="0" err="1"/>
              <a:t>Παπαθανασίου</a:t>
            </a:r>
            <a:r>
              <a:rPr lang="el-GR" dirty="0"/>
              <a:t>, Μπορεί να θεραπευτεί η σημερινή διχόνοια; Βλ. </a:t>
            </a:r>
            <a:r>
              <a:rPr lang="de-DE" dirty="0">
                <a:hlinkClick r:id="rId2"/>
              </a:rPr>
              <a:t>https://www.youtube.com/watch?v=yR58QjtJX3Y</a:t>
            </a:r>
            <a:r>
              <a:rPr lang="el-GR" dirty="0"/>
              <a:t> </a:t>
            </a:r>
          </a:p>
          <a:p>
            <a:pPr algn="just"/>
            <a:r>
              <a:rPr lang="el-GR" b="1" dirty="0"/>
              <a:t>«</a:t>
            </a:r>
            <a:r>
              <a:rPr lang="el-GR" b="1" dirty="0" err="1"/>
              <a:t>Ψυχολογικοποίηση</a:t>
            </a:r>
            <a:r>
              <a:rPr lang="el-GR" dirty="0"/>
              <a:t>» των πάντων: </a:t>
            </a:r>
            <a:r>
              <a:rPr lang="el-GR" sz="1800" b="1" kern="0" dirty="0" err="1">
                <a:effectLst/>
                <a:latin typeface="Times New Roman" panose="02020603050405020304" pitchFamily="18" charset="0"/>
                <a:ea typeface="Times New Roman" panose="02020603050405020304" pitchFamily="18" charset="0"/>
              </a:rPr>
              <a:t>Τώρα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γνωρίζουμε</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πὼς</a:t>
            </a:r>
            <a:r>
              <a:rPr lang="el-GR" sz="1800" b="1" kern="0" dirty="0">
                <a:effectLst/>
                <a:latin typeface="Times New Roman" panose="02020603050405020304" pitchFamily="18" charset="0"/>
                <a:ea typeface="Times New Roman" panose="02020603050405020304" pitchFamily="18" charset="0"/>
              </a:rPr>
              <a:t> ὁ </a:t>
            </a:r>
            <a:r>
              <a:rPr lang="el-GR" sz="1800" b="1" kern="0" dirty="0" err="1">
                <a:effectLst/>
                <a:latin typeface="Times New Roman" panose="02020603050405020304" pitchFamily="18" charset="0"/>
                <a:ea typeface="Times New Roman" panose="02020603050405020304" pitchFamily="18" charset="0"/>
              </a:rPr>
              <a:t>ἄνθρωπος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σκέπτεται</a:t>
            </a:r>
            <a:r>
              <a:rPr lang="el-GR" sz="1800" b="1" kern="0" dirty="0">
                <a:effectLst/>
                <a:latin typeface="Times New Roman" panose="02020603050405020304" pitchFamily="18" charset="0"/>
                <a:ea typeface="Times New Roman" panose="02020603050405020304" pitchFamily="18" charset="0"/>
              </a:rPr>
              <a:t> μὲ τὸ </a:t>
            </a:r>
            <a:r>
              <a:rPr lang="el-GR" sz="1800" b="1" kern="0" dirty="0" err="1">
                <a:effectLst/>
                <a:latin typeface="Times New Roman" panose="02020603050405020304" pitchFamily="18" charset="0"/>
                <a:ea typeface="Times New Roman" panose="02020603050405020304" pitchFamily="18" charset="0"/>
              </a:rPr>
              <a:t>σῶμα</a:t>
            </a:r>
            <a:r>
              <a:rPr lang="el-GR" sz="1800" b="1" kern="0" dirty="0">
                <a:effectLst/>
                <a:latin typeface="Times New Roman" panose="02020603050405020304" pitchFamily="18" charset="0"/>
                <a:ea typeface="Times New Roman" panose="02020603050405020304" pitchFamily="18" charset="0"/>
              </a:rPr>
              <a:t> του καὶ </a:t>
            </a:r>
            <a:r>
              <a:rPr lang="el-GR" sz="1800" b="1" kern="0" dirty="0" err="1">
                <a:effectLst/>
                <a:latin typeface="Times New Roman" panose="02020603050405020304" pitchFamily="18" charset="0"/>
                <a:ea typeface="Times New Roman" panose="02020603050405020304" pitchFamily="18" charset="0"/>
              </a:rPr>
              <a:t>κανένα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ἄυλο</a:t>
            </a:r>
            <a:r>
              <a:rPr lang="el-GR" sz="1800" b="1" kern="0" dirty="0">
                <a:effectLst/>
                <a:latin typeface="Times New Roman" panose="02020603050405020304" pitchFamily="18" charset="0"/>
                <a:ea typeface="Times New Roman" panose="02020603050405020304" pitchFamily="18" charset="0"/>
              </a:rPr>
              <a:t> Cogito </a:t>
            </a:r>
            <a:r>
              <a:rPr lang="el-GR" sz="1800" b="1" kern="0" dirty="0" err="1">
                <a:effectLst/>
                <a:latin typeface="Times New Roman" panose="02020603050405020304" pitchFamily="18" charset="0"/>
                <a:ea typeface="Times New Roman" panose="02020603050405020304" pitchFamily="18" charset="0"/>
              </a:rPr>
              <a:t>δὲν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προσφέρεται</a:t>
            </a:r>
            <a:r>
              <a:rPr lang="el-GR" sz="1800" b="1" kern="0" dirty="0">
                <a:effectLst/>
                <a:latin typeface="Times New Roman" panose="02020603050405020304" pitchFamily="18" charset="0"/>
                <a:ea typeface="Times New Roman" panose="02020603050405020304" pitchFamily="18" charset="0"/>
              </a:rPr>
              <a:t> γιὰ </a:t>
            </a:r>
            <a:r>
              <a:rPr lang="el-GR" sz="1800" b="1" kern="0" dirty="0" err="1">
                <a:effectLst/>
                <a:latin typeface="Times New Roman" panose="02020603050405020304" pitchFamily="18" charset="0"/>
                <a:ea typeface="Times New Roman" panose="02020603050405020304" pitchFamily="18" charset="0"/>
              </a:rPr>
              <a:t>τὴν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κατανόηση</a:t>
            </a:r>
            <a:r>
              <a:rPr lang="el-GR" sz="1800" b="1" kern="0" dirty="0">
                <a:effectLst/>
                <a:latin typeface="Times New Roman" panose="02020603050405020304" pitchFamily="18" charset="0"/>
                <a:ea typeface="Times New Roman" panose="02020603050405020304" pitchFamily="18" charset="0"/>
              </a:rPr>
              <a:t> τοῦ </a:t>
            </a:r>
            <a:r>
              <a:rPr lang="el-GR" sz="1800" b="1" kern="0" dirty="0" err="1">
                <a:effectLst/>
                <a:latin typeface="Times New Roman" panose="02020603050405020304" pitchFamily="18" charset="0"/>
                <a:ea typeface="Times New Roman" panose="02020603050405020304" pitchFamily="18" charset="0"/>
              </a:rPr>
              <a:t>δημιουργημένου</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ὄντος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Ἐπιπλέον</a:t>
            </a:r>
            <a:r>
              <a:rPr lang="el-GR" sz="1800" b="1" kern="0" dirty="0">
                <a:effectLst/>
                <a:latin typeface="Times New Roman" panose="02020603050405020304" pitchFamily="18" charset="0"/>
                <a:ea typeface="Times New Roman" panose="02020603050405020304" pitchFamily="18" charset="0"/>
              </a:rPr>
              <a:t>, μιὰ </a:t>
            </a:r>
            <a:r>
              <a:rPr lang="el-GR" sz="1800" b="1" kern="0" dirty="0" err="1">
                <a:effectLst/>
                <a:latin typeface="Times New Roman" panose="02020603050405020304" pitchFamily="18" charset="0"/>
                <a:ea typeface="Times New Roman" panose="02020603050405020304" pitchFamily="18" charset="0"/>
              </a:rPr>
              <a:t>ἐκτεταμένη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μεταβολη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στὸν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ὁρισμο</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ἀνθρώπινης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ταυτότητας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συντελεῖται</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ἔτσι</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ὀφειλόμενη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ἀκριβῶς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καταρχὰς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στὴν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παρεμβολη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Θεολογίας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μεταβολη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τῆς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ὁποίας</a:t>
            </a:r>
            <a:r>
              <a:rPr lang="el-GR" sz="1800" b="1" kern="0" dirty="0">
                <a:effectLst/>
                <a:latin typeface="Times New Roman" panose="02020603050405020304" pitchFamily="18" charset="0"/>
                <a:ea typeface="Times New Roman" panose="02020603050405020304" pitchFamily="18" charset="0"/>
              </a:rPr>
              <a:t> οἱ </a:t>
            </a:r>
            <a:r>
              <a:rPr lang="el-GR" sz="1800" b="1" kern="0" dirty="0" err="1">
                <a:effectLst/>
                <a:latin typeface="Times New Roman" panose="02020603050405020304" pitchFamily="18" charset="0"/>
                <a:ea typeface="Times New Roman" panose="02020603050405020304" pitchFamily="18" charset="0"/>
              </a:rPr>
              <a:t>ὁρίζουσες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δὲν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ἔχουν</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πλήρως</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ἀκόμη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ἀποκαλυφθει</a:t>
            </a:r>
            <a:r>
              <a:rPr lang="el-GR" sz="1800" b="1" kern="0" dirty="0">
                <a:effectLst/>
                <a:latin typeface="Times New Roman" panose="02020603050405020304" pitchFamily="18" charset="0"/>
                <a:ea typeface="Times New Roman" panose="02020603050405020304" pitchFamily="18" charset="0"/>
              </a:rPr>
              <a:t>͂ καὶ ἡ </a:t>
            </a:r>
            <a:r>
              <a:rPr lang="el-GR" sz="1800" b="1" kern="0" dirty="0" err="1">
                <a:effectLst/>
                <a:latin typeface="Times New Roman" panose="02020603050405020304" pitchFamily="18" charset="0"/>
                <a:ea typeface="Times New Roman" panose="02020603050405020304" pitchFamily="18" charset="0"/>
              </a:rPr>
              <a:t>ἐξερεύνηση</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κάθε</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ἄλλο</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παρα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συντελεσθεῖσα</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μπορει</a:t>
            </a:r>
            <a:r>
              <a:rPr lang="el-GR" sz="1800" b="1" kern="0" dirty="0">
                <a:effectLst/>
                <a:latin typeface="Times New Roman" panose="02020603050405020304" pitchFamily="18" charset="0"/>
                <a:ea typeface="Times New Roman" panose="02020603050405020304" pitchFamily="18" charset="0"/>
              </a:rPr>
              <a:t>͂ νὰ </a:t>
            </a:r>
            <a:r>
              <a:rPr lang="el-GR" sz="1800" b="1" kern="0" dirty="0" err="1">
                <a:effectLst/>
                <a:latin typeface="Times New Roman" panose="02020603050405020304" pitchFamily="18" charset="0"/>
                <a:ea typeface="Times New Roman" panose="02020603050405020304" pitchFamily="18" charset="0"/>
              </a:rPr>
              <a:t>θεωρηθει</a:t>
            </a:r>
            <a:r>
              <a:rPr lang="el-GR" sz="1800" b="1" kern="0" dirty="0">
                <a:effectLst/>
                <a:latin typeface="Times New Roman" panose="02020603050405020304" pitchFamily="18" charset="0"/>
                <a:ea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rPr>
              <a:t>Πατ</a:t>
            </a:r>
            <a:r>
              <a:rPr lang="el-GR" sz="1800" b="1" kern="0" dirty="0">
                <a:effectLst/>
                <a:latin typeface="Times New Roman" panose="02020603050405020304" pitchFamily="18" charset="0"/>
                <a:ea typeface="Times New Roman" panose="02020603050405020304" pitchFamily="18" charset="0"/>
              </a:rPr>
              <a:t>. Ν. Λουδοβίκος, </a:t>
            </a:r>
            <a:r>
              <a:rPr lang="de-DE" sz="1800" b="1" kern="0" dirty="0">
                <a:effectLst/>
                <a:latin typeface="Times New Roman" panose="02020603050405020304" pitchFamily="18" charset="0"/>
                <a:ea typeface="Times New Roman" panose="02020603050405020304" pitchFamily="18" charset="0"/>
                <a:hlinkClick r:id="rId3"/>
              </a:rPr>
              <a:t>https://antifono.gr/%cf%86%cf%85%ce%bb%ce%bf-%ce%ba%ce%b1%ce%b9-%cf%83%ce%b5%ce%be%ce%bf%cf%85%ce%b1%ce%bb%ce%b9%ce%ba%ce%bf%cf%84%ce%b7%cf%84%ce%b1-%ce%b2%ce%b9%ce%bf-%cf%88%cf%85%cf%87%ce%bf%cf%84/</a:t>
            </a:r>
            <a:r>
              <a:rPr lang="el-GR" sz="1800" b="1" kern="0" dirty="0">
                <a:effectLst/>
                <a:latin typeface="Times New Roman" panose="02020603050405020304" pitchFamily="18" charset="0"/>
                <a:ea typeface="Times New Roman" panose="02020603050405020304" pitchFamily="18" charset="0"/>
              </a:rPr>
              <a:t> </a:t>
            </a:r>
            <a:endParaRPr lang="el-GR" dirty="0"/>
          </a:p>
          <a:p>
            <a:pPr algn="just"/>
            <a:r>
              <a:rPr lang="el-GR" b="1" dirty="0"/>
              <a:t>Εποχή Πόλωσης (πολιτισμικός πόλεμος) </a:t>
            </a:r>
            <a:r>
              <a:rPr lang="el-GR" dirty="0"/>
              <a:t>και στην Αμερική: </a:t>
            </a:r>
            <a:r>
              <a:rPr lang="el-GR" i="1" dirty="0"/>
              <a:t>Φύση</a:t>
            </a:r>
            <a:r>
              <a:rPr lang="el-GR" dirty="0"/>
              <a:t> – </a:t>
            </a:r>
            <a:r>
              <a:rPr lang="el-GR" i="1" dirty="0"/>
              <a:t>Παρά Φύσιν </a:t>
            </a:r>
            <a:r>
              <a:rPr lang="el-GR" dirty="0"/>
              <a:t>– Κατά Χάριν.</a:t>
            </a:r>
          </a:p>
          <a:p>
            <a:pPr algn="just"/>
            <a:r>
              <a:rPr lang="el-GR" b="1" dirty="0" err="1"/>
              <a:t>Αθ</a:t>
            </a:r>
            <a:r>
              <a:rPr lang="el-GR" b="1" dirty="0"/>
              <a:t>. </a:t>
            </a:r>
            <a:r>
              <a:rPr lang="el-GR" b="1" dirty="0" err="1"/>
              <a:t>Παπαθανασίου</a:t>
            </a:r>
            <a:r>
              <a:rPr lang="el-GR" b="1" dirty="0"/>
              <a:t>: </a:t>
            </a:r>
            <a:r>
              <a:rPr lang="el-GR" dirty="0"/>
              <a:t>Κίνδυνος </a:t>
            </a:r>
            <a:r>
              <a:rPr lang="el-GR" dirty="0" err="1"/>
              <a:t>Παροντισμού</a:t>
            </a:r>
            <a:r>
              <a:rPr lang="el-GR" dirty="0"/>
              <a:t>, σαν να είμαστε το κέντρο της Ιστορίας (Διαύγεια κριτηρίων, να χάσουμε τον δρόμο όχι όμως την Πυξίδα) βλ. ανωτέρω.</a:t>
            </a:r>
          </a:p>
          <a:p>
            <a:pPr algn="just"/>
            <a:r>
              <a:rPr lang="el-GR" dirty="0"/>
              <a:t>Διατύπωση εύκολη </a:t>
            </a:r>
            <a:r>
              <a:rPr lang="el-GR" b="1" i="1" dirty="0"/>
              <a:t>Γνώμης</a:t>
            </a:r>
            <a:r>
              <a:rPr lang="el-GR" dirty="0"/>
              <a:t> χωρίς </a:t>
            </a:r>
            <a:r>
              <a:rPr lang="el-GR" b="1" i="1" dirty="0"/>
              <a:t>Γνώση</a:t>
            </a:r>
            <a:r>
              <a:rPr lang="el-GR" dirty="0"/>
              <a:t>. </a:t>
            </a:r>
            <a:r>
              <a:rPr lang="el-GR" b="1" i="1" dirty="0"/>
              <a:t>Λόγια </a:t>
            </a:r>
            <a:r>
              <a:rPr lang="el-GR" dirty="0"/>
              <a:t>περί Παράδοσης χωρίς τον </a:t>
            </a:r>
            <a:r>
              <a:rPr lang="el-GR" i="1" dirty="0"/>
              <a:t>Λόγο</a:t>
            </a:r>
            <a:r>
              <a:rPr lang="el-GR" dirty="0"/>
              <a:t>.</a:t>
            </a:r>
          </a:p>
        </p:txBody>
      </p:sp>
      <p:sp>
        <p:nvSpPr>
          <p:cNvPr id="7" name="Rectangle 4">
            <a:hlinkClick r:id="rId4" tooltip="Αρχική σελίδα YouTube"/>
            <a:extLst>
              <a:ext uri="{FF2B5EF4-FFF2-40B4-BE49-F238E27FC236}">
                <a16:creationId xmlns:a16="http://schemas.microsoft.com/office/drawing/2014/main" id="{5390B115-9E29-1863-0E96-0490095BE55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5">
            <a:extLst>
              <a:ext uri="{FF2B5EF4-FFF2-40B4-BE49-F238E27FC236}">
                <a16:creationId xmlns:a16="http://schemas.microsoft.com/office/drawing/2014/main" id="{5A25663B-9712-DD83-1AEE-331173F3DCC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9269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br>
              <a:rPr lang="el-GR" b="1" dirty="0"/>
            </a:br>
            <a:br>
              <a:rPr lang="el-GR" b="1" dirty="0"/>
            </a:br>
            <a:r>
              <a:rPr lang="el-GR" b="1" dirty="0"/>
              <a:t>Ανατομία του «Χαμόγελου»</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1847528" y="141277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679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4820" name="Picture 4" descr="7 ευεργετικά οφέλη του γέλιου στον οργανισμό! | Typosthes"/>
          <p:cNvPicPr>
            <a:picLocks noChangeAspect="1" noChangeArrowheads="1"/>
          </p:cNvPicPr>
          <p:nvPr/>
        </p:nvPicPr>
        <p:blipFill>
          <a:blip r:embed="rId2" cstate="print"/>
          <a:srcRect/>
          <a:stretch>
            <a:fillRect/>
          </a:stretch>
        </p:blipFill>
        <p:spPr bwMode="auto">
          <a:xfrm>
            <a:off x="4025244" y="2035768"/>
            <a:ext cx="5095091" cy="31844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B52F9F2E-194D-7EE7-3CA5-0A7A691B957F}"/>
              </a:ext>
            </a:extLst>
          </p:cNvPr>
          <p:cNvSpPr>
            <a:spLocks noGrp="1"/>
          </p:cNvSpPr>
          <p:nvPr>
            <p:ph type="title"/>
          </p:nvPr>
        </p:nvSpPr>
        <p:spPr>
          <a:xfrm>
            <a:off x="639192" y="919875"/>
            <a:ext cx="3847967" cy="4326111"/>
          </a:xfrm>
        </p:spPr>
        <p:txBody>
          <a:bodyPr anchor="t">
            <a:normAutofit/>
          </a:bodyPr>
          <a:lstStyle/>
          <a:p>
            <a:r>
              <a:rPr lang="el-GR" sz="3200">
                <a:solidFill>
                  <a:srgbClr val="FFFFFF"/>
                </a:solidFill>
              </a:rPr>
              <a:t>Ποιος είναι τελικά «Άγιος»</a:t>
            </a:r>
          </a:p>
        </p:txBody>
      </p:sp>
      <p:sp>
        <p:nvSpPr>
          <p:cNvPr id="3" name="Θέση περιεχομένου 2">
            <a:extLst>
              <a:ext uri="{FF2B5EF4-FFF2-40B4-BE49-F238E27FC236}">
                <a16:creationId xmlns:a16="http://schemas.microsoft.com/office/drawing/2014/main" id="{DAE84742-C130-33F6-E062-7A1AEA369021}"/>
              </a:ext>
            </a:extLst>
          </p:cNvPr>
          <p:cNvSpPr>
            <a:spLocks noGrp="1"/>
          </p:cNvSpPr>
          <p:nvPr>
            <p:ph idx="1"/>
          </p:nvPr>
        </p:nvSpPr>
        <p:spPr>
          <a:xfrm>
            <a:off x="5638800" y="426720"/>
            <a:ext cx="6309360" cy="6268720"/>
          </a:xfrm>
        </p:spPr>
        <p:txBody>
          <a:bodyPr>
            <a:normAutofit/>
          </a:bodyPr>
          <a:lstStyle/>
          <a:p>
            <a:endParaRPr lang="el-GR" sz="1100" dirty="0"/>
          </a:p>
          <a:p>
            <a:pPr algn="just"/>
            <a:r>
              <a:rPr lang="el-GR" sz="1400" dirty="0">
                <a:effectLst/>
                <a:latin typeface="+mj-lt"/>
                <a:ea typeface="Calibri" panose="020F0502020204030204" pitchFamily="34" charset="0"/>
              </a:rPr>
              <a:t>Οι άγιοι δεν ήταν ούτε είναι αναμάρτητοι ούτε διακατέχονταν από τη νεύρωση της τελειότητας. Υπήρξαν αμαρτωλοί (και μάλιστα πολλές φορές μεγάλοι) αλλά αμαρτωλοί μετανοημένοι. Πέσανε κι αυτοί πολλαπλώς στο χαντάκι της αμαρτίας. Η ζωή εν Χριστώ δεν είναι πορεία «από δόξα εις δόξα», αλλά και «από ήττα σε ήττα»</a:t>
            </a:r>
            <a:r>
              <a:rPr lang="el-GR" sz="1400" baseline="30000" dirty="0">
                <a:effectLst/>
                <a:latin typeface="+mj-lt"/>
                <a:ea typeface="Calibri" panose="020F0502020204030204" pitchFamily="34" charset="0"/>
              </a:rPr>
              <a:t> .</a:t>
            </a:r>
            <a:r>
              <a:rPr lang="el-GR" sz="1400" dirty="0">
                <a:latin typeface="+mj-lt"/>
              </a:rPr>
              <a:t> Όχι ο </a:t>
            </a:r>
            <a:r>
              <a:rPr lang="el-GR" sz="1400" dirty="0" err="1">
                <a:latin typeface="+mj-lt"/>
              </a:rPr>
              <a:t>Υπερήρωας</a:t>
            </a:r>
            <a:r>
              <a:rPr lang="el-GR" sz="1400" dirty="0">
                <a:latin typeface="+mj-lt"/>
              </a:rPr>
              <a:t>.</a:t>
            </a:r>
            <a:r>
              <a:rPr lang="el-GR" sz="1400" dirty="0">
                <a:latin typeface="+mj-lt"/>
                <a:ea typeface="Calibri" panose="020F0502020204030204" pitchFamily="34" charset="0"/>
              </a:rPr>
              <a:t> Οι άγιοι συνειδητοποιούσαν όμως την πτώση τους και ανασταίνονταν. Κατάλαβαν ότι η αμαρτία, η απομάκρυνση από τη γεννήτρια της ζωής, τον Θεό, τελικά δεν είναι γλυκιά αλλά θάνατος. </a:t>
            </a:r>
          </a:p>
          <a:p>
            <a:pPr algn="just"/>
            <a:r>
              <a:rPr lang="el-GR" sz="1400" dirty="0">
                <a:effectLst/>
                <a:latin typeface="+mj-lt"/>
                <a:ea typeface="Calibri" panose="020F0502020204030204" pitchFamily="34" charset="0"/>
              </a:rPr>
              <a:t> Άγιοι, άνδρες </a:t>
            </a:r>
            <a:r>
              <a:rPr lang="el-GR" sz="1400" b="1" dirty="0">
                <a:effectLst/>
                <a:latin typeface="+mj-lt"/>
                <a:ea typeface="Calibri" panose="020F0502020204030204" pitchFamily="34" charset="0"/>
              </a:rPr>
              <a:t>και γυναίκες</a:t>
            </a:r>
            <a:r>
              <a:rPr lang="el-GR" sz="1400" dirty="0">
                <a:effectLst/>
                <a:latin typeface="+mj-lt"/>
                <a:ea typeface="Calibri" panose="020F0502020204030204" pitchFamily="34" charset="0"/>
              </a:rPr>
              <a:t>, υπάρχουν και σήμερα. Είναι ακριβώς οι άνθρωποι που δεν συμβιβάζονται με τον κόσμο (= το κοσμικό φρόνημα)</a:t>
            </a:r>
            <a:r>
              <a:rPr lang="el-GR" sz="1400" baseline="30000" dirty="0">
                <a:latin typeface="+mj-lt"/>
                <a:ea typeface="Calibri" panose="020F0502020204030204" pitchFamily="34" charset="0"/>
              </a:rPr>
              <a:t>..</a:t>
            </a:r>
          </a:p>
          <a:p>
            <a:pPr algn="just"/>
            <a:r>
              <a:rPr lang="el-GR" sz="2000" baseline="30000" dirty="0">
                <a:latin typeface="+mj-lt"/>
                <a:ea typeface="Calibri" panose="020F0502020204030204" pitchFamily="34" charset="0"/>
              </a:rPr>
              <a:t>Υπάρχουν Προφήτες + Προφήτισσες και μετά </a:t>
            </a:r>
            <a:r>
              <a:rPr lang="el-GR" sz="2000" baseline="30000" dirty="0" err="1">
                <a:latin typeface="+mj-lt"/>
                <a:ea typeface="Calibri" panose="020F0502020204030204" pitchFamily="34" charset="0"/>
              </a:rPr>
              <a:t>Χριστόν</a:t>
            </a:r>
            <a:endParaRPr lang="el-GR" sz="2000" baseline="30000" dirty="0">
              <a:latin typeface="+mj-lt"/>
              <a:ea typeface="Calibri" panose="020F0502020204030204" pitchFamily="34" charset="0"/>
            </a:endParaRPr>
          </a:p>
          <a:p>
            <a:pPr algn="just"/>
            <a:r>
              <a:rPr lang="el-GR" sz="1400" i="1" dirty="0">
                <a:latin typeface="+mj-lt"/>
                <a:ea typeface="Calibri" panose="020F0502020204030204" pitchFamily="34" charset="0"/>
              </a:rPr>
              <a:t>Ο</a:t>
            </a:r>
            <a:r>
              <a:rPr lang="el-GR" sz="1400" i="1" dirty="0">
                <a:effectLst/>
                <a:latin typeface="+mj-lt"/>
                <a:ea typeface="Calibri" panose="020F0502020204030204" pitchFamily="34" charset="0"/>
              </a:rPr>
              <a:t>ι άγιοι </a:t>
            </a:r>
            <a:r>
              <a:rPr lang="el-GR" sz="1400" dirty="0">
                <a:effectLst/>
                <a:latin typeface="+mj-lt"/>
                <a:ea typeface="Calibri" panose="020F0502020204030204" pitchFamily="34" charset="0"/>
              </a:rPr>
              <a:t>είναι οι αληθινά επιτυχημένοι της ζωής. Αυτό μπορεί κανείς πολύ απλά να το διαπιστώσει κοιτώντας τη μορφή και το βλέμμα ενός σύγχρονου αγίου και αναλογιζόμενος πόσοι αστέρες της πολιτικής</a:t>
            </a:r>
            <a:endParaRPr lang="el-GR" sz="1400" dirty="0">
              <a:latin typeface="+mj-lt"/>
            </a:endParaRPr>
          </a:p>
          <a:p>
            <a:pPr algn="just"/>
            <a:r>
              <a:rPr lang="el-GR" sz="1400" dirty="0">
                <a:latin typeface="+mj-lt"/>
                <a:ea typeface="Calibri" panose="020F0502020204030204" pitchFamily="34" charset="0"/>
              </a:rPr>
              <a:t>Οι άνθρωποι, οι οποίοι περιβάλλουν τους αγίους, δεν βιάζονται ώστε να συμπεριφέρονται «καθώς πρέπει», αλλά απολαμβάνουν την αληθινή ελευθερία και μοναδικότητά τους, που αποπνέει η παρουσία του Αγίου Πνεύματος. </a:t>
            </a:r>
          </a:p>
          <a:p>
            <a:pPr algn="just"/>
            <a:r>
              <a:rPr lang="el-GR" sz="1400" dirty="0">
                <a:latin typeface="+mj-lt"/>
                <a:ea typeface="Calibri" panose="020F0502020204030204" pitchFamily="34" charset="0"/>
              </a:rPr>
              <a:t>Η υπακοή και η δημιουργική μίμηση ενός αγίου, δεν ταυτίζονται με την κλωνοποίηση του προσώπου, αλλά με την ανακάλυψη του αληθινού εαυτού που είναι μοναδικός σε κάθε άνθρωπο. </a:t>
            </a:r>
            <a:r>
              <a:rPr lang="el-GR" sz="1400" b="1" dirty="0">
                <a:latin typeface="+mj-lt"/>
                <a:ea typeface="Calibri" panose="020F0502020204030204" pitchFamily="34" charset="0"/>
              </a:rPr>
              <a:t>Σύμφωνα με τον </a:t>
            </a:r>
            <a:r>
              <a:rPr lang="el-GR" sz="1400" b="1" dirty="0" err="1">
                <a:latin typeface="+mj-lt"/>
                <a:ea typeface="Calibri" panose="020F0502020204030204" pitchFamily="34" charset="0"/>
              </a:rPr>
              <a:t>άγ</a:t>
            </a:r>
            <a:r>
              <a:rPr lang="el-GR" sz="1400" b="1" dirty="0">
                <a:latin typeface="+mj-lt"/>
                <a:ea typeface="Calibri" panose="020F0502020204030204" pitchFamily="34" charset="0"/>
              </a:rPr>
              <a:t>. Ειρηναίο Λυών, «εικόνα του Θεού είναι ο ζωντανός άνθρωπος (4,20.7)».</a:t>
            </a:r>
          </a:p>
          <a:p>
            <a:pPr algn="just"/>
            <a:r>
              <a:rPr lang="el-GR" sz="1400" b="1" dirty="0">
                <a:latin typeface="+mj-lt"/>
                <a:ea typeface="Calibri" panose="020F0502020204030204" pitchFamily="34" charset="0"/>
              </a:rPr>
              <a:t>Χιούμορ και άγιοι.</a:t>
            </a:r>
          </a:p>
          <a:p>
            <a:pPr algn="just"/>
            <a:r>
              <a:rPr lang="el-GR" sz="1400" b="1" dirty="0">
                <a:latin typeface="+mj-lt"/>
                <a:ea typeface="Calibri" panose="020F0502020204030204" pitchFamily="34" charset="0"/>
              </a:rPr>
              <a:t>Στόχος όχι να γίνω ο άγιος ΝΕΚΤΑΡΙΟΣ αλλά να γίνω ο ΣΩΤΗΡΗΣ. </a:t>
            </a:r>
            <a:endParaRPr lang="el-GR" sz="1400" dirty="0">
              <a:latin typeface="+mj-lt"/>
            </a:endParaRPr>
          </a:p>
          <a:p>
            <a:endParaRPr lang="el-GR" sz="1400" dirty="0"/>
          </a:p>
          <a:p>
            <a:endParaRPr lang="el-GR" sz="1100" dirty="0"/>
          </a:p>
        </p:txBody>
      </p:sp>
    </p:spTree>
    <p:extLst>
      <p:ext uri="{BB962C8B-B14F-4D97-AF65-F5344CB8AC3E}">
        <p14:creationId xmlns:p14="http://schemas.microsoft.com/office/powerpoint/2010/main" val="100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3E0B668-C439-9CFF-8814-752CE4049B41}"/>
              </a:ext>
            </a:extLst>
          </p:cNvPr>
          <p:cNvSpPr>
            <a:spLocks noGrp="1"/>
          </p:cNvSpPr>
          <p:nvPr>
            <p:ph type="title"/>
          </p:nvPr>
        </p:nvSpPr>
        <p:spPr>
          <a:xfrm>
            <a:off x="466722" y="586855"/>
            <a:ext cx="3201366" cy="4484766"/>
          </a:xfrm>
        </p:spPr>
        <p:txBody>
          <a:bodyPr anchor="b">
            <a:normAutofit/>
          </a:bodyPr>
          <a:lstStyle/>
          <a:p>
            <a:pPr algn="just"/>
            <a:r>
              <a:rPr lang="el-GR" sz="2500" dirty="0">
                <a:solidFill>
                  <a:srgbClr val="FFFFFF"/>
                </a:solidFill>
              </a:rPr>
              <a:t> Νήπιο και </a:t>
            </a:r>
            <a:r>
              <a:rPr lang="el-GR" sz="2500" dirty="0" err="1">
                <a:solidFill>
                  <a:srgbClr val="FFFFFF"/>
                </a:solidFill>
              </a:rPr>
              <a:t>Παιδίον</a:t>
            </a:r>
            <a:r>
              <a:rPr lang="el-GR" sz="2500" dirty="0">
                <a:solidFill>
                  <a:srgbClr val="FFFFFF"/>
                </a:solidFill>
              </a:rPr>
              <a:t> Ιησούς: </a:t>
            </a:r>
            <a:br>
              <a:rPr lang="el-GR" sz="2500" dirty="0">
                <a:solidFill>
                  <a:srgbClr val="FFFFFF"/>
                </a:solidFill>
              </a:rPr>
            </a:br>
            <a:br>
              <a:rPr lang="el-GR" sz="2500" dirty="0">
                <a:solidFill>
                  <a:srgbClr val="FFFFFF"/>
                </a:solidFill>
              </a:rPr>
            </a:br>
            <a:r>
              <a:rPr lang="el-GR" sz="2500" dirty="0">
                <a:solidFill>
                  <a:srgbClr val="FFFFFF"/>
                </a:solidFill>
              </a:rPr>
              <a:t>«</a:t>
            </a:r>
            <a:r>
              <a:rPr lang="el-GR" sz="2500" dirty="0" err="1">
                <a:solidFill>
                  <a:srgbClr val="FFFFFF"/>
                </a:solidFill>
              </a:rPr>
              <a:t>Ηύξανε</a:t>
            </a:r>
            <a:r>
              <a:rPr lang="el-GR" sz="2500" dirty="0">
                <a:solidFill>
                  <a:srgbClr val="FFFFFF"/>
                </a:solidFill>
              </a:rPr>
              <a:t>»</a:t>
            </a:r>
            <a:br>
              <a:rPr lang="en-US" sz="2500" dirty="0">
                <a:solidFill>
                  <a:srgbClr val="FFFFFF"/>
                </a:solidFill>
              </a:rPr>
            </a:br>
            <a:r>
              <a:rPr lang="el-GR" sz="2500" b="0" i="0" u="none" strike="noStrike" baseline="0" dirty="0" err="1">
                <a:solidFill>
                  <a:srgbClr val="FFFFFF"/>
                </a:solidFill>
                <a:latin typeface="SBL"/>
              </a:rPr>
              <a:t>Τὸ</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δὲ</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παιδίον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ηὔξανεν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καὶ</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ἐκραταιοῦτο</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πληρούμενον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σοφίᾳ</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καὶ</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χάρις</a:t>
            </a:r>
            <a:r>
              <a:rPr lang="el-GR" sz="2500" b="0" i="0" u="none" strike="noStrike" baseline="0" dirty="0">
                <a:solidFill>
                  <a:srgbClr val="FFFFFF"/>
                </a:solidFill>
                <a:latin typeface="SBL"/>
              </a:rPr>
              <a:t> </a:t>
            </a:r>
            <a:r>
              <a:rPr lang="el-GR" sz="2500" dirty="0" err="1">
                <a:solidFill>
                  <a:srgbClr val="FFFFFF"/>
                </a:solidFill>
                <a:latin typeface="SBL"/>
              </a:rPr>
              <a:t>Θ</a:t>
            </a:r>
            <a:r>
              <a:rPr lang="el-GR" sz="2500" b="0" i="0" u="none" strike="noStrike" baseline="0" dirty="0" err="1">
                <a:solidFill>
                  <a:srgbClr val="FFFFFF"/>
                </a:solidFill>
                <a:latin typeface="SBL"/>
              </a:rPr>
              <a:t>εοῦ</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ἦν</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ἐπ</a:t>
            </a:r>
            <a:r>
              <a:rPr lang="el-GR" sz="2500" b="0" i="0" u="none" strike="noStrike" baseline="0" dirty="0">
                <a:solidFill>
                  <a:srgbClr val="FFFFFF"/>
                </a:solidFill>
                <a:latin typeface="SBL"/>
              </a:rPr>
              <a:t>᾽ </a:t>
            </a:r>
            <a:r>
              <a:rPr lang="el-GR" sz="2500" b="0" i="0" u="none" strike="noStrike" baseline="0" dirty="0" err="1">
                <a:solidFill>
                  <a:srgbClr val="FFFFFF"/>
                </a:solidFill>
                <a:latin typeface="SBL"/>
              </a:rPr>
              <a:t>αὐτό</a:t>
            </a:r>
            <a:r>
              <a:rPr lang="el-GR" sz="2500" b="0" i="0" u="none" strike="noStrike" baseline="0" dirty="0">
                <a:solidFill>
                  <a:srgbClr val="FFFFFF"/>
                </a:solidFill>
                <a:latin typeface="SBL"/>
              </a:rPr>
              <a:t>. </a:t>
            </a:r>
            <a:r>
              <a:rPr lang="en-US" sz="2500" b="0" i="0" u="none" strike="noStrike" baseline="0" dirty="0">
                <a:solidFill>
                  <a:srgbClr val="FFFFFF"/>
                </a:solidFill>
                <a:latin typeface="Arial" panose="020B0604020202020204" pitchFamily="34" charset="0"/>
              </a:rPr>
              <a:t>(</a:t>
            </a:r>
            <a:r>
              <a:rPr lang="el-GR" sz="2500" b="0" i="0" u="none" strike="noStrike" baseline="0" dirty="0" err="1">
                <a:solidFill>
                  <a:srgbClr val="FFFFFF"/>
                </a:solidFill>
                <a:latin typeface="Arial" panose="020B0604020202020204" pitchFamily="34" charset="0"/>
              </a:rPr>
              <a:t>Λκ</a:t>
            </a:r>
            <a:r>
              <a:rPr lang="el-GR" sz="2500" b="0" i="0" u="none" strike="noStrike" baseline="0" dirty="0">
                <a:solidFill>
                  <a:srgbClr val="FFFFFF"/>
                </a:solidFill>
                <a:latin typeface="Arial" panose="020B0604020202020204" pitchFamily="34" charset="0"/>
              </a:rPr>
              <a:t>.</a:t>
            </a:r>
            <a:r>
              <a:rPr lang="en-US" sz="2500" b="0" i="0" u="none" strike="noStrike" baseline="0" dirty="0">
                <a:solidFill>
                  <a:srgbClr val="FFFFFF"/>
                </a:solidFill>
                <a:latin typeface="Arial" panose="020B0604020202020204" pitchFamily="34" charset="0"/>
              </a:rPr>
              <a:t> 2</a:t>
            </a:r>
            <a:r>
              <a:rPr lang="el-GR" sz="2500" b="0" i="0" u="none" strike="noStrike" baseline="0" dirty="0">
                <a:solidFill>
                  <a:srgbClr val="FFFFFF"/>
                </a:solidFill>
                <a:latin typeface="Arial" panose="020B0604020202020204" pitchFamily="34" charset="0"/>
              </a:rPr>
              <a:t>, </a:t>
            </a:r>
            <a:r>
              <a:rPr lang="en-US" sz="2500" b="0" i="0" u="none" strike="noStrike" baseline="0" dirty="0">
                <a:solidFill>
                  <a:srgbClr val="FFFFFF"/>
                </a:solidFill>
                <a:latin typeface="Arial" panose="020B0604020202020204" pitchFamily="34" charset="0"/>
              </a:rPr>
              <a:t>40)</a:t>
            </a:r>
            <a:endParaRPr lang="el-GR" sz="2500" dirty="0">
              <a:solidFill>
                <a:srgbClr val="FFFFFF"/>
              </a:solidFill>
            </a:endParaRPr>
          </a:p>
        </p:txBody>
      </p:sp>
      <p:sp>
        <p:nvSpPr>
          <p:cNvPr id="3" name="Θέση περιεχομένου 2">
            <a:extLst>
              <a:ext uri="{FF2B5EF4-FFF2-40B4-BE49-F238E27FC236}">
                <a16:creationId xmlns:a16="http://schemas.microsoft.com/office/drawing/2014/main" id="{3BF18095-6213-1CDE-2281-D4FE22CCAB22}"/>
              </a:ext>
            </a:extLst>
          </p:cNvPr>
          <p:cNvSpPr>
            <a:spLocks noGrp="1"/>
          </p:cNvSpPr>
          <p:nvPr>
            <p:ph idx="1"/>
          </p:nvPr>
        </p:nvSpPr>
        <p:spPr>
          <a:xfrm>
            <a:off x="4810259" y="649480"/>
            <a:ext cx="6555347" cy="5546047"/>
          </a:xfrm>
        </p:spPr>
        <p:txBody>
          <a:bodyPr anchor="ctr">
            <a:normAutofit fontScale="85000" lnSpcReduction="20000"/>
          </a:bodyPr>
          <a:lstStyle/>
          <a:p>
            <a:endParaRPr lang="el-GR" sz="2000" dirty="0"/>
          </a:p>
          <a:p>
            <a:r>
              <a:rPr lang="el-GR" sz="2000" dirty="0"/>
              <a:t>Μοντέλο της Χριστιανικής Κοινότητας το </a:t>
            </a:r>
            <a:r>
              <a:rPr lang="el-GR" sz="2000" b="1" dirty="0"/>
              <a:t>«ανόητο» και «ανώριμο» Παιδί </a:t>
            </a:r>
            <a:r>
              <a:rPr lang="el-GR" sz="2000" dirty="0"/>
              <a:t>– </a:t>
            </a:r>
            <a:r>
              <a:rPr lang="en-US" sz="2000" dirty="0"/>
              <a:t>Nobody</a:t>
            </a:r>
            <a:r>
              <a:rPr lang="el-GR" sz="2000" dirty="0"/>
              <a:t> </a:t>
            </a:r>
          </a:p>
          <a:p>
            <a:pPr lvl="1"/>
            <a:r>
              <a:rPr lang="el-GR" sz="2000" dirty="0"/>
              <a:t>Σαββόπουλος: </a:t>
            </a:r>
            <a:r>
              <a:rPr lang="el-GR" sz="2000" b="1" dirty="0"/>
              <a:t>ΠΩΣ ΝΑ ΚΡΥΦΤΕΙΣ ΑΠΟ ΤΑ ΠΑΙΔΙΑ – </a:t>
            </a:r>
            <a:r>
              <a:rPr lang="el-GR" sz="2000" b="1" dirty="0" err="1"/>
              <a:t>YouTube</a:t>
            </a:r>
            <a:r>
              <a:rPr lang="el-GR" sz="2000" b="1" dirty="0"/>
              <a:t> </a:t>
            </a:r>
            <a:r>
              <a:rPr lang="el-GR" sz="2000" i="1" dirty="0"/>
              <a:t>https://www.youtube.com › </a:t>
            </a:r>
            <a:r>
              <a:rPr lang="el-GR" sz="2000" i="1" dirty="0" err="1"/>
              <a:t>watch</a:t>
            </a:r>
            <a:endParaRPr lang="el-GR" sz="2000" i="1" dirty="0"/>
          </a:p>
          <a:p>
            <a:pPr marL="457200" lvl="1" indent="0">
              <a:buNone/>
            </a:pPr>
            <a:endParaRPr lang="en-US" sz="2000" i="1" dirty="0"/>
          </a:p>
          <a:p>
            <a:pPr lvl="1"/>
            <a:r>
              <a:rPr lang="el-GR" sz="2000" dirty="0"/>
              <a:t>Στο Επίκεντρο!</a:t>
            </a:r>
          </a:p>
          <a:p>
            <a:pPr marL="457200" lvl="1" indent="0">
              <a:buNone/>
            </a:pPr>
            <a:endParaRPr lang="el-GR" sz="2000" dirty="0"/>
          </a:p>
          <a:p>
            <a:r>
              <a:rPr lang="el-GR" sz="2000" dirty="0"/>
              <a:t>Νίτσε: Καμήλα – Λιοντάρι – Παιδί («γεννώ τον Εαυτό μου» - ΥΠΑΠΑΝΤΗ στο «ΝΑΡΘΗΚΑ»).</a:t>
            </a:r>
          </a:p>
          <a:p>
            <a:r>
              <a:rPr lang="el-GR" sz="2000" dirty="0"/>
              <a:t>Παιδί – πρώτοι 9 μήνες στην μήτρα + 9 μήνες στο Φως (στάδιο «στοματικό» – «πρωκτικό» – «φαλλικό»)</a:t>
            </a:r>
          </a:p>
          <a:p>
            <a:pPr marL="0" indent="0" algn="just">
              <a:buNone/>
            </a:pPr>
            <a:r>
              <a:rPr lang="en-US" sz="2000" dirty="0">
                <a:hlinkClick r:id="rId2"/>
              </a:rPr>
              <a:t>https://www.pillowfights.gr/faithfully-maria/ta-tria-stadia-anaptukshs-ths-proswpikothtas-mas/</a:t>
            </a:r>
            <a:r>
              <a:rPr lang="el-GR" sz="2000" dirty="0"/>
              <a:t> </a:t>
            </a:r>
            <a:r>
              <a:rPr lang="el-GR" sz="1400" dirty="0"/>
              <a:t>Σημείο αναφοράς αποτελεί μια έρευνα που δημοσιεύτηκε το 2016 στο περιοδικό </a:t>
            </a:r>
            <a:r>
              <a:rPr lang="el-GR" sz="1400" dirty="0" err="1"/>
              <a:t>Experimental</a:t>
            </a:r>
            <a:r>
              <a:rPr lang="el-GR" sz="1400" dirty="0"/>
              <a:t> Social </a:t>
            </a:r>
            <a:r>
              <a:rPr lang="el-GR" sz="1400" dirty="0" err="1"/>
              <a:t>Psychology</a:t>
            </a:r>
            <a:r>
              <a:rPr lang="el-GR" sz="1400" dirty="0"/>
              <a:t>, όπου οι ερευνητές επιδίωξαν να κατανοήσουν τι ιδέα έχουν για τον εαυτό τους, παιδιά νηπιακής ηλικίας (περίπου 5 ετών). Η μελέτη που προέρχεται από το Πανεπιστήμιο της Ουάσιγκτον αποκάλυψε, προς μεγάλη έκπληξη όλων, πως η αυτοεκτίμηση των παιδιών αναπτύσσεται πλήρως μέχρι την ηλικία των 5 ετών και παραμένει σχεδόν η ίδια και στην υπόλοιπη ζωή τους. </a:t>
            </a:r>
          </a:p>
          <a:p>
            <a:pPr marL="0" indent="0" algn="just">
              <a:buNone/>
            </a:pPr>
            <a:r>
              <a:rPr lang="el-GR" sz="1400" dirty="0"/>
              <a:t>Ενδιαφέρον προκαλεί το γεγονός ότι τα παιδιά, που έδειξαν υψηλή αυτοεκτίμηση, προτιμούσαν να κάνουν παρέα με άλλα παιδιά του ιδίου φύλου. Ένας από τους επιστήμονες της ερευνητικής ομάδας ο </a:t>
            </a:r>
            <a:r>
              <a:rPr lang="el-GR" sz="1400" dirty="0" err="1"/>
              <a:t>Dario</a:t>
            </a:r>
            <a:r>
              <a:rPr lang="el-GR" sz="1400" dirty="0"/>
              <a:t> </a:t>
            </a:r>
            <a:r>
              <a:rPr lang="el-GR" sz="1400" dirty="0" err="1"/>
              <a:t>Cvencek</a:t>
            </a:r>
            <a:r>
              <a:rPr lang="el-GR" sz="1400" dirty="0"/>
              <a:t> έδωσε το πόρισμα της έρευνας δηλώνοντας χαρακτηριστικά: «Αυτά τα ευρήματα υποδηλώνουν ότι η αυτοεκτίμηση των παιδιών αναπτύσσεται σε απροσδόκητα νεαρή ηλικία, παίζει κρίσιμο ρόλο στο πώς τα παιδιά σχηματίζουν διάφορες κοινωνικές ταυτότητες και υπογραμμίζει τη σημασία των πρώτων πέντε ετών ως θεμέλιο για τη ζωή.»</a:t>
            </a:r>
            <a:endParaRPr lang="el-GR" sz="2000" dirty="0"/>
          </a:p>
          <a:p>
            <a:pPr marL="0" indent="0">
              <a:buNone/>
            </a:pPr>
            <a:r>
              <a:rPr lang="en-US" sz="2000" dirty="0"/>
              <a:t> </a:t>
            </a:r>
          </a:p>
          <a:p>
            <a:pPr rtl="0"/>
            <a:endParaRPr lang="el-GR" sz="2000" dirty="0"/>
          </a:p>
        </p:txBody>
      </p:sp>
    </p:spTree>
    <p:extLst>
      <p:ext uri="{BB962C8B-B14F-4D97-AF65-F5344CB8AC3E}">
        <p14:creationId xmlns:p14="http://schemas.microsoft.com/office/powerpoint/2010/main" val="148954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38EAAF-E6A5-46B3-8C64-B62893A6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5370504" cy="6868398"/>
          </a:xfrm>
          <a:prstGeom prst="rect">
            <a:avLst/>
          </a:prstGeom>
          <a:gradFill>
            <a:gsLst>
              <a:gs pos="15000">
                <a:schemeClr val="accent2"/>
              </a:gs>
              <a:gs pos="100000">
                <a:schemeClr val="accent5"/>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1D2843-7058-3BB3-B940-8D6305BB1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30" y="0"/>
            <a:ext cx="5364376" cy="6850838"/>
          </a:xfrm>
          <a:prstGeom prst="rect">
            <a:avLst/>
          </a:prstGeom>
          <a:gradFill flip="none" rotWithShape="1">
            <a:gsLst>
              <a:gs pos="0">
                <a:schemeClr val="accent5">
                  <a:alpha val="79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A8CCCF-7F01-82C0-9F27-06D12F1A2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0361" y="3101985"/>
            <a:ext cx="2154733" cy="5365554"/>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9A0D6D-005E-41FF-5B01-28AE0A94A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121753" cy="6868398"/>
          </a:xfrm>
          <a:prstGeom prst="rect">
            <a:avLst/>
          </a:prstGeom>
          <a:gradFill flip="none" rotWithShape="1">
            <a:gsLst>
              <a:gs pos="2000">
                <a:schemeClr val="accent5">
                  <a:lumMod val="60000"/>
                  <a:lumOff val="40000"/>
                  <a:alpha val="68000"/>
                </a:schemeClr>
              </a:gs>
              <a:gs pos="37000">
                <a:schemeClr val="accent5">
                  <a:alpha val="0"/>
                </a:schemeClr>
              </a:gs>
            </a:gsLst>
            <a:lin ang="11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Τίτλος 1">
            <a:extLst>
              <a:ext uri="{FF2B5EF4-FFF2-40B4-BE49-F238E27FC236}">
                <a16:creationId xmlns:a16="http://schemas.microsoft.com/office/drawing/2014/main" id="{91A2C4A0-1BE5-8C5C-B82D-555C9A7B1547}"/>
              </a:ext>
            </a:extLst>
          </p:cNvPr>
          <p:cNvSpPr>
            <a:spLocks noGrp="1"/>
          </p:cNvSpPr>
          <p:nvPr>
            <p:ph type="title"/>
          </p:nvPr>
        </p:nvSpPr>
        <p:spPr>
          <a:xfrm>
            <a:off x="639192" y="919875"/>
            <a:ext cx="3847967" cy="4326111"/>
          </a:xfrm>
        </p:spPr>
        <p:txBody>
          <a:bodyPr anchor="t">
            <a:normAutofit/>
          </a:bodyPr>
          <a:lstStyle/>
          <a:p>
            <a:r>
              <a:rPr lang="el-GR" sz="3200" i="1" dirty="0">
                <a:solidFill>
                  <a:srgbClr val="FFFFFF"/>
                </a:solidFill>
              </a:rPr>
              <a:t>Συντάκτης: Μαρία Χρίστου-</a:t>
            </a:r>
            <a:r>
              <a:rPr lang="el-GR" sz="3200" i="1" dirty="0" err="1">
                <a:solidFill>
                  <a:srgbClr val="FFFFFF"/>
                </a:solidFill>
              </a:rPr>
              <a:t>Πιερίδη</a:t>
            </a:r>
            <a:r>
              <a:rPr lang="el-GR" sz="3200" i="1" dirty="0">
                <a:solidFill>
                  <a:srgbClr val="FFFFFF"/>
                </a:solidFill>
              </a:rPr>
              <a:t> </a:t>
            </a:r>
            <a:r>
              <a:rPr lang="en-US" sz="3200" dirty="0">
                <a:solidFill>
                  <a:srgbClr val="FFFFFF"/>
                </a:solidFill>
                <a:hlinkClick r:id="rId2"/>
              </a:rPr>
              <a:t>https://www.pillowfights.gr/faithfully-maria/</a:t>
            </a:r>
            <a:r>
              <a:rPr lang="en-US" sz="3200">
                <a:solidFill>
                  <a:srgbClr val="FFFFFF"/>
                </a:solidFill>
                <a:hlinkClick r:id="rId2"/>
              </a:rPr>
              <a:t>ta-tria-stadia-anaptukshs-ths-proswpikothtas-mas/</a:t>
            </a:r>
            <a:endParaRPr lang="el-GR" sz="3200" dirty="0">
              <a:solidFill>
                <a:srgbClr val="FFFFFF"/>
              </a:solidFill>
            </a:endParaRPr>
          </a:p>
        </p:txBody>
      </p:sp>
      <p:sp>
        <p:nvSpPr>
          <p:cNvPr id="3" name="Θέση περιεχομένου 2">
            <a:extLst>
              <a:ext uri="{FF2B5EF4-FFF2-40B4-BE49-F238E27FC236}">
                <a16:creationId xmlns:a16="http://schemas.microsoft.com/office/drawing/2014/main" id="{393A00A2-FDAB-853E-2B9E-655635224D12}"/>
              </a:ext>
            </a:extLst>
          </p:cNvPr>
          <p:cNvSpPr>
            <a:spLocks noGrp="1"/>
          </p:cNvSpPr>
          <p:nvPr>
            <p:ph idx="1"/>
          </p:nvPr>
        </p:nvSpPr>
        <p:spPr>
          <a:xfrm>
            <a:off x="5646656" y="301658"/>
            <a:ext cx="6165130" cy="5602185"/>
          </a:xfrm>
        </p:spPr>
        <p:txBody>
          <a:bodyPr>
            <a:normAutofit/>
          </a:bodyPr>
          <a:lstStyle/>
          <a:p>
            <a:pPr algn="just"/>
            <a:endParaRPr lang="el-GR" sz="1400" dirty="0"/>
          </a:p>
          <a:p>
            <a:pPr algn="just"/>
            <a:endParaRPr lang="el-GR" sz="1400" dirty="0"/>
          </a:p>
          <a:p>
            <a:pPr algn="just"/>
            <a:r>
              <a:rPr lang="el-GR" sz="1400" dirty="0"/>
              <a:t>Αν προσπαθήσουμε να συνδυάσουμε όλο αυτό το υλικό που παρέχει η επιστήμη με παραδείγματα από τη ζωή μας, </a:t>
            </a:r>
            <a:r>
              <a:rPr lang="el-GR" sz="1400" b="1" dirty="0"/>
              <a:t>θα συμπεράνουμε πως σαν παιδιά μοιάζουμε μ’ ένα κομμάτι από πηλό, που παίρνει το σχήμα του στην παιδική ηλικία </a:t>
            </a:r>
            <a:r>
              <a:rPr lang="el-GR" sz="1400" dirty="0"/>
              <a:t>κι από ένα σημείο και μετά σταθεροποιείται. Δεν είναι καθόλου τυχαίο το γεγονός που κατά την ψυχανάλυση ο θεραπευτής καλεί το άτομο να ανατρέξει πίσω στο παρελθόν για να ξεσκεπάσει υποσυνείδητες σκέψεις ή τραύματα που επηρεάζουν στην παρούσα φάση τη ζωή του.</a:t>
            </a:r>
          </a:p>
          <a:p>
            <a:pPr algn="just"/>
            <a:r>
              <a:rPr lang="el-GR" sz="1400" dirty="0"/>
              <a:t>Αυτό που είμαστε σήμερα, ένας ολοκληρωμένος ενήλικας με όλες τις κλίσεις μας, τις ανάγκες τις εκφράσεις, τις ανασφάλειες και φοβίες, αλλά κι ο τρόπος που δημιουργούμε τις ερωτικές και κοινωνικές μας σχέσεις, τα έχουμε ήδη αναπτύξει ως παιδιά. Αυτό το συμπέρασμα, δίνει μια ακόμη πιο μεγάλη βαρύτητα στο ρόλο των γονέων που επιδιώκοντας να κρατήσουν τις ισορροπίες, αποφεύγοντας υπερβολές οποιουδήποτε είδους, θα έχουν τη χαρά να βλέπουν τα παιδιά τους να μεγαλώνουν και να εξελίσσονται σε υγιείς προσωπικότητες. Όσο για εμάς, τους ήδη ενήλικες, ας προχωρήσουμε στη ζωή με το μότο «πάντοτε υπάρχει χώρος για βελτίωση». Με τη βελτίωση εννοούμε την καθημερινή μάχη να γίνουμε η καλύτερη εκδοχή του εαυτού μας.</a:t>
            </a:r>
          </a:p>
          <a:p>
            <a:pPr marL="0" indent="0">
              <a:buNone/>
            </a:pPr>
            <a:r>
              <a:rPr lang="el-GR" sz="1400" dirty="0"/>
              <a:t> </a:t>
            </a:r>
          </a:p>
          <a:p>
            <a:endParaRPr lang="el-GR" sz="1400" dirty="0"/>
          </a:p>
        </p:txBody>
      </p:sp>
    </p:spTree>
    <p:extLst>
      <p:ext uri="{BB962C8B-B14F-4D97-AF65-F5344CB8AC3E}">
        <p14:creationId xmlns:p14="http://schemas.microsoft.com/office/powerpoint/2010/main" val="246162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7B9D2FA-D056-2647-27D7-3D727C1E6A34}"/>
              </a:ext>
            </a:extLst>
          </p:cNvPr>
          <p:cNvSpPr>
            <a:spLocks noGrp="1"/>
          </p:cNvSpPr>
          <p:nvPr>
            <p:ph type="title"/>
          </p:nvPr>
        </p:nvSpPr>
        <p:spPr>
          <a:xfrm>
            <a:off x="686834" y="1153572"/>
            <a:ext cx="3200400" cy="4461163"/>
          </a:xfrm>
        </p:spPr>
        <p:txBody>
          <a:bodyPr>
            <a:normAutofit/>
          </a:bodyPr>
          <a:lstStyle/>
          <a:p>
            <a:r>
              <a:rPr lang="el-GR">
                <a:solidFill>
                  <a:srgbClr val="FFFFFF"/>
                </a:solidFill>
              </a:rPr>
              <a:t>Λουκάς και …. Γαληνός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2AA2AFB-366A-31C5-4F48-2DDD2C6D45AE}"/>
              </a:ext>
            </a:extLst>
          </p:cNvPr>
          <p:cNvSpPr>
            <a:spLocks noGrp="1"/>
          </p:cNvSpPr>
          <p:nvPr>
            <p:ph idx="1"/>
          </p:nvPr>
        </p:nvSpPr>
        <p:spPr>
          <a:xfrm>
            <a:off x="4447308" y="591344"/>
            <a:ext cx="6906491" cy="5585619"/>
          </a:xfrm>
        </p:spPr>
        <p:txBody>
          <a:bodyPr anchor="ctr">
            <a:normAutofit lnSpcReduction="10000"/>
          </a:bodyPr>
          <a:lstStyle/>
          <a:p>
            <a:endParaRPr lang="el-GR" dirty="0"/>
          </a:p>
          <a:p>
            <a:pPr algn="just"/>
            <a:r>
              <a:rPr lang="el-GR" dirty="0"/>
              <a:t>Ταξιδευτής</a:t>
            </a:r>
          </a:p>
          <a:p>
            <a:pPr algn="just"/>
            <a:r>
              <a:rPr lang="el-GR" dirty="0"/>
              <a:t>«Φιλόσοφος» και «Ζωγράφος»</a:t>
            </a:r>
          </a:p>
          <a:p>
            <a:pPr algn="just"/>
            <a:r>
              <a:rPr lang="el-GR" dirty="0"/>
              <a:t>Παρατηρητής των ανθρώπων</a:t>
            </a:r>
          </a:p>
          <a:p>
            <a:pPr algn="just"/>
            <a:r>
              <a:rPr lang="el-GR" dirty="0"/>
              <a:t>Περί «Ευγνωμοσύνης» (όταν κάηκαν βιβλία και σύνεργα)</a:t>
            </a:r>
          </a:p>
          <a:p>
            <a:pPr algn="just"/>
            <a:endParaRPr lang="el-GR" dirty="0"/>
          </a:p>
          <a:p>
            <a:pPr algn="just"/>
            <a:r>
              <a:rPr lang="el-GR" dirty="0"/>
              <a:t>Ο δεύτερος εγκατέλειψε την Πόλη κατά την Πανδημία. </a:t>
            </a:r>
          </a:p>
          <a:p>
            <a:pPr algn="just"/>
            <a:r>
              <a:rPr lang="el-GR" dirty="0"/>
              <a:t>Ο Λουκάς τονίζει την «</a:t>
            </a:r>
            <a:r>
              <a:rPr lang="el-GR" dirty="0" err="1"/>
              <a:t>ενσυναίσθηση</a:t>
            </a:r>
            <a:r>
              <a:rPr lang="el-GR" dirty="0"/>
              <a:t>» με μία Παραβολή – «</a:t>
            </a:r>
            <a:r>
              <a:rPr lang="el-GR" dirty="0" err="1"/>
              <a:t>ΑποΚάλυψη</a:t>
            </a:r>
            <a:r>
              <a:rPr lang="el-GR" dirty="0"/>
              <a:t>» = Καλού Πακιστανού)</a:t>
            </a:r>
          </a:p>
        </p:txBody>
      </p:sp>
    </p:spTree>
    <p:extLst>
      <p:ext uri="{BB962C8B-B14F-4D97-AF65-F5344CB8AC3E}">
        <p14:creationId xmlns:p14="http://schemas.microsoft.com/office/powerpoint/2010/main" val="20673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FD0FE7B-5ADE-7BA4-7C30-12CF288565B5}"/>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Χαρακτηριστικά Μιριάμ (=ζόρικη)</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8E05690-99DC-8CB9-8947-0423BA341361}"/>
              </a:ext>
            </a:extLst>
          </p:cNvPr>
          <p:cNvGraphicFramePr>
            <a:graphicFrameLocks noGrp="1"/>
          </p:cNvGraphicFramePr>
          <p:nvPr>
            <p:ph idx="1"/>
            <p:extLst>
              <p:ext uri="{D42A27DB-BD31-4B8C-83A1-F6EECF244321}">
                <p14:modId xmlns:p14="http://schemas.microsoft.com/office/powerpoint/2010/main" val="3503154675"/>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60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6F8AD88B-6008-AAC1-01C3-1781152CA16E}"/>
              </a:ext>
            </a:extLst>
          </p:cNvPr>
          <p:cNvSpPr>
            <a:spLocks noGrp="1"/>
          </p:cNvSpPr>
          <p:nvPr>
            <p:ph type="title"/>
          </p:nvPr>
        </p:nvSpPr>
        <p:spPr>
          <a:xfrm>
            <a:off x="838200" y="643467"/>
            <a:ext cx="2951205" cy="5571066"/>
          </a:xfrm>
        </p:spPr>
        <p:txBody>
          <a:bodyPr>
            <a:normAutofit/>
          </a:bodyPr>
          <a:lstStyle/>
          <a:p>
            <a:r>
              <a:rPr lang="el-GR" sz="3400">
                <a:solidFill>
                  <a:srgbClr val="FFFFFF"/>
                </a:solidFill>
              </a:rPr>
              <a:t>Χαρακτηριστικά εφήβου Ιησού</a:t>
            </a:r>
          </a:p>
        </p:txBody>
      </p:sp>
      <p:graphicFrame>
        <p:nvGraphicFramePr>
          <p:cNvPr id="5" name="Θέση περιεχομένου 2">
            <a:extLst>
              <a:ext uri="{FF2B5EF4-FFF2-40B4-BE49-F238E27FC236}">
                <a16:creationId xmlns:a16="http://schemas.microsoft.com/office/drawing/2014/main" id="{A94A9530-DD68-6A86-3CC0-3BAB909C3125}"/>
              </a:ext>
            </a:extLst>
          </p:cNvPr>
          <p:cNvGraphicFramePr>
            <a:graphicFrameLocks noGrp="1"/>
          </p:cNvGraphicFramePr>
          <p:nvPr>
            <p:ph idx="1"/>
            <p:extLst>
              <p:ext uri="{D42A27DB-BD31-4B8C-83A1-F6EECF244321}">
                <p14:modId xmlns:p14="http://schemas.microsoft.com/office/powerpoint/2010/main" val="139545260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46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46BADC-2D25-F345-74FF-315B0D8ABCB7}"/>
              </a:ext>
            </a:extLst>
          </p:cNvPr>
          <p:cNvSpPr>
            <a:spLocks noGrp="1"/>
          </p:cNvSpPr>
          <p:nvPr>
            <p:ph type="title"/>
          </p:nvPr>
        </p:nvSpPr>
        <p:spPr>
          <a:xfrm>
            <a:off x="137651" y="254524"/>
            <a:ext cx="3028337" cy="1318637"/>
          </a:xfrm>
        </p:spPr>
        <p:txBody>
          <a:bodyPr anchor="b">
            <a:normAutofit/>
          </a:bodyPr>
          <a:lstStyle/>
          <a:p>
            <a:r>
              <a:rPr lang="el-GR" sz="5400" dirty="0"/>
              <a:t>Λουκάς</a:t>
            </a:r>
          </a:p>
        </p:txBody>
      </p:sp>
      <p:sp>
        <p:nvSpPr>
          <p:cNvPr id="3" name="Θέση περιεχομένου 2">
            <a:extLst>
              <a:ext uri="{FF2B5EF4-FFF2-40B4-BE49-F238E27FC236}">
                <a16:creationId xmlns:a16="http://schemas.microsoft.com/office/drawing/2014/main" id="{34AF5AB9-BABE-F52E-A162-C638681988E8}"/>
              </a:ext>
            </a:extLst>
          </p:cNvPr>
          <p:cNvSpPr>
            <a:spLocks noGrp="1"/>
          </p:cNvSpPr>
          <p:nvPr>
            <p:ph idx="1"/>
          </p:nvPr>
        </p:nvSpPr>
        <p:spPr>
          <a:xfrm>
            <a:off x="137651" y="1504335"/>
            <a:ext cx="4257367" cy="4980039"/>
          </a:xfrm>
        </p:spPr>
        <p:txBody>
          <a:bodyPr anchor="t">
            <a:normAutofit/>
          </a:bodyPr>
          <a:lstStyle/>
          <a:p>
            <a:endParaRPr lang="el-GR" sz="1700" dirty="0"/>
          </a:p>
          <a:p>
            <a:r>
              <a:rPr lang="el-GR" sz="1700" dirty="0"/>
              <a:t>Ο μόνος Έλληνας συγγραφέας της Καινής Διαθήκης (σχεδόν τοι 1/3 έχει συγγράψει)</a:t>
            </a:r>
          </a:p>
          <a:p>
            <a:endParaRPr lang="el-GR" sz="1700" dirty="0"/>
          </a:p>
          <a:p>
            <a:r>
              <a:rPr lang="el-GR" sz="1700" dirty="0"/>
              <a:t>Γιατρός («Χαρμίδης», Γαληνός) - ΑΦΗΓΗΜΑ</a:t>
            </a:r>
          </a:p>
          <a:p>
            <a:r>
              <a:rPr lang="el-GR" sz="1700" dirty="0"/>
              <a:t>Ιστορικό(ς): κληρονομικότητα και αγωγή</a:t>
            </a:r>
          </a:p>
          <a:p>
            <a:r>
              <a:rPr lang="el-GR" sz="1700" dirty="0"/>
              <a:t>Καλλιτέχνης – «Σκηνοθέτης»</a:t>
            </a:r>
          </a:p>
          <a:p>
            <a:r>
              <a:rPr lang="el-GR" sz="1700" dirty="0"/>
              <a:t>Έμφαση στη Γυναίκα, την Τράπεζα, την Προσευχή</a:t>
            </a:r>
          </a:p>
          <a:p>
            <a:r>
              <a:rPr lang="de-DE" sz="1700" dirty="0">
                <a:hlinkClick r:id="rId2"/>
              </a:rPr>
              <a:t>https://megalipanagiathivon.gr/2022/10/18/%CE%B5%CF%85%CE%B1%CE%B3%CE%B3%CE%B5%CE%BB%CE%B9%CF%83%CF%84%CE%B7%CF%83-%CE%BB%CE%BF%CF%85%CE%BA%CE%B1%CF%83/</a:t>
            </a:r>
            <a:r>
              <a:rPr lang="el-GR" sz="1700" dirty="0"/>
              <a:t> </a:t>
            </a:r>
          </a:p>
        </p:txBody>
      </p:sp>
      <p:pic>
        <p:nvPicPr>
          <p:cNvPr id="5" name="Εικόνα 4" descr="Εικόνα που περιέχει ανθρώπινο πρόσωπο, κείμενο, ρουχισμός, ζωγραφική">
            <a:extLst>
              <a:ext uri="{FF2B5EF4-FFF2-40B4-BE49-F238E27FC236}">
                <a16:creationId xmlns:a16="http://schemas.microsoft.com/office/drawing/2014/main" id="{FA1E8269-4881-35C3-0BC4-DE56BE71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372" y="640080"/>
            <a:ext cx="6781568" cy="5577840"/>
          </a:xfrm>
          <a:prstGeom prst="rect">
            <a:avLst/>
          </a:prstGeom>
        </p:spPr>
      </p:pic>
    </p:spTree>
    <p:extLst>
      <p:ext uri="{BB962C8B-B14F-4D97-AF65-F5344CB8AC3E}">
        <p14:creationId xmlns:p14="http://schemas.microsoft.com/office/powerpoint/2010/main" val="3973839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F78C9759-D3AB-BF94-2E91-B1EE1B77D984}"/>
              </a:ext>
            </a:extLst>
          </p:cNvPr>
          <p:cNvPicPr>
            <a:picLocks noChangeAspect="1"/>
          </p:cNvPicPr>
          <p:nvPr/>
        </p:nvPicPr>
        <p:blipFill rotWithShape="1">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4784F82B-F306-47E0-DFB3-5CDFB4F797FD}"/>
              </a:ext>
            </a:extLst>
          </p:cNvPr>
          <p:cNvSpPr>
            <a:spLocks noGrp="1"/>
          </p:cNvSpPr>
          <p:nvPr>
            <p:ph type="title"/>
          </p:nvPr>
        </p:nvSpPr>
        <p:spPr>
          <a:xfrm>
            <a:off x="838200" y="365125"/>
            <a:ext cx="10515600" cy="1325563"/>
          </a:xfrm>
        </p:spPr>
        <p:txBody>
          <a:bodyPr>
            <a:normAutofit/>
          </a:bodyPr>
          <a:lstStyle/>
          <a:p>
            <a:r>
              <a:rPr lang="el-GR" dirty="0"/>
              <a:t>Λουκάς και παιδική Ηλικία Κυρίου Ιησού</a:t>
            </a:r>
          </a:p>
        </p:txBody>
      </p:sp>
      <p:graphicFrame>
        <p:nvGraphicFramePr>
          <p:cNvPr id="5" name="Θέση περιεχομένου 2">
            <a:extLst>
              <a:ext uri="{FF2B5EF4-FFF2-40B4-BE49-F238E27FC236}">
                <a16:creationId xmlns:a16="http://schemas.microsoft.com/office/drawing/2014/main" id="{8FE7E500-C65D-C185-7311-3B1C81BBA81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32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B7A2E3-1CB8-FB14-450C-DC49B642D423}"/>
              </a:ext>
            </a:extLst>
          </p:cNvPr>
          <p:cNvSpPr>
            <a:spLocks noGrp="1"/>
          </p:cNvSpPr>
          <p:nvPr>
            <p:ph type="title"/>
          </p:nvPr>
        </p:nvSpPr>
        <p:spPr>
          <a:xfrm>
            <a:off x="1245072" y="1289765"/>
            <a:ext cx="3651101" cy="4270963"/>
          </a:xfrm>
        </p:spPr>
        <p:txBody>
          <a:bodyPr anchor="ctr">
            <a:normAutofit fontScale="90000"/>
          </a:bodyPr>
          <a:lstStyle/>
          <a:p>
            <a:pPr algn="ctr"/>
            <a:r>
              <a:rPr lang="el-GR" sz="4800" dirty="0">
                <a:solidFill>
                  <a:srgbClr val="FFFFFF"/>
                </a:solidFill>
              </a:rPr>
              <a:t>Το «πρόβλημα» της </a:t>
            </a:r>
            <a:r>
              <a:rPr lang="el-GR" sz="4800" dirty="0" err="1">
                <a:solidFill>
                  <a:srgbClr val="FFFFFF"/>
                </a:solidFill>
              </a:rPr>
              <a:t>Σχέσηςκαι</a:t>
            </a:r>
            <a:r>
              <a:rPr lang="el-GR" sz="4800" dirty="0">
                <a:solidFill>
                  <a:srgbClr val="FFFFFF"/>
                </a:solidFill>
              </a:rPr>
              <a:t> της Πόλωσης ιδίως στην </a:t>
            </a:r>
            <a:r>
              <a:rPr lang="el-GR" sz="4800" b="1" dirty="0">
                <a:solidFill>
                  <a:srgbClr val="FFFFFF"/>
                </a:solidFill>
              </a:rPr>
              <a:t>μετά </a:t>
            </a:r>
            <a:r>
              <a:rPr lang="el-GR" sz="4800" b="1" dirty="0" err="1">
                <a:solidFill>
                  <a:srgbClr val="FFFFFF"/>
                </a:solidFill>
              </a:rPr>
              <a:t>Κόβιντ</a:t>
            </a:r>
            <a:r>
              <a:rPr lang="el-GR" sz="4800" b="1" dirty="0">
                <a:solidFill>
                  <a:srgbClr val="FFFFFF"/>
                </a:solidFill>
              </a:rPr>
              <a:t> Εποχή</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5BB0154C-6C67-A7CF-E0AB-17DEE9F12062}"/>
              </a:ext>
            </a:extLst>
          </p:cNvPr>
          <p:cNvSpPr>
            <a:spLocks noGrp="1"/>
          </p:cNvSpPr>
          <p:nvPr>
            <p:ph idx="1"/>
          </p:nvPr>
        </p:nvSpPr>
        <p:spPr>
          <a:xfrm>
            <a:off x="6297233" y="518400"/>
            <a:ext cx="5128053" cy="5837949"/>
          </a:xfrm>
        </p:spPr>
        <p:txBody>
          <a:bodyPr anchor="ctr">
            <a:normAutofit fontScale="77500" lnSpcReduction="20000"/>
          </a:bodyPr>
          <a:lstStyle/>
          <a:p>
            <a:endParaRPr lang="el-GR" sz="2000" dirty="0">
              <a:solidFill>
                <a:schemeClr val="tx1">
                  <a:alpha val="80000"/>
                </a:schemeClr>
              </a:solidFill>
            </a:endParaRPr>
          </a:p>
          <a:p>
            <a:pPr algn="just"/>
            <a:r>
              <a:rPr lang="el-GR" dirty="0">
                <a:solidFill>
                  <a:schemeClr val="tx1">
                    <a:alpha val="80000"/>
                  </a:schemeClr>
                </a:solidFill>
              </a:rPr>
              <a:t>Ιερείς – ποιμένες – «πνευματικοί»  (Στόχος όχι η </a:t>
            </a:r>
            <a:r>
              <a:rPr lang="el-GR" b="1" dirty="0">
                <a:solidFill>
                  <a:schemeClr val="tx1">
                    <a:alpha val="80000"/>
                  </a:schemeClr>
                </a:solidFill>
              </a:rPr>
              <a:t>λήψη </a:t>
            </a:r>
            <a:r>
              <a:rPr lang="el-GR" b="1" dirty="0" err="1">
                <a:solidFill>
                  <a:schemeClr val="tx1">
                    <a:alpha val="80000"/>
                  </a:schemeClr>
                </a:solidFill>
              </a:rPr>
              <a:t>φωτος</a:t>
            </a:r>
            <a:r>
              <a:rPr lang="el-GR" b="1" dirty="0">
                <a:solidFill>
                  <a:schemeClr val="tx1">
                    <a:alpha val="80000"/>
                  </a:schemeClr>
                </a:solidFill>
              </a:rPr>
              <a:t> αλλά </a:t>
            </a:r>
            <a:r>
              <a:rPr lang="el-GR" b="1" dirty="0" err="1">
                <a:solidFill>
                  <a:schemeClr val="tx1">
                    <a:alpha val="80000"/>
                  </a:schemeClr>
                </a:solidFill>
              </a:rPr>
              <a:t>βίντεος</a:t>
            </a:r>
            <a:r>
              <a:rPr lang="el-GR" b="1" dirty="0">
                <a:solidFill>
                  <a:schemeClr val="tx1">
                    <a:alpha val="80000"/>
                  </a:schemeClr>
                </a:solidFill>
              </a:rPr>
              <a:t>, όχι η θέα ενός επεισοδίου αλλά όλης της σειράς  </a:t>
            </a:r>
            <a:r>
              <a:rPr lang="el-GR" dirty="0">
                <a:solidFill>
                  <a:schemeClr val="tx1">
                    <a:alpha val="80000"/>
                  </a:schemeClr>
                </a:solidFill>
              </a:rPr>
              <a:t>[παράδειγμα: Πατέρας και β’ παιδί – και αλκοολισμός – η έννοια Πατέρας για τον Θεό].</a:t>
            </a:r>
          </a:p>
          <a:p>
            <a:pPr algn="just"/>
            <a:r>
              <a:rPr lang="el-GR" dirty="0">
                <a:solidFill>
                  <a:schemeClr val="tx1">
                    <a:alpha val="80000"/>
                  </a:schemeClr>
                </a:solidFill>
              </a:rPr>
              <a:t>82% των Ενοριών της Αθήνας  δεν υπάρχει Ασπασμός Αγάπης. Ιερείς και </a:t>
            </a:r>
            <a:r>
              <a:rPr lang="el-GR" dirty="0" err="1">
                <a:solidFill>
                  <a:schemeClr val="tx1">
                    <a:alpha val="80000"/>
                  </a:schemeClr>
                </a:solidFill>
              </a:rPr>
              <a:t>Μπούλινγκ</a:t>
            </a:r>
            <a:r>
              <a:rPr lang="el-GR" dirty="0">
                <a:solidFill>
                  <a:schemeClr val="tx1">
                    <a:alpha val="80000"/>
                  </a:schemeClr>
                </a:solidFill>
              </a:rPr>
              <a:t> (Προσωπικό Παράδειγμα με το Εγχειρίδιο Α’ Γυμνασίου)</a:t>
            </a:r>
          </a:p>
          <a:p>
            <a:pPr algn="just"/>
            <a:r>
              <a:rPr lang="el-GR" dirty="0">
                <a:solidFill>
                  <a:schemeClr val="tx1">
                    <a:alpha val="80000"/>
                  </a:schemeClr>
                </a:solidFill>
              </a:rPr>
              <a:t>Πολλοί αντί για Ψυχίατρο, επιλέγουν Πνευματικό διότι φοβούνται το Στίγμα και αντιμετωπίζουν Οικονομικό. </a:t>
            </a:r>
          </a:p>
          <a:p>
            <a:pPr lvl="1" algn="just"/>
            <a:r>
              <a:rPr lang="el-GR" dirty="0">
                <a:solidFill>
                  <a:schemeClr val="tx1">
                    <a:alpha val="80000"/>
                  </a:schemeClr>
                </a:solidFill>
              </a:rPr>
              <a:t>Συμβιβαστικοί Σχηματισμοί (το κακό δεν είναι οπωσδήποτε κακό, αλλά κακό προς κάτι).</a:t>
            </a:r>
          </a:p>
          <a:p>
            <a:pPr lvl="1" algn="just"/>
            <a:r>
              <a:rPr lang="el-GR" b="1" i="1" dirty="0" err="1">
                <a:solidFill>
                  <a:schemeClr val="tx1">
                    <a:alpha val="80000"/>
                  </a:schemeClr>
                </a:solidFill>
              </a:rPr>
              <a:t>Παραμελημένες</a:t>
            </a:r>
            <a:r>
              <a:rPr lang="el-GR" dirty="0">
                <a:solidFill>
                  <a:schemeClr val="tx1">
                    <a:alpha val="80000"/>
                  </a:schemeClr>
                </a:solidFill>
              </a:rPr>
              <a:t> Ικανότητες (αντί </a:t>
            </a:r>
            <a:r>
              <a:rPr lang="el-GR" dirty="0" err="1">
                <a:solidFill>
                  <a:schemeClr val="tx1">
                    <a:alpha val="80000"/>
                  </a:schemeClr>
                </a:solidFill>
              </a:rPr>
              <a:t>υπολειτουργικότητα</a:t>
            </a:r>
            <a:r>
              <a:rPr lang="el-GR" dirty="0">
                <a:solidFill>
                  <a:schemeClr val="tx1">
                    <a:alpha val="80000"/>
                  </a:schemeClr>
                </a:solidFill>
              </a:rPr>
              <a:t>) όχι στηρίγματα.</a:t>
            </a:r>
          </a:p>
          <a:p>
            <a:pPr lvl="1" algn="just"/>
            <a:r>
              <a:rPr lang="el-GR" dirty="0">
                <a:solidFill>
                  <a:schemeClr val="tx1">
                    <a:alpha val="80000"/>
                  </a:schemeClr>
                </a:solidFill>
              </a:rPr>
              <a:t>Συνήθως βλέπουμε ένα ΕΠΕΙΣΟΔΙΟ όχι όλη τη ΣΕΙΡΑ της Ζωής. </a:t>
            </a:r>
          </a:p>
          <a:p>
            <a:pPr lvl="1" algn="just"/>
            <a:r>
              <a:rPr lang="el-GR" dirty="0">
                <a:solidFill>
                  <a:schemeClr val="tx1">
                    <a:alpha val="80000"/>
                  </a:schemeClr>
                </a:solidFill>
              </a:rPr>
              <a:t>Ζητούμενο όχι να γίνω όπως</a:t>
            </a:r>
            <a:r>
              <a:rPr lang="en-GB" dirty="0">
                <a:solidFill>
                  <a:schemeClr val="tx1">
                    <a:alpha val="80000"/>
                  </a:schemeClr>
                </a:solidFill>
              </a:rPr>
              <a:t> </a:t>
            </a:r>
            <a:r>
              <a:rPr lang="el-GR" dirty="0">
                <a:solidFill>
                  <a:schemeClr val="tx1">
                    <a:alpha val="80000"/>
                  </a:schemeClr>
                </a:solidFill>
              </a:rPr>
              <a:t>ΠΡΙΝ!</a:t>
            </a:r>
          </a:p>
          <a:p>
            <a:pPr algn="just"/>
            <a:endParaRPr lang="el-GR" b="1"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19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230ED29D-7575-917C-6B73-662726BABBAC}"/>
              </a:ext>
            </a:extLst>
          </p:cNvPr>
          <p:cNvSpPr>
            <a:spLocks noGrp="1"/>
          </p:cNvSpPr>
          <p:nvPr>
            <p:ph type="title"/>
          </p:nvPr>
        </p:nvSpPr>
        <p:spPr>
          <a:xfrm>
            <a:off x="838200" y="643467"/>
            <a:ext cx="2951205" cy="5571066"/>
          </a:xfrm>
        </p:spPr>
        <p:txBody>
          <a:bodyPr>
            <a:normAutofit/>
          </a:bodyPr>
          <a:lstStyle/>
          <a:p>
            <a:r>
              <a:rPr lang="el-GR" dirty="0">
                <a:solidFill>
                  <a:srgbClr val="FFFFFF"/>
                </a:solidFill>
              </a:rPr>
              <a:t>Δώσε αίμα για να λάβεις πνεύμα.</a:t>
            </a:r>
            <a:br>
              <a:rPr lang="el-GR" dirty="0">
                <a:solidFill>
                  <a:srgbClr val="FFFFFF"/>
                </a:solidFill>
              </a:rPr>
            </a:br>
            <a:endParaRPr lang="el-GR" dirty="0">
              <a:solidFill>
                <a:srgbClr val="FFFFFF"/>
              </a:solidFill>
            </a:endParaRPr>
          </a:p>
        </p:txBody>
      </p:sp>
      <p:graphicFrame>
        <p:nvGraphicFramePr>
          <p:cNvPr id="5" name="Θέση περιεχομένου 2">
            <a:extLst>
              <a:ext uri="{FF2B5EF4-FFF2-40B4-BE49-F238E27FC236}">
                <a16:creationId xmlns:a16="http://schemas.microsoft.com/office/drawing/2014/main" id="{77C63D52-9658-524E-3F99-B706A56F19BE}"/>
              </a:ext>
            </a:extLst>
          </p:cNvPr>
          <p:cNvGraphicFramePr>
            <a:graphicFrameLocks noGrp="1"/>
          </p:cNvGraphicFramePr>
          <p:nvPr>
            <p:ph idx="1"/>
            <p:extLst>
              <p:ext uri="{D42A27DB-BD31-4B8C-83A1-F6EECF244321}">
                <p14:modId xmlns:p14="http://schemas.microsoft.com/office/powerpoint/2010/main" val="134279488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Θέση περιεχομένου 3" descr="Ψυχίατρος Δημήτρης Καραγιάννης: «Ο έρωτας είναι στάση ζωής»">
            <a:extLst>
              <a:ext uri="{FF2B5EF4-FFF2-40B4-BE49-F238E27FC236}">
                <a16:creationId xmlns:a16="http://schemas.microsoft.com/office/drawing/2014/main" id="{B1FF8036-DFC7-FDD3-10EC-92922238B31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p:spPr>
      </p:pic>
    </p:spTree>
    <p:extLst>
      <p:ext uri="{BB962C8B-B14F-4D97-AF65-F5344CB8AC3E}">
        <p14:creationId xmlns:p14="http://schemas.microsoft.com/office/powerpoint/2010/main" val="190408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34EBA-5160-431E-61A1-647182CD1D41}"/>
              </a:ext>
            </a:extLst>
          </p:cNvPr>
          <p:cNvSpPr>
            <a:spLocks noGrp="1"/>
          </p:cNvSpPr>
          <p:nvPr>
            <p:ph type="title"/>
          </p:nvPr>
        </p:nvSpPr>
        <p:spPr/>
        <p:txBody>
          <a:bodyPr/>
          <a:lstStyle/>
          <a:p>
            <a:r>
              <a:rPr lang="el-GR" dirty="0" err="1"/>
              <a:t>Νἐα</a:t>
            </a:r>
            <a:r>
              <a:rPr lang="el-GR" dirty="0"/>
              <a:t> Βιβλιογραφία</a:t>
            </a:r>
          </a:p>
        </p:txBody>
      </p:sp>
      <p:sp>
        <p:nvSpPr>
          <p:cNvPr id="3" name="Θέση περιεχομένου 2">
            <a:extLst>
              <a:ext uri="{FF2B5EF4-FFF2-40B4-BE49-F238E27FC236}">
                <a16:creationId xmlns:a16="http://schemas.microsoft.com/office/drawing/2014/main" id="{178A9021-C7F5-64EE-2789-461409F9BD7F}"/>
              </a:ext>
            </a:extLst>
          </p:cNvPr>
          <p:cNvSpPr>
            <a:spLocks noGrp="1"/>
          </p:cNvSpPr>
          <p:nvPr>
            <p:ph idx="1"/>
          </p:nvPr>
        </p:nvSpPr>
        <p:spPr/>
        <p:txBody>
          <a:bodyPr>
            <a:normAutofit/>
          </a:bodyPr>
          <a:lstStyle/>
          <a:p>
            <a:endParaRPr lang="de-DE" dirty="0"/>
          </a:p>
          <a:p>
            <a:r>
              <a:rPr lang="de-DE" dirty="0"/>
              <a:t>1st Edition </a:t>
            </a:r>
            <a:r>
              <a:rPr lang="de-DE" b="1" dirty="0" err="1"/>
              <a:t>Lacanian</a:t>
            </a:r>
            <a:r>
              <a:rPr lang="de-DE" b="1" dirty="0"/>
              <a:t> Psychoanalysis and Eastern Orthodox Christian Anthropology in </a:t>
            </a:r>
            <a:r>
              <a:rPr lang="de-DE" b="1" dirty="0" err="1"/>
              <a:t>Dialogue</a:t>
            </a:r>
            <a:r>
              <a:rPr lang="de-DE" b="1" dirty="0"/>
              <a:t>  </a:t>
            </a:r>
            <a:r>
              <a:rPr lang="de-DE" dirty="0"/>
              <a:t>By </a:t>
            </a:r>
            <a:r>
              <a:rPr lang="de-DE" dirty="0">
                <a:hlinkClick r:id="rId2" tooltip="Search for more titles by Carl Waitz"/>
              </a:rPr>
              <a:t>Carl Waitz</a:t>
            </a:r>
            <a:r>
              <a:rPr lang="de-DE" dirty="0"/>
              <a:t>, </a:t>
            </a:r>
            <a:r>
              <a:rPr lang="de-DE" dirty="0">
                <a:hlinkClick r:id="rId3" tooltip="Search for more titles by Theresa Tisdale"/>
              </a:rPr>
              <a:t>Theresa </a:t>
            </a:r>
            <a:r>
              <a:rPr lang="de-DE" dirty="0" err="1">
                <a:hlinkClick r:id="rId3" tooltip="Search for more titles by Theresa Tisdale"/>
              </a:rPr>
              <a:t>Tisdale</a:t>
            </a:r>
            <a:r>
              <a:rPr lang="de-DE" dirty="0"/>
              <a:t> Copyright 2022 </a:t>
            </a:r>
            <a:endParaRPr lang="el-GR" dirty="0"/>
          </a:p>
          <a:p>
            <a:r>
              <a:rPr lang="de-DE" b="1" dirty="0">
                <a:hlinkClick r:id="rId4" tooltip="Public Orthodoxy"/>
              </a:rPr>
              <a:t>Public </a:t>
            </a:r>
            <a:r>
              <a:rPr lang="de-DE" b="1" dirty="0" err="1">
                <a:hlinkClick r:id="rId4" tooltip="Public Orthodoxy"/>
              </a:rPr>
              <a:t>Orthodoxy</a:t>
            </a:r>
            <a:r>
              <a:rPr lang="de-DE" b="1" dirty="0">
                <a:hlinkClick r:id="rId4" tooltip="Public Orthodoxy"/>
              </a:rPr>
              <a:t> </a:t>
            </a:r>
            <a:r>
              <a:rPr lang="el-GR" b="1" dirty="0"/>
              <a:t> </a:t>
            </a:r>
            <a:r>
              <a:rPr lang="el-GR" b="1" dirty="0">
                <a:hlinkClick r:id="rId5" tooltip="Τερέζα Τίσντεϊλ"/>
              </a:rPr>
              <a:t>Τερέζα </a:t>
            </a:r>
            <a:r>
              <a:rPr lang="el-GR" b="1" dirty="0" err="1">
                <a:hlinkClick r:id="rId5" tooltip="Τερέζα Τίσντεϊλ"/>
              </a:rPr>
              <a:t>Τίσντεϊλ</a:t>
            </a:r>
            <a:r>
              <a:rPr lang="el-GR" b="1" dirty="0">
                <a:hlinkClick r:id="rId5" tooltip="Τερέζα Τίσντεϊλ"/>
              </a:rPr>
              <a:t> </a:t>
            </a:r>
            <a:r>
              <a:rPr lang="el-GR" b="1" dirty="0"/>
              <a:t> </a:t>
            </a:r>
            <a:r>
              <a:rPr lang="el-GR" b="1" dirty="0">
                <a:hlinkClick r:id="rId6" tooltip="Καρλ Γουάιτς"/>
              </a:rPr>
              <a:t>Καρλ </a:t>
            </a:r>
            <a:r>
              <a:rPr lang="el-GR" b="1" dirty="0" err="1">
                <a:hlinkClick r:id="rId6" tooltip="Καρλ Γουάιτς"/>
              </a:rPr>
              <a:t>Γουάιτς</a:t>
            </a:r>
            <a:r>
              <a:rPr lang="el-GR" b="1">
                <a:hlinkClick r:id="rId6" tooltip="Καρλ Γουάιτς"/>
              </a:rPr>
              <a:t> </a:t>
            </a:r>
            <a:r>
              <a:rPr lang="el-GR" b="1" dirty="0"/>
              <a:t> </a:t>
            </a:r>
            <a:r>
              <a:rPr lang="el-GR" b="1"/>
              <a:t>Ορθοδοξία </a:t>
            </a:r>
            <a:r>
              <a:rPr lang="el-GR" b="1" dirty="0"/>
              <a:t>και Ψυχανάλυση</a:t>
            </a:r>
            <a:endParaRPr lang="el-GR" dirty="0"/>
          </a:p>
          <a:p>
            <a:r>
              <a:rPr lang="de-DE"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a:t>
            </a:r>
            <a:r>
              <a:rPr lang="el-GR"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a:t>
            </a:r>
            <a:r>
              <a:rPr lang="de-DE" sz="1800" u="sng"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publicorthodoxy</a:t>
            </a:r>
            <a:r>
              <a:rPr lang="el-GR"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a:t>
            </a:r>
            <a:r>
              <a:rPr lang="de-DE" sz="1800" u="sng"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org</a:t>
            </a:r>
            <a:r>
              <a:rPr lang="el-GR"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a:t>
            </a:r>
            <a:r>
              <a:rPr lang="de-DE" sz="1800" u="sng"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el</a:t>
            </a:r>
            <a:r>
              <a:rPr lang="el-GR"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/2021/11/24/10174/</a:t>
            </a:r>
            <a:endParaRPr lang="el-GR" sz="18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a:p>
            <a:endParaRPr lang="de-DE" dirty="0"/>
          </a:p>
          <a:p>
            <a:endParaRPr lang="de-DE" dirty="0"/>
          </a:p>
          <a:p>
            <a:endParaRPr lang="el-GR" dirty="0"/>
          </a:p>
        </p:txBody>
      </p:sp>
    </p:spTree>
    <p:extLst>
      <p:ext uri="{BB962C8B-B14F-4D97-AF65-F5344CB8AC3E}">
        <p14:creationId xmlns:p14="http://schemas.microsoft.com/office/powerpoint/2010/main" val="367522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00FECE-A7AB-8E86-EB72-099D579F0873}"/>
              </a:ext>
            </a:extLst>
          </p:cNvPr>
          <p:cNvSpPr>
            <a:spLocks noGrp="1"/>
          </p:cNvSpPr>
          <p:nvPr>
            <p:ph type="title"/>
          </p:nvPr>
        </p:nvSpPr>
        <p:spPr>
          <a:xfrm>
            <a:off x="618212" y="268816"/>
            <a:ext cx="10582345" cy="797392"/>
          </a:xfrm>
        </p:spPr>
        <p:txBody>
          <a:bodyPr anchor="b">
            <a:normAutofit fontScale="90000"/>
          </a:bodyPr>
          <a:lstStyle/>
          <a:p>
            <a:pPr algn="ctr"/>
            <a:r>
              <a:rPr lang="el-GR" sz="5400" b="1" dirty="0" err="1"/>
              <a:t>Ψυχο</a:t>
            </a:r>
            <a:r>
              <a:rPr lang="el-GR" sz="5400" b="1" dirty="0"/>
              <a:t>+(Σωματική) Υγεία</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6C73008-66E2-32B8-1E11-D48952E35631}"/>
              </a:ext>
            </a:extLst>
          </p:cNvPr>
          <p:cNvSpPr>
            <a:spLocks noGrp="1"/>
          </p:cNvSpPr>
          <p:nvPr>
            <p:ph idx="1"/>
          </p:nvPr>
        </p:nvSpPr>
        <p:spPr>
          <a:xfrm>
            <a:off x="103695" y="1681545"/>
            <a:ext cx="7456602" cy="4508944"/>
          </a:xfrm>
        </p:spPr>
        <p:txBody>
          <a:bodyPr anchor="t">
            <a:normAutofit fontScale="85000" lnSpcReduction="20000"/>
          </a:bodyPr>
          <a:lstStyle/>
          <a:p>
            <a:endParaRPr lang="el-GR" sz="2200" dirty="0"/>
          </a:p>
          <a:p>
            <a:r>
              <a:rPr lang="el-GR" sz="2200" dirty="0"/>
              <a:t>Ολιστική θεραπεία - «Σωτηρία»</a:t>
            </a:r>
          </a:p>
          <a:p>
            <a:r>
              <a:rPr lang="el-GR" sz="2200" dirty="0"/>
              <a:t>Τι εννοούμε με τον «Ψυχή» - «Καρδιά»;</a:t>
            </a:r>
            <a:r>
              <a:rPr lang="en-US" sz="2200" dirty="0"/>
              <a:t> </a:t>
            </a:r>
          </a:p>
          <a:p>
            <a:pPr marL="0" indent="0" algn="just">
              <a:buNone/>
            </a:pPr>
            <a:r>
              <a:rPr lang="en-US" sz="2200" dirty="0"/>
              <a:t>	</a:t>
            </a:r>
            <a:r>
              <a:rPr lang="el-GR" sz="2200" dirty="0"/>
              <a:t>Άλλο  η Θεολογία και άλλο η </a:t>
            </a:r>
            <a:r>
              <a:rPr lang="el-GR" sz="2200" dirty="0" err="1"/>
              <a:t>Ψυχο+Θεραπεία</a:t>
            </a:r>
            <a:r>
              <a:rPr lang="el-GR" sz="2200" dirty="0"/>
              <a:t> (νευρολογικές +…+ 	υπερβάσεις) </a:t>
            </a:r>
          </a:p>
          <a:p>
            <a:pPr marL="0" indent="0" algn="just">
              <a:buNone/>
            </a:pPr>
            <a:r>
              <a:rPr lang="el-GR" sz="2200" dirty="0"/>
              <a:t>	</a:t>
            </a:r>
            <a:r>
              <a:rPr lang="el-GR" sz="2200" dirty="0" err="1"/>
              <a:t>ΑυτοΓνωσία</a:t>
            </a:r>
            <a:r>
              <a:rPr lang="el-GR" sz="2200" dirty="0"/>
              <a:t> = Γνώση όχι εαυτού αλλά εκείνου που μπορώ 	να ΕΙΜΑΙ = άθλημα ατέρμονο. 			</a:t>
            </a:r>
          </a:p>
          <a:p>
            <a:pPr marL="0" indent="0">
              <a:buNone/>
            </a:pPr>
            <a:r>
              <a:rPr lang="el-GR" sz="2200" b="1" dirty="0"/>
              <a:t>			ΑΝΘΙΖΩ</a:t>
            </a:r>
            <a:endParaRPr lang="en-US" sz="2200" dirty="0"/>
          </a:p>
          <a:p>
            <a:pPr algn="just"/>
            <a:r>
              <a:rPr lang="el-GR" sz="2200" dirty="0"/>
              <a:t>Ποιος είναι ο </a:t>
            </a:r>
            <a:r>
              <a:rPr lang="el-GR" sz="2200" b="1" dirty="0"/>
              <a:t>στόχος της Θεολογίας</a:t>
            </a:r>
            <a:r>
              <a:rPr lang="el-GR" sz="2200" dirty="0"/>
              <a:t>; </a:t>
            </a:r>
          </a:p>
          <a:p>
            <a:pPr algn="just"/>
            <a:r>
              <a:rPr lang="el-GR" sz="2200" dirty="0"/>
              <a:t>Τι σημαίνει «Καρδιά» στη Βίβλο και πώς διασυνδέεται με τον Εγκέφαλο, που διαδραματίζει σπουδαίο ρόλο σήμερα στις θεραπείες;</a:t>
            </a:r>
            <a:endParaRPr lang="en-US" sz="2200" dirty="0"/>
          </a:p>
          <a:p>
            <a:pPr lvl="1" algn="just"/>
            <a:r>
              <a:rPr lang="el-GR" sz="1800" dirty="0"/>
              <a:t>ΚΑΤΑΧΡΗΣΗ ΤΟΥ ΟΡΟΥ «ΨΥΧΟΣΩΜΑΤΙΚΟΣ»: «Οι πολλοί καλοί Ψυχοθεραπευτές και Φιλόσοφοι «πεθαίνουν». Καραγιάννης: «Μίζα» το πρόβλημα ώστε να εκκινήσουμε τη θεραπεία. Ενοχές καρκινοπαθών: «Μην Αγχώνεσαι» (άγχος άγχους)- ενοχοποίηση Εγκύων γυναικών (το πώς θα σταθούμε – γιατί σε μένα.</a:t>
            </a:r>
          </a:p>
          <a:p>
            <a:pPr lvl="1" algn="just"/>
            <a:r>
              <a:rPr lang="el-GR" sz="1800" dirty="0"/>
              <a:t>Όσοι κοντά στον πονεμένο είναι σαν τον εμβολιασμένο. Αυτοκτονώ διότι θέλουν να τους πάρουν μαζί (έχετε δει νεκρό με μάτι μισάνοιχτο). </a:t>
            </a:r>
            <a:r>
              <a:rPr lang="el-GR" sz="1800" dirty="0" err="1"/>
              <a:t>Ενσυναίσθηση</a:t>
            </a:r>
            <a:r>
              <a:rPr lang="el-GR" sz="1800" dirty="0"/>
              <a:t> και </a:t>
            </a:r>
            <a:r>
              <a:rPr lang="en-US" sz="1800" dirty="0"/>
              <a:t>Empathy</a:t>
            </a:r>
            <a:endParaRPr lang="el-GR" sz="1800" dirty="0"/>
          </a:p>
          <a:p>
            <a:endParaRPr lang="el-GR" sz="2200" dirty="0"/>
          </a:p>
        </p:txBody>
      </p:sp>
      <p:pic>
        <p:nvPicPr>
          <p:cNvPr id="5" name="Picture 4" descr="Σταγόνες νερού">
            <a:extLst>
              <a:ext uri="{FF2B5EF4-FFF2-40B4-BE49-F238E27FC236}">
                <a16:creationId xmlns:a16="http://schemas.microsoft.com/office/drawing/2014/main" id="{B22F527C-3439-08FD-6342-B7970DBA6DA2}"/>
              </a:ext>
            </a:extLst>
          </p:cNvPr>
          <p:cNvPicPr>
            <a:picLocks noChangeAspect="1"/>
          </p:cNvPicPr>
          <p:nvPr/>
        </p:nvPicPr>
        <p:blipFill rotWithShape="1">
          <a:blip r:embed="rId2"/>
          <a:srcRect l="3071" r="24774"/>
          <a:stretch/>
        </p:blipFill>
        <p:spPr>
          <a:xfrm>
            <a:off x="7675658" y="2093976"/>
            <a:ext cx="3941064" cy="4096512"/>
          </a:xfrm>
          <a:prstGeom prst="rect">
            <a:avLst/>
          </a:prstGeom>
        </p:spPr>
      </p:pic>
    </p:spTree>
    <p:extLst>
      <p:ext uri="{BB962C8B-B14F-4D97-AF65-F5344CB8AC3E}">
        <p14:creationId xmlns:p14="http://schemas.microsoft.com/office/powerpoint/2010/main" val="74739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D8FCBA8-7202-F950-2011-D66600ED664F}"/>
              </a:ext>
            </a:extLst>
          </p:cNvPr>
          <p:cNvSpPr>
            <a:spLocks noGrp="1"/>
          </p:cNvSpPr>
          <p:nvPr>
            <p:ph type="title"/>
          </p:nvPr>
        </p:nvSpPr>
        <p:spPr>
          <a:xfrm>
            <a:off x="644056" y="650449"/>
            <a:ext cx="10457619" cy="1274862"/>
          </a:xfrm>
        </p:spPr>
        <p:txBody>
          <a:bodyPr anchor="ctr">
            <a:normAutofit fontScale="90000"/>
          </a:bodyPr>
          <a:lstStyle/>
          <a:p>
            <a:r>
              <a:rPr lang="el-GR" sz="2200" b="1" dirty="0">
                <a:solidFill>
                  <a:srgbClr val="FFFFFF"/>
                </a:solidFill>
              </a:rPr>
              <a:t>Βιβλιογραφία Ελληνική </a:t>
            </a:r>
            <a:r>
              <a:rPr lang="de-DE" sz="2200" b="1" dirty="0">
                <a:solidFill>
                  <a:srgbClr val="FFFFFF"/>
                </a:solidFill>
                <a:hlinkClick r:id="rId2"/>
              </a:rPr>
              <a:t>https://eclass.uoa.gr/courses/SOCTHEOL316/</a:t>
            </a:r>
            <a:r>
              <a:rPr lang="el-GR" sz="2200" b="1" dirty="0">
                <a:solidFill>
                  <a:srgbClr val="FFFFFF"/>
                </a:solidFill>
              </a:rPr>
              <a:t>  </a:t>
            </a:r>
            <a:r>
              <a:rPr lang="el-GR" sz="2200" dirty="0">
                <a:solidFill>
                  <a:srgbClr val="FFFFFF"/>
                </a:solidFill>
              </a:rPr>
              <a:t>(βλ. Έγγραφα και Σύνδεσμοι)</a:t>
            </a:r>
            <a:br>
              <a:rPr lang="el-GR" sz="1000" dirty="0">
                <a:solidFill>
                  <a:srgbClr val="FFFFFF"/>
                </a:solidFill>
              </a:rPr>
            </a:br>
            <a:br>
              <a:rPr lang="el-GR" sz="1000" dirty="0">
                <a:solidFill>
                  <a:srgbClr val="FFFFFF"/>
                </a:solidFill>
              </a:rPr>
            </a:br>
            <a:br>
              <a:rPr lang="el-GR" sz="1800" dirty="0">
                <a:solidFill>
                  <a:srgbClr val="FFFFFF"/>
                </a:solidFill>
              </a:rPr>
            </a:br>
            <a:r>
              <a:rPr lang="el-GR" sz="1800" dirty="0">
                <a:solidFill>
                  <a:srgbClr val="FFFFFF"/>
                </a:solidFill>
              </a:rPr>
              <a:t>*Ελευθέριος Ελευθεριάδης</a:t>
            </a:r>
            <a:br>
              <a:rPr lang="el-GR" sz="1800" dirty="0">
                <a:solidFill>
                  <a:srgbClr val="FFFFFF"/>
                </a:solidFill>
              </a:rPr>
            </a:br>
            <a:r>
              <a:rPr lang="el-GR" sz="1800" dirty="0">
                <a:solidFill>
                  <a:srgbClr val="FFFFFF"/>
                </a:solidFill>
              </a:rPr>
              <a:t>* Β. Βασιλειάδης</a:t>
            </a:r>
            <a:br>
              <a:rPr lang="el-GR" sz="1800" dirty="0">
                <a:solidFill>
                  <a:srgbClr val="FFFFFF"/>
                </a:solidFill>
              </a:rPr>
            </a:br>
            <a:r>
              <a:rPr lang="el-GR" sz="1800" dirty="0">
                <a:solidFill>
                  <a:srgbClr val="FFFFFF"/>
                </a:solidFill>
              </a:rPr>
              <a:t>* πατήρ </a:t>
            </a:r>
            <a:r>
              <a:rPr lang="el-GR" sz="1800" dirty="0" err="1">
                <a:solidFill>
                  <a:srgbClr val="FFFFFF"/>
                </a:solidFill>
              </a:rPr>
              <a:t>Λίβυος</a:t>
            </a:r>
            <a:br>
              <a:rPr lang="el-GR" sz="1800" dirty="0">
                <a:solidFill>
                  <a:srgbClr val="FFFFFF"/>
                </a:solidFill>
              </a:rPr>
            </a:br>
            <a:r>
              <a:rPr lang="el-GR" sz="1800" dirty="0">
                <a:solidFill>
                  <a:srgbClr val="FFFFFF"/>
                </a:solidFill>
              </a:rPr>
              <a:t>* Καραγιάννης (ακούστε στην ΠΕΜΠΤΟΥΣΙΑ)</a:t>
            </a:r>
            <a:br>
              <a:rPr lang="el-GR" sz="1000" dirty="0">
                <a:solidFill>
                  <a:srgbClr val="FFFFFF"/>
                </a:solidFill>
              </a:rPr>
            </a:br>
            <a:br>
              <a:rPr lang="el-GR" sz="1000" dirty="0">
                <a:solidFill>
                  <a:srgbClr val="FFFFFF"/>
                </a:solidFill>
              </a:rPr>
            </a:br>
            <a:endParaRPr lang="el-GR" sz="1000" dirty="0">
              <a:solidFill>
                <a:srgbClr val="FFFFFF"/>
              </a:solidFill>
            </a:endParaRPr>
          </a:p>
        </p:txBody>
      </p:sp>
      <p:graphicFrame>
        <p:nvGraphicFramePr>
          <p:cNvPr id="5" name="Θέση περιεχομένου 2">
            <a:extLst>
              <a:ext uri="{FF2B5EF4-FFF2-40B4-BE49-F238E27FC236}">
                <a16:creationId xmlns:a16="http://schemas.microsoft.com/office/drawing/2014/main" id="{6CE2AB01-C799-B131-ABE1-B9D84A9BB902}"/>
              </a:ext>
            </a:extLst>
          </p:cNvPr>
          <p:cNvGraphicFramePr>
            <a:graphicFrameLocks noGrp="1"/>
          </p:cNvGraphicFramePr>
          <p:nvPr>
            <p:ph idx="1"/>
            <p:extLst>
              <p:ext uri="{D42A27DB-BD31-4B8C-83A1-F6EECF244321}">
                <p14:modId xmlns:p14="http://schemas.microsoft.com/office/powerpoint/2010/main" val="146902065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47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Εικόνα που περιέχει ύφασμα, μπλε, πολυχρωμία, θολούρα&#10;&#10;Περιγραφή που δημιουργήθηκε αυτόματα">
            <a:extLst>
              <a:ext uri="{FF2B5EF4-FFF2-40B4-BE49-F238E27FC236}">
                <a16:creationId xmlns:a16="http://schemas.microsoft.com/office/drawing/2014/main" id="{BFF0FFAE-D1AC-181A-B2CF-70EF34AB033E}"/>
              </a:ext>
            </a:extLst>
          </p:cNvPr>
          <p:cNvPicPr>
            <a:picLocks noChangeAspect="1"/>
          </p:cNvPicPr>
          <p:nvPr/>
        </p:nvPicPr>
        <p:blipFill rotWithShape="1">
          <a:blip r:embed="rId2">
            <a:alphaModFix amt="35000"/>
          </a:blip>
          <a:srcRect t="6496" b="18505"/>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98234711-D5CB-E5F4-2580-0EFA2DDAB8FA}"/>
              </a:ext>
            </a:extLst>
          </p:cNvPr>
          <p:cNvSpPr>
            <a:spLocks noGrp="1"/>
          </p:cNvSpPr>
          <p:nvPr>
            <p:ph type="title"/>
          </p:nvPr>
        </p:nvSpPr>
        <p:spPr>
          <a:xfrm>
            <a:off x="838200" y="365125"/>
            <a:ext cx="10515600" cy="1325563"/>
          </a:xfrm>
        </p:spPr>
        <p:txBody>
          <a:bodyPr>
            <a:normAutofit/>
          </a:bodyPr>
          <a:lstStyle/>
          <a:p>
            <a:r>
              <a:rPr lang="el-GR">
                <a:solidFill>
                  <a:srgbClr val="FFFFFF"/>
                </a:solidFill>
              </a:rPr>
              <a:t>Χριστιανική – Ορθόδοξη «Ψυχοθεραπεία»</a:t>
            </a:r>
          </a:p>
        </p:txBody>
      </p:sp>
      <p:graphicFrame>
        <p:nvGraphicFramePr>
          <p:cNvPr id="5" name="Θέση περιεχομένου 2">
            <a:extLst>
              <a:ext uri="{FF2B5EF4-FFF2-40B4-BE49-F238E27FC236}">
                <a16:creationId xmlns:a16="http://schemas.microsoft.com/office/drawing/2014/main" id="{F3B811A6-868C-FF34-2A83-6CEEAF312588}"/>
              </a:ext>
            </a:extLst>
          </p:cNvPr>
          <p:cNvGraphicFramePr>
            <a:graphicFrameLocks noGrp="1"/>
          </p:cNvGraphicFramePr>
          <p:nvPr>
            <p:ph idx="1"/>
            <p:extLst>
              <p:ext uri="{D42A27DB-BD31-4B8C-83A1-F6EECF244321}">
                <p14:modId xmlns:p14="http://schemas.microsoft.com/office/powerpoint/2010/main" val="993137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8354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5053</TotalTime>
  <Words>3676</Words>
  <Application>Microsoft Office PowerPoint</Application>
  <PresentationFormat>Ευρεία οθόνη</PresentationFormat>
  <Paragraphs>212</Paragraphs>
  <Slides>28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28</vt:i4>
      </vt:variant>
    </vt:vector>
  </HeadingPairs>
  <TitlesOfParts>
    <vt:vector size="36" baseType="lpstr">
      <vt:lpstr>Aptos</vt:lpstr>
      <vt:lpstr>Arial</vt:lpstr>
      <vt:lpstr>Calibri</vt:lpstr>
      <vt:lpstr>Calibri Light</vt:lpstr>
      <vt:lpstr>SBL</vt:lpstr>
      <vt:lpstr>Symbol</vt:lpstr>
      <vt:lpstr>Times New Roman</vt:lpstr>
      <vt:lpstr>Θέμα του Office</vt:lpstr>
      <vt:lpstr>ΒΙΒΛΟΣ ΚΑΙ ΨΥΧΙΚΗ ΥΓΕΙΑ (mental Health)</vt:lpstr>
      <vt:lpstr>Meta – Covid (μετά Χριστού;)</vt:lpstr>
      <vt:lpstr>Το «πρόβλημα» της Σχέσηςκαι της Πόλωσης ιδίως στην μετά Κόβιντ Εποχή</vt:lpstr>
      <vt:lpstr>Δώσε αίμα για να λάβεις πνεύμα. </vt:lpstr>
      <vt:lpstr>Παρουσίαση του PowerPoint</vt:lpstr>
      <vt:lpstr>Νἐα Βιβλιογραφία</vt:lpstr>
      <vt:lpstr>Ψυχο+(Σωματική) Υγεία</vt:lpstr>
      <vt:lpstr>Βιβλιογραφία Ελληνική https://eclass.uoa.gr/courses/SOCTHEOL316/  (βλ. Έγγραφα και Σύνδεσμοι)   *Ελευθέριος Ελευθεριάδης * Β. Βασιλειάδης * πατήρ Λίβυος * Καραγιάννης (ακούστε στην ΠΕΜΠΤΟΥΣΙΑ)  </vt:lpstr>
      <vt:lpstr>Χριστιανική – Ορθόδοξη «Ψυχοθεραπεία»</vt:lpstr>
      <vt:lpstr>Χριστιανική ΘεοΛογία</vt:lpstr>
      <vt:lpstr>Νους και Εγκέφαλος</vt:lpstr>
      <vt:lpstr>Εμπειρίες Ψυχοθεραπευτών</vt:lpstr>
      <vt:lpstr>Κοινά Σημεία Θεολογίας - Ψυχοθεραπείας</vt:lpstr>
      <vt:lpstr>Διαφορές</vt:lpstr>
      <vt:lpstr>Περί Έρωτος Ολίγα  (π. Λουδοβίκος: Αγάπη = λέξη απαγορευμένη  διότι είναι η πλέον κακοποιημένη) </vt:lpstr>
      <vt:lpstr>Ο ψυχίατρος-ψυχοθεραπευτής Δημήτρης Καραγιάννης antistixi.gr Σε μια εποχή, που ο έρωτας αναζητάται, δοκιμάζεται, αμφισβητείται ή και χλευάζεται, είναι αισιόδοξο να παρατηρείς ότι το βιβλίο «Έρωτας ή τίποτα» του ψυχίατρου-ψυχοθεραπευτή Δημήτρη Καραγιάννη παραμένει εδώ και μία δεκαετία στα κεντρικά ράφια των βιβλιοπωλείων και στις λίστες με τα ευπώλητα. https://www.ow.gr/psychologia/einai-o-erotas-to-noima-tis-zois-o-psixiatros-dimitris-karagiannis-apantaei/ :  Εγώ λέω ν’ αγαπάς τη ζωή, να τιμάς τη ζωή, να είσαι ερωτευμένος με τη ζωή, όχι με τον εαυτό σου όπως είναι. […]  One-Night-stand: Zobbies που ρουφούν αίμα και βυθίζονται και πάλι στη θανατίλα   </vt:lpstr>
      <vt:lpstr>Χρ. Καραγιάννης:  Ζεύγος</vt:lpstr>
      <vt:lpstr>Βίβλος και «Ψυχική Υγεία»</vt:lpstr>
      <vt:lpstr> ΒΙΒΛΙΚΈΣ «συνταγές»</vt:lpstr>
      <vt:lpstr>  Ανατομία του «Χαμόγελου»   </vt:lpstr>
      <vt:lpstr>Ποιος είναι τελικά «Άγιος»</vt:lpstr>
      <vt:lpstr> Νήπιο και Παιδίον Ιησούς:   «Ηύξανε» Τὸ δὲ παιδίον ηὔξανεν καὶ ἐκραταιοῦτο πληρούμενον σοφίᾳ, καὶ χάρις Θεοῦ ἦν ἐπ᾽ αὐτό. (Λκ. 2, 40)</vt:lpstr>
      <vt:lpstr>Συντάκτης: Μαρία Χρίστου-Πιερίδη https://www.pillowfights.gr/faithfully-maria/ta-tria-stadia-anaptukshs-ths-proswpikothtas-mas/</vt:lpstr>
      <vt:lpstr>Λουκάς και …. Γαληνός</vt:lpstr>
      <vt:lpstr>Χαρακτηριστικά Μιριάμ (=ζόρικη)</vt:lpstr>
      <vt:lpstr>Χαρακτηριστικά εφήβου Ιησού</vt:lpstr>
      <vt:lpstr>Λουκάς</vt:lpstr>
      <vt:lpstr>Λουκάς και παιδική Ηλικία Κυρίου Ιησού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ΒΙΒΛΟΣ ΚΑΙ ΨΥΧΙΚΗ ΥΓΕΙΑ</dc:title>
  <dc:creator>Sotirios Despotis</dc:creator>
  <cp:lastModifiedBy>Sotirios Despotis</cp:lastModifiedBy>
  <cp:revision>15</cp:revision>
  <dcterms:created xsi:type="dcterms:W3CDTF">2024-02-05T08:12:13Z</dcterms:created>
  <dcterms:modified xsi:type="dcterms:W3CDTF">2024-09-20T08:40:29Z</dcterms:modified>
</cp:coreProperties>
</file>